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0" r:id="rId3"/>
    <p:sldMasterId id="2147483733" r:id="rId4"/>
  </p:sldMasterIdLst>
  <p:notesMasterIdLst>
    <p:notesMasterId r:id="rId20"/>
  </p:notesMasterIdLst>
  <p:sldIdLst>
    <p:sldId id="277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CC0F9"/>
    <a:srgbClr val="F2F23E"/>
    <a:srgbClr val="DCD954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873BA-48B2-4913-A602-9BAF8BD2E00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5B72FF-D88A-499D-BFEC-49D96F61DBEF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LẬP KẾ HOẠCH CHI TIÊU</a:t>
          </a:r>
        </a:p>
      </dgm:t>
    </dgm:pt>
    <dgm:pt modelId="{9FAB8DB0-D1EA-4F84-825C-4472F50CA0B9}" type="parTrans" cxnId="{A609C8A4-5A28-409C-837D-D8EB8D08EA6C}">
      <dgm:prSet/>
      <dgm:spPr/>
      <dgm:t>
        <a:bodyPr/>
        <a:lstStyle/>
        <a:p>
          <a:endParaRPr lang="en-US"/>
        </a:p>
      </dgm:t>
    </dgm:pt>
    <dgm:pt modelId="{412FEE78-066B-4B13-8A26-55564541A423}" type="sibTrans" cxnId="{A609C8A4-5A28-409C-837D-D8EB8D08EA6C}">
      <dgm:prSet/>
      <dgm:spPr/>
      <dgm:t>
        <a:bodyPr/>
        <a:lstStyle/>
        <a:p>
          <a:endParaRPr lang="en-US"/>
        </a:p>
      </dgm:t>
    </dgm:pt>
    <dgm:pt modelId="{3B08A8FE-108B-4771-833D-7CF0C3F49033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Khái</a:t>
          </a:r>
          <a:r>
            <a: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niệm</a:t>
          </a:r>
          <a:r>
            <a: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chi </a:t>
          </a:r>
          <a:r>
            <a:rPr lang="en-US" sz="2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endParaRPr lang="en-US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89303F-1390-4E0B-957D-19E0071D4B13}" type="parTrans" cxnId="{8010F854-FFCD-48C5-9C72-E39BD256EDAB}">
      <dgm:prSet/>
      <dgm:spPr/>
      <dgm:t>
        <a:bodyPr/>
        <a:lstStyle/>
        <a:p>
          <a:endParaRPr lang="en-US"/>
        </a:p>
      </dgm:t>
    </dgm:pt>
    <dgm:pt modelId="{912A85D5-512B-41C0-AF73-E50D3FF98C16}" type="sibTrans" cxnId="{8010F854-FFCD-48C5-9C72-E39BD256EDAB}">
      <dgm:prSet/>
      <dgm:spPr/>
      <dgm:t>
        <a:bodyPr/>
        <a:lstStyle/>
        <a:p>
          <a:endParaRPr lang="en-US"/>
        </a:p>
      </dgm:t>
    </dgm:pt>
    <dgm:pt modelId="{BAF08559-2165-4F1F-881A-0C7C41A79C21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Ý </a:t>
          </a:r>
          <a:r>
            <a:rPr lang="en-US" sz="2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chi </a:t>
          </a:r>
          <a:r>
            <a:rPr lang="en-US" sz="2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endParaRPr lang="en-US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F4E329-410C-4974-863C-85F6141B1AF5}" type="parTrans" cxnId="{5D17C6CD-2C20-4538-897B-07C86E5838A4}">
      <dgm:prSet/>
      <dgm:spPr/>
      <dgm:t>
        <a:bodyPr/>
        <a:lstStyle/>
        <a:p>
          <a:endParaRPr lang="en-US"/>
        </a:p>
      </dgm:t>
    </dgm:pt>
    <dgm:pt modelId="{D543CF83-B4DF-4415-A6C6-A7F732B8A1EF}" type="sibTrans" cxnId="{5D17C6CD-2C20-4538-897B-07C86E5838A4}">
      <dgm:prSet/>
      <dgm:spPr/>
      <dgm:t>
        <a:bodyPr/>
        <a:lstStyle/>
        <a:p>
          <a:endParaRPr lang="en-US"/>
        </a:p>
      </dgm:t>
    </dgm:pt>
    <dgm:pt modelId="{A9A4A9A7-C276-47A5-A1A1-D81D3BDB9F41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chi </a:t>
          </a:r>
          <a:r>
            <a:rPr lang="en-US" sz="2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endParaRPr lang="en-US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FACFC9-D4F2-493E-995E-EE77F4FB1D9E}" type="parTrans" cxnId="{6B129DCD-02FE-4F38-B840-5E1D802C074D}">
      <dgm:prSet/>
      <dgm:spPr/>
      <dgm:t>
        <a:bodyPr/>
        <a:lstStyle/>
        <a:p>
          <a:endParaRPr lang="en-US"/>
        </a:p>
      </dgm:t>
    </dgm:pt>
    <dgm:pt modelId="{AB1C32AD-31E2-4642-990C-484682ECA478}" type="sibTrans" cxnId="{6B129DCD-02FE-4F38-B840-5E1D802C074D}">
      <dgm:prSet/>
      <dgm:spPr/>
      <dgm:t>
        <a:bodyPr/>
        <a:lstStyle/>
        <a:p>
          <a:endParaRPr lang="en-US"/>
        </a:p>
      </dgm:t>
    </dgm:pt>
    <dgm:pt modelId="{07BDE31B-DF8B-4D04-BF78-4B90DB54E459}" type="asst">
      <dgm:prSet custT="1"/>
      <dgm:spPr>
        <a:solidFill>
          <a:srgbClr val="00B0F0"/>
        </a:solidFill>
      </dgm:spPr>
      <dgm:t>
        <a:bodyPr/>
        <a:lstStyle/>
        <a:p>
          <a:r>
            <a:rPr lang="en-US" sz="2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1:…</a:t>
          </a:r>
        </a:p>
      </dgm:t>
    </dgm:pt>
    <dgm:pt modelId="{87BB43FC-E614-4122-9A58-52692C95F224}" type="parTrans" cxnId="{4200AA6C-72DB-4A67-82EF-34D6C70D2B09}">
      <dgm:prSet/>
      <dgm:spPr/>
      <dgm:t>
        <a:bodyPr/>
        <a:lstStyle/>
        <a:p>
          <a:endParaRPr lang="en-US"/>
        </a:p>
      </dgm:t>
    </dgm:pt>
    <dgm:pt modelId="{4C05F6EB-B311-4C81-BBA4-D14E535A1DD6}" type="sibTrans" cxnId="{4200AA6C-72DB-4A67-82EF-34D6C70D2B09}">
      <dgm:prSet/>
      <dgm:spPr/>
      <dgm:t>
        <a:bodyPr/>
        <a:lstStyle/>
        <a:p>
          <a:endParaRPr lang="en-US"/>
        </a:p>
      </dgm:t>
    </dgm:pt>
    <dgm:pt modelId="{98D29443-87C1-450C-93BC-1E29F34A9B86}" type="asst">
      <dgm:prSet custT="1"/>
      <dgm:spPr>
        <a:solidFill>
          <a:srgbClr val="00B0F0"/>
        </a:solidFill>
      </dgm:spPr>
      <dgm:t>
        <a:bodyPr/>
        <a:lstStyle/>
        <a:p>
          <a:r>
            <a:rPr lang="en-US" sz="2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2:…</a:t>
          </a:r>
        </a:p>
      </dgm:t>
    </dgm:pt>
    <dgm:pt modelId="{221A7426-1756-4621-B22B-5203B34549DC}" type="parTrans" cxnId="{CA524D65-A5D7-4D29-98BC-4A3CA521EA35}">
      <dgm:prSet/>
      <dgm:spPr/>
      <dgm:t>
        <a:bodyPr/>
        <a:lstStyle/>
        <a:p>
          <a:endParaRPr lang="en-US"/>
        </a:p>
      </dgm:t>
    </dgm:pt>
    <dgm:pt modelId="{EA26DA1B-0143-41EF-9BE4-33EB708B54C8}" type="sibTrans" cxnId="{CA524D65-A5D7-4D29-98BC-4A3CA521EA35}">
      <dgm:prSet/>
      <dgm:spPr/>
      <dgm:t>
        <a:bodyPr/>
        <a:lstStyle/>
        <a:p>
          <a:endParaRPr lang="en-US"/>
        </a:p>
      </dgm:t>
    </dgm:pt>
    <dgm:pt modelId="{5C886808-1E17-4A03-90F9-A763B1B44E87}" type="asst">
      <dgm:prSet custT="1"/>
      <dgm:spPr>
        <a:solidFill>
          <a:srgbClr val="00B0F0"/>
        </a:solidFill>
      </dgm:spPr>
      <dgm:t>
        <a:bodyPr/>
        <a:lstStyle/>
        <a:p>
          <a:r>
            <a:rPr lang="en-US" sz="2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3:….</a:t>
          </a:r>
        </a:p>
      </dgm:t>
    </dgm:pt>
    <dgm:pt modelId="{8D7AAE09-9D66-4E3B-BCA5-8DE2327F577E}" type="parTrans" cxnId="{62332E11-9649-4A09-B6E7-29DF152C7F33}">
      <dgm:prSet/>
      <dgm:spPr/>
      <dgm:t>
        <a:bodyPr/>
        <a:lstStyle/>
        <a:p>
          <a:endParaRPr lang="en-US"/>
        </a:p>
      </dgm:t>
    </dgm:pt>
    <dgm:pt modelId="{7F5C450D-9078-4463-9EE4-2D4ED009168A}" type="sibTrans" cxnId="{62332E11-9649-4A09-B6E7-29DF152C7F33}">
      <dgm:prSet/>
      <dgm:spPr/>
      <dgm:t>
        <a:bodyPr/>
        <a:lstStyle/>
        <a:p>
          <a:endParaRPr lang="en-US"/>
        </a:p>
      </dgm:t>
    </dgm:pt>
    <dgm:pt modelId="{CA89A1FC-6B7D-4338-9DD5-E252BC249C67}" type="asst">
      <dgm:prSet custT="1"/>
      <dgm:spPr>
        <a:solidFill>
          <a:srgbClr val="00B0F0"/>
        </a:solidFill>
      </dgm:spPr>
      <dgm:t>
        <a:bodyPr/>
        <a:lstStyle/>
        <a:p>
          <a:r>
            <a:rPr lang="en-US" sz="2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4:…</a:t>
          </a:r>
        </a:p>
      </dgm:t>
    </dgm:pt>
    <dgm:pt modelId="{49E42E38-FF2F-4831-B66B-3A45D417BA9C}" type="parTrans" cxnId="{C318BAED-6E0A-4DE6-92F4-B78238216822}">
      <dgm:prSet/>
      <dgm:spPr/>
      <dgm:t>
        <a:bodyPr/>
        <a:lstStyle/>
        <a:p>
          <a:endParaRPr lang="en-US"/>
        </a:p>
      </dgm:t>
    </dgm:pt>
    <dgm:pt modelId="{A3862AFE-5B30-4904-81F6-0354DC1AEEC4}" type="sibTrans" cxnId="{C318BAED-6E0A-4DE6-92F4-B78238216822}">
      <dgm:prSet/>
      <dgm:spPr/>
      <dgm:t>
        <a:bodyPr/>
        <a:lstStyle/>
        <a:p>
          <a:endParaRPr lang="en-US"/>
        </a:p>
      </dgm:t>
    </dgm:pt>
    <dgm:pt modelId="{C2A6E901-2398-4CD4-B81C-9BD8F7179BD0}" type="asst">
      <dgm:prSet custT="1"/>
      <dgm:spPr>
        <a:solidFill>
          <a:srgbClr val="00B0F0"/>
        </a:solidFill>
      </dgm:spPr>
      <dgm:t>
        <a:bodyPr/>
        <a:lstStyle/>
        <a:p>
          <a:r>
            <a:rPr lang="en-US" sz="2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5:…</a:t>
          </a:r>
        </a:p>
      </dgm:t>
    </dgm:pt>
    <dgm:pt modelId="{308C54AC-DADF-48C6-9E2B-7BDBC04D1C83}" type="parTrans" cxnId="{2764B90F-E2AA-405E-9A87-121CFEE6526B}">
      <dgm:prSet/>
      <dgm:spPr/>
      <dgm:t>
        <a:bodyPr/>
        <a:lstStyle/>
        <a:p>
          <a:endParaRPr lang="en-US"/>
        </a:p>
      </dgm:t>
    </dgm:pt>
    <dgm:pt modelId="{EA20EE3C-66FB-42A7-BEB4-9ED42CFA056C}" type="sibTrans" cxnId="{2764B90F-E2AA-405E-9A87-121CFEE6526B}">
      <dgm:prSet/>
      <dgm:spPr/>
      <dgm:t>
        <a:bodyPr/>
        <a:lstStyle/>
        <a:p>
          <a:endParaRPr lang="en-US"/>
        </a:p>
      </dgm:t>
    </dgm:pt>
    <dgm:pt modelId="{F9558374-82AA-4491-9FE2-B96DFD26B32E}" type="pres">
      <dgm:prSet presAssocID="{998873BA-48B2-4913-A602-9BAF8BD2E0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DC44B4-F7A0-401A-BC1C-0EE1F9F8253A}" type="pres">
      <dgm:prSet presAssocID="{C65B72FF-D88A-499D-BFEC-49D96F61DBEF}" presName="hierRoot1" presStyleCnt="0">
        <dgm:presLayoutVars>
          <dgm:hierBranch val="init"/>
        </dgm:presLayoutVars>
      </dgm:prSet>
      <dgm:spPr/>
    </dgm:pt>
    <dgm:pt modelId="{356B729E-59B7-469A-9CC8-692686796874}" type="pres">
      <dgm:prSet presAssocID="{C65B72FF-D88A-499D-BFEC-49D96F61DBEF}" presName="rootComposite1" presStyleCnt="0"/>
      <dgm:spPr/>
    </dgm:pt>
    <dgm:pt modelId="{8828DDED-B62E-4EC7-A117-F6757521F219}" type="pres">
      <dgm:prSet presAssocID="{C65B72FF-D88A-499D-BFEC-49D96F61DBEF}" presName="rootText1" presStyleLbl="node0" presStyleIdx="0" presStyleCnt="1" custScaleX="190745" custScaleY="1614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6F837D-ED65-4606-B6BF-A9EAA1E378E6}" type="pres">
      <dgm:prSet presAssocID="{C65B72FF-D88A-499D-BFEC-49D96F61DBE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F9E7A97-52A1-40D7-85ED-2343B364A84A}" type="pres">
      <dgm:prSet presAssocID="{C65B72FF-D88A-499D-BFEC-49D96F61DBEF}" presName="hierChild2" presStyleCnt="0"/>
      <dgm:spPr/>
    </dgm:pt>
    <dgm:pt modelId="{C9678833-EC07-4525-B53F-3252771F7104}" type="pres">
      <dgm:prSet presAssocID="{3389303F-1390-4E0B-957D-19E0071D4B1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F1C4010-F206-49F8-9757-5ACC093A9E21}" type="pres">
      <dgm:prSet presAssocID="{3B08A8FE-108B-4771-833D-7CF0C3F49033}" presName="hierRoot2" presStyleCnt="0">
        <dgm:presLayoutVars>
          <dgm:hierBranch val="init"/>
        </dgm:presLayoutVars>
      </dgm:prSet>
      <dgm:spPr/>
    </dgm:pt>
    <dgm:pt modelId="{436ED924-D975-4BC3-AE23-07DA6562DE7E}" type="pres">
      <dgm:prSet presAssocID="{3B08A8FE-108B-4771-833D-7CF0C3F49033}" presName="rootComposite" presStyleCnt="0"/>
      <dgm:spPr/>
    </dgm:pt>
    <dgm:pt modelId="{3DD30B32-79B3-4912-B6CA-989F3E8B7A8E}" type="pres">
      <dgm:prSet presAssocID="{3B08A8FE-108B-4771-833D-7CF0C3F49033}" presName="rootText" presStyleLbl="node2" presStyleIdx="0" presStyleCnt="3" custScaleX="118105" custScaleY="1277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A7775B-7A2A-4C9E-9711-15A50D22CD49}" type="pres">
      <dgm:prSet presAssocID="{3B08A8FE-108B-4771-833D-7CF0C3F49033}" presName="rootConnector" presStyleLbl="node2" presStyleIdx="0" presStyleCnt="3"/>
      <dgm:spPr/>
      <dgm:t>
        <a:bodyPr/>
        <a:lstStyle/>
        <a:p>
          <a:endParaRPr lang="en-US"/>
        </a:p>
      </dgm:t>
    </dgm:pt>
    <dgm:pt modelId="{D4281B42-36AC-4FEB-8F51-D6CA9738970C}" type="pres">
      <dgm:prSet presAssocID="{3B08A8FE-108B-4771-833D-7CF0C3F49033}" presName="hierChild4" presStyleCnt="0"/>
      <dgm:spPr/>
    </dgm:pt>
    <dgm:pt modelId="{6B6E7499-0F50-4059-BF71-FC1491E551CC}" type="pres">
      <dgm:prSet presAssocID="{3B08A8FE-108B-4771-833D-7CF0C3F49033}" presName="hierChild5" presStyleCnt="0"/>
      <dgm:spPr/>
    </dgm:pt>
    <dgm:pt modelId="{675E17DB-9564-47D9-907B-A25CE38B54EA}" type="pres">
      <dgm:prSet presAssocID="{07F4E329-410C-4974-863C-85F6141B1AF5}" presName="Name37" presStyleLbl="parChTrans1D2" presStyleIdx="1" presStyleCnt="3"/>
      <dgm:spPr/>
      <dgm:t>
        <a:bodyPr/>
        <a:lstStyle/>
        <a:p>
          <a:endParaRPr lang="en-US"/>
        </a:p>
      </dgm:t>
    </dgm:pt>
    <dgm:pt modelId="{3AA4395F-A397-4A9C-B4A6-78CB9146D2AF}" type="pres">
      <dgm:prSet presAssocID="{BAF08559-2165-4F1F-881A-0C7C41A79C21}" presName="hierRoot2" presStyleCnt="0">
        <dgm:presLayoutVars>
          <dgm:hierBranch val="init"/>
        </dgm:presLayoutVars>
      </dgm:prSet>
      <dgm:spPr/>
    </dgm:pt>
    <dgm:pt modelId="{6657EA61-74E5-4BE8-B274-31AE09213221}" type="pres">
      <dgm:prSet presAssocID="{BAF08559-2165-4F1F-881A-0C7C41A79C21}" presName="rootComposite" presStyleCnt="0"/>
      <dgm:spPr/>
    </dgm:pt>
    <dgm:pt modelId="{9357C5C9-BA07-448A-81E3-B147F279B597}" type="pres">
      <dgm:prSet presAssocID="{BAF08559-2165-4F1F-881A-0C7C41A79C21}" presName="rootText" presStyleLbl="node2" presStyleIdx="1" presStyleCnt="3" custScaleX="118105" custScaleY="1277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598D53-5AAC-4F5F-B2BE-C5378BF55CAE}" type="pres">
      <dgm:prSet presAssocID="{BAF08559-2165-4F1F-881A-0C7C41A79C21}" presName="rootConnector" presStyleLbl="node2" presStyleIdx="1" presStyleCnt="3"/>
      <dgm:spPr/>
      <dgm:t>
        <a:bodyPr/>
        <a:lstStyle/>
        <a:p>
          <a:endParaRPr lang="en-US"/>
        </a:p>
      </dgm:t>
    </dgm:pt>
    <dgm:pt modelId="{01EB9AA2-A39E-4C9D-8D2A-EE68AE1DAA79}" type="pres">
      <dgm:prSet presAssocID="{BAF08559-2165-4F1F-881A-0C7C41A79C21}" presName="hierChild4" presStyleCnt="0"/>
      <dgm:spPr/>
    </dgm:pt>
    <dgm:pt modelId="{0CA0E77D-426D-48EA-A114-A8E385F3E75F}" type="pres">
      <dgm:prSet presAssocID="{BAF08559-2165-4F1F-881A-0C7C41A79C21}" presName="hierChild5" presStyleCnt="0"/>
      <dgm:spPr/>
    </dgm:pt>
    <dgm:pt modelId="{6AD3A528-5640-40F2-B805-A1B0BF1C9783}" type="pres">
      <dgm:prSet presAssocID="{3EFACFC9-D4F2-493E-995E-EE77F4FB1D9E}" presName="Name37" presStyleLbl="parChTrans1D2" presStyleIdx="2" presStyleCnt="3"/>
      <dgm:spPr/>
      <dgm:t>
        <a:bodyPr/>
        <a:lstStyle/>
        <a:p>
          <a:endParaRPr lang="en-US"/>
        </a:p>
      </dgm:t>
    </dgm:pt>
    <dgm:pt modelId="{BB30B88C-E6AB-4799-8645-84F52FE713BE}" type="pres">
      <dgm:prSet presAssocID="{A9A4A9A7-C276-47A5-A1A1-D81D3BDB9F41}" presName="hierRoot2" presStyleCnt="0">
        <dgm:presLayoutVars>
          <dgm:hierBranch val="init"/>
        </dgm:presLayoutVars>
      </dgm:prSet>
      <dgm:spPr/>
    </dgm:pt>
    <dgm:pt modelId="{17D1A518-AF44-4944-9913-52EB2DF8571E}" type="pres">
      <dgm:prSet presAssocID="{A9A4A9A7-C276-47A5-A1A1-D81D3BDB9F41}" presName="rootComposite" presStyleCnt="0"/>
      <dgm:spPr/>
    </dgm:pt>
    <dgm:pt modelId="{8D55C0FB-93FA-4798-88EE-E4D779F345D7}" type="pres">
      <dgm:prSet presAssocID="{A9A4A9A7-C276-47A5-A1A1-D81D3BDB9F41}" presName="rootText" presStyleLbl="node2" presStyleIdx="2" presStyleCnt="3" custScaleX="118105" custScaleY="1277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18CC21-09AB-4368-B4EF-27D8B5CEF71B}" type="pres">
      <dgm:prSet presAssocID="{A9A4A9A7-C276-47A5-A1A1-D81D3BDB9F41}" presName="rootConnector" presStyleLbl="node2" presStyleIdx="2" presStyleCnt="3"/>
      <dgm:spPr/>
      <dgm:t>
        <a:bodyPr/>
        <a:lstStyle/>
        <a:p>
          <a:endParaRPr lang="en-US"/>
        </a:p>
      </dgm:t>
    </dgm:pt>
    <dgm:pt modelId="{ADF7C24E-9902-4EEE-A97F-B860EA16C71D}" type="pres">
      <dgm:prSet presAssocID="{A9A4A9A7-C276-47A5-A1A1-D81D3BDB9F41}" presName="hierChild4" presStyleCnt="0"/>
      <dgm:spPr/>
    </dgm:pt>
    <dgm:pt modelId="{B8BA44CE-8CBD-4ECD-A253-14F7ACEA5F0F}" type="pres">
      <dgm:prSet presAssocID="{A9A4A9A7-C276-47A5-A1A1-D81D3BDB9F41}" presName="hierChild5" presStyleCnt="0"/>
      <dgm:spPr/>
    </dgm:pt>
    <dgm:pt modelId="{C70DEE2D-4ED4-48A1-A430-E4F212E52A8B}" type="pres">
      <dgm:prSet presAssocID="{87BB43FC-E614-4122-9A58-52692C95F224}" presName="Name111" presStyleLbl="parChTrans1D3" presStyleIdx="0" presStyleCnt="5"/>
      <dgm:spPr/>
      <dgm:t>
        <a:bodyPr/>
        <a:lstStyle/>
        <a:p>
          <a:endParaRPr lang="en-US"/>
        </a:p>
      </dgm:t>
    </dgm:pt>
    <dgm:pt modelId="{CA298685-B257-4A3C-8F43-30E902559B74}" type="pres">
      <dgm:prSet presAssocID="{07BDE31B-DF8B-4D04-BF78-4B90DB54E459}" presName="hierRoot3" presStyleCnt="0">
        <dgm:presLayoutVars>
          <dgm:hierBranch val="init"/>
        </dgm:presLayoutVars>
      </dgm:prSet>
      <dgm:spPr/>
    </dgm:pt>
    <dgm:pt modelId="{5A2D7FBA-A7CE-413D-8EF8-0E38EDF79A29}" type="pres">
      <dgm:prSet presAssocID="{07BDE31B-DF8B-4D04-BF78-4B90DB54E459}" presName="rootComposite3" presStyleCnt="0"/>
      <dgm:spPr/>
    </dgm:pt>
    <dgm:pt modelId="{765E61CC-2D72-4088-805C-B096E7790620}" type="pres">
      <dgm:prSet presAssocID="{07BDE31B-DF8B-4D04-BF78-4B90DB54E459}" presName="rootText3" presStyleLbl="asst2" presStyleIdx="0" presStyleCnt="5" custScaleX="118105" custScaleY="1277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FED604-CB3C-4142-A24F-F29B668A8EBF}" type="pres">
      <dgm:prSet presAssocID="{07BDE31B-DF8B-4D04-BF78-4B90DB54E459}" presName="rootConnector3" presStyleLbl="asst2" presStyleIdx="0" presStyleCnt="5"/>
      <dgm:spPr/>
      <dgm:t>
        <a:bodyPr/>
        <a:lstStyle/>
        <a:p>
          <a:endParaRPr lang="en-US"/>
        </a:p>
      </dgm:t>
    </dgm:pt>
    <dgm:pt modelId="{AD75D4A0-2B09-4279-92A8-3A3E8C6C27E4}" type="pres">
      <dgm:prSet presAssocID="{07BDE31B-DF8B-4D04-BF78-4B90DB54E459}" presName="hierChild6" presStyleCnt="0"/>
      <dgm:spPr/>
    </dgm:pt>
    <dgm:pt modelId="{9B2CB53E-B9EF-4853-86B7-9213E3AFAA88}" type="pres">
      <dgm:prSet presAssocID="{07BDE31B-DF8B-4D04-BF78-4B90DB54E459}" presName="hierChild7" presStyleCnt="0"/>
      <dgm:spPr/>
    </dgm:pt>
    <dgm:pt modelId="{31AC01BD-FCB6-47F1-83D7-11C56E07356D}" type="pres">
      <dgm:prSet presAssocID="{221A7426-1756-4621-B22B-5203B34549DC}" presName="Name111" presStyleLbl="parChTrans1D3" presStyleIdx="1" presStyleCnt="5"/>
      <dgm:spPr/>
      <dgm:t>
        <a:bodyPr/>
        <a:lstStyle/>
        <a:p>
          <a:endParaRPr lang="en-US"/>
        </a:p>
      </dgm:t>
    </dgm:pt>
    <dgm:pt modelId="{95E7B008-9610-4B73-902F-355CAA087708}" type="pres">
      <dgm:prSet presAssocID="{98D29443-87C1-450C-93BC-1E29F34A9B86}" presName="hierRoot3" presStyleCnt="0">
        <dgm:presLayoutVars>
          <dgm:hierBranch val="init"/>
        </dgm:presLayoutVars>
      </dgm:prSet>
      <dgm:spPr/>
    </dgm:pt>
    <dgm:pt modelId="{ACC39C24-FC21-45D5-B461-D3B1779F6281}" type="pres">
      <dgm:prSet presAssocID="{98D29443-87C1-450C-93BC-1E29F34A9B86}" presName="rootComposite3" presStyleCnt="0"/>
      <dgm:spPr/>
    </dgm:pt>
    <dgm:pt modelId="{C6C0E121-6648-487D-9E3C-C2F224DC1B81}" type="pres">
      <dgm:prSet presAssocID="{98D29443-87C1-450C-93BC-1E29F34A9B86}" presName="rootText3" presStyleLbl="asst2" presStyleIdx="1" presStyleCnt="5" custScaleX="118105" custScaleY="1277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86FDFA-E1F2-4C6A-B878-2967E14FE6E4}" type="pres">
      <dgm:prSet presAssocID="{98D29443-87C1-450C-93BC-1E29F34A9B86}" presName="rootConnector3" presStyleLbl="asst2" presStyleIdx="1" presStyleCnt="5"/>
      <dgm:spPr/>
      <dgm:t>
        <a:bodyPr/>
        <a:lstStyle/>
        <a:p>
          <a:endParaRPr lang="en-US"/>
        </a:p>
      </dgm:t>
    </dgm:pt>
    <dgm:pt modelId="{3E3DB566-F37F-4984-8D3A-62FEC6E4BE0E}" type="pres">
      <dgm:prSet presAssocID="{98D29443-87C1-450C-93BC-1E29F34A9B86}" presName="hierChild6" presStyleCnt="0"/>
      <dgm:spPr/>
    </dgm:pt>
    <dgm:pt modelId="{3812727A-85EB-41AA-905D-E9317CB76DB4}" type="pres">
      <dgm:prSet presAssocID="{98D29443-87C1-450C-93BC-1E29F34A9B86}" presName="hierChild7" presStyleCnt="0"/>
      <dgm:spPr/>
    </dgm:pt>
    <dgm:pt modelId="{058BAE3C-392F-4963-8E80-33C4314DF654}" type="pres">
      <dgm:prSet presAssocID="{8D7AAE09-9D66-4E3B-BCA5-8DE2327F577E}" presName="Name111" presStyleLbl="parChTrans1D3" presStyleIdx="2" presStyleCnt="5"/>
      <dgm:spPr/>
      <dgm:t>
        <a:bodyPr/>
        <a:lstStyle/>
        <a:p>
          <a:endParaRPr lang="en-US"/>
        </a:p>
      </dgm:t>
    </dgm:pt>
    <dgm:pt modelId="{B480EF6F-A5EA-4454-9D08-9DC28F59B67B}" type="pres">
      <dgm:prSet presAssocID="{5C886808-1E17-4A03-90F9-A763B1B44E87}" presName="hierRoot3" presStyleCnt="0">
        <dgm:presLayoutVars>
          <dgm:hierBranch val="init"/>
        </dgm:presLayoutVars>
      </dgm:prSet>
      <dgm:spPr/>
    </dgm:pt>
    <dgm:pt modelId="{E9821E66-2E61-40E9-A347-0E38DFDC75E7}" type="pres">
      <dgm:prSet presAssocID="{5C886808-1E17-4A03-90F9-A763B1B44E87}" presName="rootComposite3" presStyleCnt="0"/>
      <dgm:spPr/>
    </dgm:pt>
    <dgm:pt modelId="{3182DB98-52B6-4FB4-A8E3-389BFF4DE519}" type="pres">
      <dgm:prSet presAssocID="{5C886808-1E17-4A03-90F9-A763B1B44E87}" presName="rootText3" presStyleLbl="asst2" presStyleIdx="2" presStyleCnt="5" custScaleX="118105" custScaleY="1277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FB0FA4-26F5-41B9-A774-2BB72C7A2977}" type="pres">
      <dgm:prSet presAssocID="{5C886808-1E17-4A03-90F9-A763B1B44E87}" presName="rootConnector3" presStyleLbl="asst2" presStyleIdx="2" presStyleCnt="5"/>
      <dgm:spPr/>
      <dgm:t>
        <a:bodyPr/>
        <a:lstStyle/>
        <a:p>
          <a:endParaRPr lang="en-US"/>
        </a:p>
      </dgm:t>
    </dgm:pt>
    <dgm:pt modelId="{07DF94B3-B88F-4907-B8B1-F1C622C92B66}" type="pres">
      <dgm:prSet presAssocID="{5C886808-1E17-4A03-90F9-A763B1B44E87}" presName="hierChild6" presStyleCnt="0"/>
      <dgm:spPr/>
    </dgm:pt>
    <dgm:pt modelId="{D53EAC0A-2B40-4E71-9900-41219084B698}" type="pres">
      <dgm:prSet presAssocID="{5C886808-1E17-4A03-90F9-A763B1B44E87}" presName="hierChild7" presStyleCnt="0"/>
      <dgm:spPr/>
    </dgm:pt>
    <dgm:pt modelId="{6D6F4C84-AA41-4C89-9F9B-FB6CFC37E763}" type="pres">
      <dgm:prSet presAssocID="{49E42E38-FF2F-4831-B66B-3A45D417BA9C}" presName="Name111" presStyleLbl="parChTrans1D3" presStyleIdx="3" presStyleCnt="5"/>
      <dgm:spPr/>
      <dgm:t>
        <a:bodyPr/>
        <a:lstStyle/>
        <a:p>
          <a:endParaRPr lang="en-US"/>
        </a:p>
      </dgm:t>
    </dgm:pt>
    <dgm:pt modelId="{4D92D34B-A069-4102-A926-E9BBCD336BBB}" type="pres">
      <dgm:prSet presAssocID="{CA89A1FC-6B7D-4338-9DD5-E252BC249C67}" presName="hierRoot3" presStyleCnt="0">
        <dgm:presLayoutVars>
          <dgm:hierBranch val="init"/>
        </dgm:presLayoutVars>
      </dgm:prSet>
      <dgm:spPr/>
    </dgm:pt>
    <dgm:pt modelId="{1AB55E0A-4C27-4BCE-9CE8-F6F42AEDBB97}" type="pres">
      <dgm:prSet presAssocID="{CA89A1FC-6B7D-4338-9DD5-E252BC249C67}" presName="rootComposite3" presStyleCnt="0"/>
      <dgm:spPr/>
    </dgm:pt>
    <dgm:pt modelId="{FF6F56C9-2D57-48FA-BFE3-93C3E596B063}" type="pres">
      <dgm:prSet presAssocID="{CA89A1FC-6B7D-4338-9DD5-E252BC249C67}" presName="rootText3" presStyleLbl="asst2" presStyleIdx="3" presStyleCnt="5" custScaleX="118105" custScaleY="1277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0CE2B6-D49D-4ADD-BBA7-453357D9AC7D}" type="pres">
      <dgm:prSet presAssocID="{CA89A1FC-6B7D-4338-9DD5-E252BC249C67}" presName="rootConnector3" presStyleLbl="asst2" presStyleIdx="3" presStyleCnt="5"/>
      <dgm:spPr/>
      <dgm:t>
        <a:bodyPr/>
        <a:lstStyle/>
        <a:p>
          <a:endParaRPr lang="en-US"/>
        </a:p>
      </dgm:t>
    </dgm:pt>
    <dgm:pt modelId="{E8CCF59D-2353-40F3-AE44-B88BA40B40F1}" type="pres">
      <dgm:prSet presAssocID="{CA89A1FC-6B7D-4338-9DD5-E252BC249C67}" presName="hierChild6" presStyleCnt="0"/>
      <dgm:spPr/>
    </dgm:pt>
    <dgm:pt modelId="{D0AE21AF-CF22-45DA-9E72-D9558E503359}" type="pres">
      <dgm:prSet presAssocID="{CA89A1FC-6B7D-4338-9DD5-E252BC249C67}" presName="hierChild7" presStyleCnt="0"/>
      <dgm:spPr/>
    </dgm:pt>
    <dgm:pt modelId="{F4BF7993-E0E0-4988-88F6-68AE54F5F4E1}" type="pres">
      <dgm:prSet presAssocID="{308C54AC-DADF-48C6-9E2B-7BDBC04D1C83}" presName="Name111" presStyleLbl="parChTrans1D3" presStyleIdx="4" presStyleCnt="5"/>
      <dgm:spPr/>
      <dgm:t>
        <a:bodyPr/>
        <a:lstStyle/>
        <a:p>
          <a:endParaRPr lang="en-US"/>
        </a:p>
      </dgm:t>
    </dgm:pt>
    <dgm:pt modelId="{BE0F1414-841B-4173-9D22-517C288BEFFC}" type="pres">
      <dgm:prSet presAssocID="{C2A6E901-2398-4CD4-B81C-9BD8F7179BD0}" presName="hierRoot3" presStyleCnt="0">
        <dgm:presLayoutVars>
          <dgm:hierBranch val="init"/>
        </dgm:presLayoutVars>
      </dgm:prSet>
      <dgm:spPr/>
    </dgm:pt>
    <dgm:pt modelId="{8B785614-F780-4132-A111-59CA8E93EF60}" type="pres">
      <dgm:prSet presAssocID="{C2A6E901-2398-4CD4-B81C-9BD8F7179BD0}" presName="rootComposite3" presStyleCnt="0"/>
      <dgm:spPr/>
    </dgm:pt>
    <dgm:pt modelId="{CF42486A-9FC2-4B63-941F-C47A8F0934A2}" type="pres">
      <dgm:prSet presAssocID="{C2A6E901-2398-4CD4-B81C-9BD8F7179BD0}" presName="rootText3" presStyleLbl="asst2" presStyleIdx="4" presStyleCnt="5" custScaleX="118105" custScaleY="1277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E5D117-0D9C-438C-ABF8-4981337AA5EE}" type="pres">
      <dgm:prSet presAssocID="{C2A6E901-2398-4CD4-B81C-9BD8F7179BD0}" presName="rootConnector3" presStyleLbl="asst2" presStyleIdx="4" presStyleCnt="5"/>
      <dgm:spPr/>
      <dgm:t>
        <a:bodyPr/>
        <a:lstStyle/>
        <a:p>
          <a:endParaRPr lang="en-US"/>
        </a:p>
      </dgm:t>
    </dgm:pt>
    <dgm:pt modelId="{F896E31B-7F05-4796-9B47-4EF1880E376F}" type="pres">
      <dgm:prSet presAssocID="{C2A6E901-2398-4CD4-B81C-9BD8F7179BD0}" presName="hierChild6" presStyleCnt="0"/>
      <dgm:spPr/>
    </dgm:pt>
    <dgm:pt modelId="{CDD383E3-F76F-4594-B982-AAB91C2E33DF}" type="pres">
      <dgm:prSet presAssocID="{C2A6E901-2398-4CD4-B81C-9BD8F7179BD0}" presName="hierChild7" presStyleCnt="0"/>
      <dgm:spPr/>
    </dgm:pt>
    <dgm:pt modelId="{6AFA119A-9F53-4416-AAAF-1550800C5C3C}" type="pres">
      <dgm:prSet presAssocID="{C65B72FF-D88A-499D-BFEC-49D96F61DBEF}" presName="hierChild3" presStyleCnt="0"/>
      <dgm:spPr/>
    </dgm:pt>
  </dgm:ptLst>
  <dgm:cxnLst>
    <dgm:cxn modelId="{4200AA6C-72DB-4A67-82EF-34D6C70D2B09}" srcId="{A9A4A9A7-C276-47A5-A1A1-D81D3BDB9F41}" destId="{07BDE31B-DF8B-4D04-BF78-4B90DB54E459}" srcOrd="0" destOrd="0" parTransId="{87BB43FC-E614-4122-9A58-52692C95F224}" sibTransId="{4C05F6EB-B311-4C81-BBA4-D14E535A1DD6}"/>
    <dgm:cxn modelId="{922F6962-698A-433D-B865-409FC6E8A820}" type="presOf" srcId="{8D7AAE09-9D66-4E3B-BCA5-8DE2327F577E}" destId="{058BAE3C-392F-4963-8E80-33C4314DF654}" srcOrd="0" destOrd="0" presId="urn:microsoft.com/office/officeart/2005/8/layout/orgChart1"/>
    <dgm:cxn modelId="{08BAC725-1E00-41B1-98AE-FE2B1BF22C38}" type="presOf" srcId="{A9A4A9A7-C276-47A5-A1A1-D81D3BDB9F41}" destId="{2918CC21-09AB-4368-B4EF-27D8B5CEF71B}" srcOrd="1" destOrd="0" presId="urn:microsoft.com/office/officeart/2005/8/layout/orgChart1"/>
    <dgm:cxn modelId="{8010F854-FFCD-48C5-9C72-E39BD256EDAB}" srcId="{C65B72FF-D88A-499D-BFEC-49D96F61DBEF}" destId="{3B08A8FE-108B-4771-833D-7CF0C3F49033}" srcOrd="0" destOrd="0" parTransId="{3389303F-1390-4E0B-957D-19E0071D4B13}" sibTransId="{912A85D5-512B-41C0-AF73-E50D3FF98C16}"/>
    <dgm:cxn modelId="{F56C627D-D686-4F2F-A62A-785A2E63D524}" type="presOf" srcId="{49E42E38-FF2F-4831-B66B-3A45D417BA9C}" destId="{6D6F4C84-AA41-4C89-9F9B-FB6CFC37E763}" srcOrd="0" destOrd="0" presId="urn:microsoft.com/office/officeart/2005/8/layout/orgChart1"/>
    <dgm:cxn modelId="{AAF56308-B4A0-42C1-ADA1-6EC17ED01138}" type="presOf" srcId="{07BDE31B-DF8B-4D04-BF78-4B90DB54E459}" destId="{28FED604-CB3C-4142-A24F-F29B668A8EBF}" srcOrd="1" destOrd="0" presId="urn:microsoft.com/office/officeart/2005/8/layout/orgChart1"/>
    <dgm:cxn modelId="{AC698914-DDC9-4139-96BB-71BB446E38B9}" type="presOf" srcId="{C65B72FF-D88A-499D-BFEC-49D96F61DBEF}" destId="{8828DDED-B62E-4EC7-A117-F6757521F219}" srcOrd="0" destOrd="0" presId="urn:microsoft.com/office/officeart/2005/8/layout/orgChart1"/>
    <dgm:cxn modelId="{55E78595-FE7F-49D7-98C4-8B1A70A59F7D}" type="presOf" srcId="{CA89A1FC-6B7D-4338-9DD5-E252BC249C67}" destId="{FF6F56C9-2D57-48FA-BFE3-93C3E596B063}" srcOrd="0" destOrd="0" presId="urn:microsoft.com/office/officeart/2005/8/layout/orgChart1"/>
    <dgm:cxn modelId="{6B129DCD-02FE-4F38-B840-5E1D802C074D}" srcId="{C65B72FF-D88A-499D-BFEC-49D96F61DBEF}" destId="{A9A4A9A7-C276-47A5-A1A1-D81D3BDB9F41}" srcOrd="2" destOrd="0" parTransId="{3EFACFC9-D4F2-493E-995E-EE77F4FB1D9E}" sibTransId="{AB1C32AD-31E2-4642-990C-484682ECA478}"/>
    <dgm:cxn modelId="{9186F170-1EA7-4202-B6B7-6E91F70E23CE}" type="presOf" srcId="{87BB43FC-E614-4122-9A58-52692C95F224}" destId="{C70DEE2D-4ED4-48A1-A430-E4F212E52A8B}" srcOrd="0" destOrd="0" presId="urn:microsoft.com/office/officeart/2005/8/layout/orgChart1"/>
    <dgm:cxn modelId="{A4FFA8D1-73FB-49D3-A976-A931DBA3F214}" type="presOf" srcId="{98D29443-87C1-450C-93BC-1E29F34A9B86}" destId="{3A86FDFA-E1F2-4C6A-B878-2967E14FE6E4}" srcOrd="1" destOrd="0" presId="urn:microsoft.com/office/officeart/2005/8/layout/orgChart1"/>
    <dgm:cxn modelId="{2764B90F-E2AA-405E-9A87-121CFEE6526B}" srcId="{A9A4A9A7-C276-47A5-A1A1-D81D3BDB9F41}" destId="{C2A6E901-2398-4CD4-B81C-9BD8F7179BD0}" srcOrd="4" destOrd="0" parTransId="{308C54AC-DADF-48C6-9E2B-7BDBC04D1C83}" sibTransId="{EA20EE3C-66FB-42A7-BEB4-9ED42CFA056C}"/>
    <dgm:cxn modelId="{95C84FC0-7BF3-493F-8B99-614AB9FCFF7A}" type="presOf" srcId="{A9A4A9A7-C276-47A5-A1A1-D81D3BDB9F41}" destId="{8D55C0FB-93FA-4798-88EE-E4D779F345D7}" srcOrd="0" destOrd="0" presId="urn:microsoft.com/office/officeart/2005/8/layout/orgChart1"/>
    <dgm:cxn modelId="{4C06994F-CB32-48BB-B8EF-C955ABFBD688}" type="presOf" srcId="{07BDE31B-DF8B-4D04-BF78-4B90DB54E459}" destId="{765E61CC-2D72-4088-805C-B096E7790620}" srcOrd="0" destOrd="0" presId="urn:microsoft.com/office/officeart/2005/8/layout/orgChart1"/>
    <dgm:cxn modelId="{70A7479F-56E0-45E6-A523-D3C3AEF82D1E}" type="presOf" srcId="{98D29443-87C1-450C-93BC-1E29F34A9B86}" destId="{C6C0E121-6648-487D-9E3C-C2F224DC1B81}" srcOrd="0" destOrd="0" presId="urn:microsoft.com/office/officeart/2005/8/layout/orgChart1"/>
    <dgm:cxn modelId="{62332E11-9649-4A09-B6E7-29DF152C7F33}" srcId="{A9A4A9A7-C276-47A5-A1A1-D81D3BDB9F41}" destId="{5C886808-1E17-4A03-90F9-A763B1B44E87}" srcOrd="2" destOrd="0" parTransId="{8D7AAE09-9D66-4E3B-BCA5-8DE2327F577E}" sibTransId="{7F5C450D-9078-4463-9EE4-2D4ED009168A}"/>
    <dgm:cxn modelId="{285E3274-DE4C-4CFB-88D7-1B7BE77167C6}" type="presOf" srcId="{C2A6E901-2398-4CD4-B81C-9BD8F7179BD0}" destId="{2FE5D117-0D9C-438C-ABF8-4981337AA5EE}" srcOrd="1" destOrd="0" presId="urn:microsoft.com/office/officeart/2005/8/layout/orgChart1"/>
    <dgm:cxn modelId="{0D70B913-0739-4336-BED0-922D339C23A1}" type="presOf" srcId="{BAF08559-2165-4F1F-881A-0C7C41A79C21}" destId="{05598D53-5AAC-4F5F-B2BE-C5378BF55CAE}" srcOrd="1" destOrd="0" presId="urn:microsoft.com/office/officeart/2005/8/layout/orgChart1"/>
    <dgm:cxn modelId="{8CCB7A70-B41F-4F24-B220-E1964D0C47B8}" type="presOf" srcId="{3B08A8FE-108B-4771-833D-7CF0C3F49033}" destId="{92A7775B-7A2A-4C9E-9711-15A50D22CD49}" srcOrd="1" destOrd="0" presId="urn:microsoft.com/office/officeart/2005/8/layout/orgChart1"/>
    <dgm:cxn modelId="{6170818E-FF8E-47E1-9B06-30057891B8A0}" type="presOf" srcId="{C65B72FF-D88A-499D-BFEC-49D96F61DBEF}" destId="{D16F837D-ED65-4606-B6BF-A9EAA1E378E6}" srcOrd="1" destOrd="0" presId="urn:microsoft.com/office/officeart/2005/8/layout/orgChart1"/>
    <dgm:cxn modelId="{C318BAED-6E0A-4DE6-92F4-B78238216822}" srcId="{A9A4A9A7-C276-47A5-A1A1-D81D3BDB9F41}" destId="{CA89A1FC-6B7D-4338-9DD5-E252BC249C67}" srcOrd="3" destOrd="0" parTransId="{49E42E38-FF2F-4831-B66B-3A45D417BA9C}" sibTransId="{A3862AFE-5B30-4904-81F6-0354DC1AEEC4}"/>
    <dgm:cxn modelId="{2503176B-D35D-4F51-9DE6-D05B644744F0}" type="presOf" srcId="{BAF08559-2165-4F1F-881A-0C7C41A79C21}" destId="{9357C5C9-BA07-448A-81E3-B147F279B597}" srcOrd="0" destOrd="0" presId="urn:microsoft.com/office/officeart/2005/8/layout/orgChart1"/>
    <dgm:cxn modelId="{25D738CA-89A5-4D9B-A21F-EF69E20A5B3E}" type="presOf" srcId="{C2A6E901-2398-4CD4-B81C-9BD8F7179BD0}" destId="{CF42486A-9FC2-4B63-941F-C47A8F0934A2}" srcOrd="0" destOrd="0" presId="urn:microsoft.com/office/officeart/2005/8/layout/orgChart1"/>
    <dgm:cxn modelId="{A4BF942E-E09F-462B-9456-C96CCD77378C}" type="presOf" srcId="{3389303F-1390-4E0B-957D-19E0071D4B13}" destId="{C9678833-EC07-4525-B53F-3252771F7104}" srcOrd="0" destOrd="0" presId="urn:microsoft.com/office/officeart/2005/8/layout/orgChart1"/>
    <dgm:cxn modelId="{D9ABD472-E632-48A1-9142-BDF308E27883}" type="presOf" srcId="{5C886808-1E17-4A03-90F9-A763B1B44E87}" destId="{3182DB98-52B6-4FB4-A8E3-389BFF4DE519}" srcOrd="0" destOrd="0" presId="urn:microsoft.com/office/officeart/2005/8/layout/orgChart1"/>
    <dgm:cxn modelId="{2A9193AB-E554-4723-AFFD-A09D7C6011D0}" type="presOf" srcId="{CA89A1FC-6B7D-4338-9DD5-E252BC249C67}" destId="{530CE2B6-D49D-4ADD-BBA7-453357D9AC7D}" srcOrd="1" destOrd="0" presId="urn:microsoft.com/office/officeart/2005/8/layout/orgChart1"/>
    <dgm:cxn modelId="{5D17C6CD-2C20-4538-897B-07C86E5838A4}" srcId="{C65B72FF-D88A-499D-BFEC-49D96F61DBEF}" destId="{BAF08559-2165-4F1F-881A-0C7C41A79C21}" srcOrd="1" destOrd="0" parTransId="{07F4E329-410C-4974-863C-85F6141B1AF5}" sibTransId="{D543CF83-B4DF-4415-A6C6-A7F732B8A1EF}"/>
    <dgm:cxn modelId="{8937072C-ED98-4C48-B4FE-AF93740EEDB0}" type="presOf" srcId="{308C54AC-DADF-48C6-9E2B-7BDBC04D1C83}" destId="{F4BF7993-E0E0-4988-88F6-68AE54F5F4E1}" srcOrd="0" destOrd="0" presId="urn:microsoft.com/office/officeart/2005/8/layout/orgChart1"/>
    <dgm:cxn modelId="{E5502ABE-F238-4F40-9D51-231079D57D88}" type="presOf" srcId="{07F4E329-410C-4974-863C-85F6141B1AF5}" destId="{675E17DB-9564-47D9-907B-A25CE38B54EA}" srcOrd="0" destOrd="0" presId="urn:microsoft.com/office/officeart/2005/8/layout/orgChart1"/>
    <dgm:cxn modelId="{1E8E770C-085E-4F8A-9A8C-67CA4DB9EC5C}" type="presOf" srcId="{3B08A8FE-108B-4771-833D-7CF0C3F49033}" destId="{3DD30B32-79B3-4912-B6CA-989F3E8B7A8E}" srcOrd="0" destOrd="0" presId="urn:microsoft.com/office/officeart/2005/8/layout/orgChart1"/>
    <dgm:cxn modelId="{3F823044-A22E-4E32-BE5D-C2920246A881}" type="presOf" srcId="{221A7426-1756-4621-B22B-5203B34549DC}" destId="{31AC01BD-FCB6-47F1-83D7-11C56E07356D}" srcOrd="0" destOrd="0" presId="urn:microsoft.com/office/officeart/2005/8/layout/orgChart1"/>
    <dgm:cxn modelId="{C274BA4A-73CB-4107-A02B-9F15A426392A}" type="presOf" srcId="{5C886808-1E17-4A03-90F9-A763B1B44E87}" destId="{8DFB0FA4-26F5-41B9-A774-2BB72C7A2977}" srcOrd="1" destOrd="0" presId="urn:microsoft.com/office/officeart/2005/8/layout/orgChart1"/>
    <dgm:cxn modelId="{CA524D65-A5D7-4D29-98BC-4A3CA521EA35}" srcId="{A9A4A9A7-C276-47A5-A1A1-D81D3BDB9F41}" destId="{98D29443-87C1-450C-93BC-1E29F34A9B86}" srcOrd="1" destOrd="0" parTransId="{221A7426-1756-4621-B22B-5203B34549DC}" sibTransId="{EA26DA1B-0143-41EF-9BE4-33EB708B54C8}"/>
    <dgm:cxn modelId="{2B1F3312-0019-44C2-8FC7-0BB7FABC3BD4}" type="presOf" srcId="{3EFACFC9-D4F2-493E-995E-EE77F4FB1D9E}" destId="{6AD3A528-5640-40F2-B805-A1B0BF1C9783}" srcOrd="0" destOrd="0" presId="urn:microsoft.com/office/officeart/2005/8/layout/orgChart1"/>
    <dgm:cxn modelId="{A609C8A4-5A28-409C-837D-D8EB8D08EA6C}" srcId="{998873BA-48B2-4913-A602-9BAF8BD2E000}" destId="{C65B72FF-D88A-499D-BFEC-49D96F61DBEF}" srcOrd="0" destOrd="0" parTransId="{9FAB8DB0-D1EA-4F84-825C-4472F50CA0B9}" sibTransId="{412FEE78-066B-4B13-8A26-55564541A423}"/>
    <dgm:cxn modelId="{324313A0-584E-4A0C-A239-063EBD361721}" type="presOf" srcId="{998873BA-48B2-4913-A602-9BAF8BD2E000}" destId="{F9558374-82AA-4491-9FE2-B96DFD26B32E}" srcOrd="0" destOrd="0" presId="urn:microsoft.com/office/officeart/2005/8/layout/orgChart1"/>
    <dgm:cxn modelId="{6DBFDD51-EA2F-4B8F-BBEB-66A3A44D3A8E}" type="presParOf" srcId="{F9558374-82AA-4491-9FE2-B96DFD26B32E}" destId="{F4DC44B4-F7A0-401A-BC1C-0EE1F9F8253A}" srcOrd="0" destOrd="0" presId="urn:microsoft.com/office/officeart/2005/8/layout/orgChart1"/>
    <dgm:cxn modelId="{9974588A-FAF9-4972-B4E2-2F57100198CB}" type="presParOf" srcId="{F4DC44B4-F7A0-401A-BC1C-0EE1F9F8253A}" destId="{356B729E-59B7-469A-9CC8-692686796874}" srcOrd="0" destOrd="0" presId="urn:microsoft.com/office/officeart/2005/8/layout/orgChart1"/>
    <dgm:cxn modelId="{82AC034D-6447-459E-8E69-D845088C5E1D}" type="presParOf" srcId="{356B729E-59B7-469A-9CC8-692686796874}" destId="{8828DDED-B62E-4EC7-A117-F6757521F219}" srcOrd="0" destOrd="0" presId="urn:microsoft.com/office/officeart/2005/8/layout/orgChart1"/>
    <dgm:cxn modelId="{6DD14452-913E-4457-B446-97350C11FA76}" type="presParOf" srcId="{356B729E-59B7-469A-9CC8-692686796874}" destId="{D16F837D-ED65-4606-B6BF-A9EAA1E378E6}" srcOrd="1" destOrd="0" presId="urn:microsoft.com/office/officeart/2005/8/layout/orgChart1"/>
    <dgm:cxn modelId="{601A0861-6B0E-4122-9357-40DE0B353515}" type="presParOf" srcId="{F4DC44B4-F7A0-401A-BC1C-0EE1F9F8253A}" destId="{DF9E7A97-52A1-40D7-85ED-2343B364A84A}" srcOrd="1" destOrd="0" presId="urn:microsoft.com/office/officeart/2005/8/layout/orgChart1"/>
    <dgm:cxn modelId="{E39D998F-DABD-40D1-8482-0138222CDC5D}" type="presParOf" srcId="{DF9E7A97-52A1-40D7-85ED-2343B364A84A}" destId="{C9678833-EC07-4525-B53F-3252771F7104}" srcOrd="0" destOrd="0" presId="urn:microsoft.com/office/officeart/2005/8/layout/orgChart1"/>
    <dgm:cxn modelId="{F6E60C62-D34E-4EC9-8B24-501A0CB7F3D3}" type="presParOf" srcId="{DF9E7A97-52A1-40D7-85ED-2343B364A84A}" destId="{2F1C4010-F206-49F8-9757-5ACC093A9E21}" srcOrd="1" destOrd="0" presId="urn:microsoft.com/office/officeart/2005/8/layout/orgChart1"/>
    <dgm:cxn modelId="{FB4A7573-F19D-4C59-876B-4D10D03351BB}" type="presParOf" srcId="{2F1C4010-F206-49F8-9757-5ACC093A9E21}" destId="{436ED924-D975-4BC3-AE23-07DA6562DE7E}" srcOrd="0" destOrd="0" presId="urn:microsoft.com/office/officeart/2005/8/layout/orgChart1"/>
    <dgm:cxn modelId="{55B4ABF1-59E4-4182-AE7B-13C5784D59FF}" type="presParOf" srcId="{436ED924-D975-4BC3-AE23-07DA6562DE7E}" destId="{3DD30B32-79B3-4912-B6CA-989F3E8B7A8E}" srcOrd="0" destOrd="0" presId="urn:microsoft.com/office/officeart/2005/8/layout/orgChart1"/>
    <dgm:cxn modelId="{274C3841-93B3-46B3-8C34-6A9FA6D85086}" type="presParOf" srcId="{436ED924-D975-4BC3-AE23-07DA6562DE7E}" destId="{92A7775B-7A2A-4C9E-9711-15A50D22CD49}" srcOrd="1" destOrd="0" presId="urn:microsoft.com/office/officeart/2005/8/layout/orgChart1"/>
    <dgm:cxn modelId="{A0A85EF6-33F0-4B6A-B371-C226F6AD5BF9}" type="presParOf" srcId="{2F1C4010-F206-49F8-9757-5ACC093A9E21}" destId="{D4281B42-36AC-4FEB-8F51-D6CA9738970C}" srcOrd="1" destOrd="0" presId="urn:microsoft.com/office/officeart/2005/8/layout/orgChart1"/>
    <dgm:cxn modelId="{12207777-E40A-408D-A165-1955BB970022}" type="presParOf" srcId="{2F1C4010-F206-49F8-9757-5ACC093A9E21}" destId="{6B6E7499-0F50-4059-BF71-FC1491E551CC}" srcOrd="2" destOrd="0" presId="urn:microsoft.com/office/officeart/2005/8/layout/orgChart1"/>
    <dgm:cxn modelId="{DBEB1D8D-CAF3-4F1E-855D-CEA1F26BD495}" type="presParOf" srcId="{DF9E7A97-52A1-40D7-85ED-2343B364A84A}" destId="{675E17DB-9564-47D9-907B-A25CE38B54EA}" srcOrd="2" destOrd="0" presId="urn:microsoft.com/office/officeart/2005/8/layout/orgChart1"/>
    <dgm:cxn modelId="{35A6DA41-D180-42EB-B699-288AD2D072AD}" type="presParOf" srcId="{DF9E7A97-52A1-40D7-85ED-2343B364A84A}" destId="{3AA4395F-A397-4A9C-B4A6-78CB9146D2AF}" srcOrd="3" destOrd="0" presId="urn:microsoft.com/office/officeart/2005/8/layout/orgChart1"/>
    <dgm:cxn modelId="{69870A94-CB90-4FEF-B513-3B290B58F25E}" type="presParOf" srcId="{3AA4395F-A397-4A9C-B4A6-78CB9146D2AF}" destId="{6657EA61-74E5-4BE8-B274-31AE09213221}" srcOrd="0" destOrd="0" presId="urn:microsoft.com/office/officeart/2005/8/layout/orgChart1"/>
    <dgm:cxn modelId="{89EB7533-7AE5-41CE-8BFA-56CB19051BDD}" type="presParOf" srcId="{6657EA61-74E5-4BE8-B274-31AE09213221}" destId="{9357C5C9-BA07-448A-81E3-B147F279B597}" srcOrd="0" destOrd="0" presId="urn:microsoft.com/office/officeart/2005/8/layout/orgChart1"/>
    <dgm:cxn modelId="{B769FA4F-B8E5-43B9-8E7F-06C0C838E28B}" type="presParOf" srcId="{6657EA61-74E5-4BE8-B274-31AE09213221}" destId="{05598D53-5AAC-4F5F-B2BE-C5378BF55CAE}" srcOrd="1" destOrd="0" presId="urn:microsoft.com/office/officeart/2005/8/layout/orgChart1"/>
    <dgm:cxn modelId="{03F478EA-CCE8-4EDE-BA51-5EEFD18F08C0}" type="presParOf" srcId="{3AA4395F-A397-4A9C-B4A6-78CB9146D2AF}" destId="{01EB9AA2-A39E-4C9D-8D2A-EE68AE1DAA79}" srcOrd="1" destOrd="0" presId="urn:microsoft.com/office/officeart/2005/8/layout/orgChart1"/>
    <dgm:cxn modelId="{AB8677D1-E8CE-4777-8F20-FFF6F1F7FB68}" type="presParOf" srcId="{3AA4395F-A397-4A9C-B4A6-78CB9146D2AF}" destId="{0CA0E77D-426D-48EA-A114-A8E385F3E75F}" srcOrd="2" destOrd="0" presId="urn:microsoft.com/office/officeart/2005/8/layout/orgChart1"/>
    <dgm:cxn modelId="{A03C74A9-2BAC-4A42-A942-8D9232E33383}" type="presParOf" srcId="{DF9E7A97-52A1-40D7-85ED-2343B364A84A}" destId="{6AD3A528-5640-40F2-B805-A1B0BF1C9783}" srcOrd="4" destOrd="0" presId="urn:microsoft.com/office/officeart/2005/8/layout/orgChart1"/>
    <dgm:cxn modelId="{1F36DD1A-557E-49A1-85F9-E911BED24E29}" type="presParOf" srcId="{DF9E7A97-52A1-40D7-85ED-2343B364A84A}" destId="{BB30B88C-E6AB-4799-8645-84F52FE713BE}" srcOrd="5" destOrd="0" presId="urn:microsoft.com/office/officeart/2005/8/layout/orgChart1"/>
    <dgm:cxn modelId="{18F92BC8-BFC2-41D0-84AE-A54D6CF99A5F}" type="presParOf" srcId="{BB30B88C-E6AB-4799-8645-84F52FE713BE}" destId="{17D1A518-AF44-4944-9913-52EB2DF8571E}" srcOrd="0" destOrd="0" presId="urn:microsoft.com/office/officeart/2005/8/layout/orgChart1"/>
    <dgm:cxn modelId="{89FD68C7-6D96-4657-A98C-39664A05B2BC}" type="presParOf" srcId="{17D1A518-AF44-4944-9913-52EB2DF8571E}" destId="{8D55C0FB-93FA-4798-88EE-E4D779F345D7}" srcOrd="0" destOrd="0" presId="urn:microsoft.com/office/officeart/2005/8/layout/orgChart1"/>
    <dgm:cxn modelId="{0DBD7E85-9192-4727-85FC-6FB5F8BFCB7F}" type="presParOf" srcId="{17D1A518-AF44-4944-9913-52EB2DF8571E}" destId="{2918CC21-09AB-4368-B4EF-27D8B5CEF71B}" srcOrd="1" destOrd="0" presId="urn:microsoft.com/office/officeart/2005/8/layout/orgChart1"/>
    <dgm:cxn modelId="{D80D2EE0-DEF6-4EEA-A18E-C479EE2B8A7F}" type="presParOf" srcId="{BB30B88C-E6AB-4799-8645-84F52FE713BE}" destId="{ADF7C24E-9902-4EEE-A97F-B860EA16C71D}" srcOrd="1" destOrd="0" presId="urn:microsoft.com/office/officeart/2005/8/layout/orgChart1"/>
    <dgm:cxn modelId="{9C55FFA9-B9E1-4E7E-AE4F-56539BB5A758}" type="presParOf" srcId="{BB30B88C-E6AB-4799-8645-84F52FE713BE}" destId="{B8BA44CE-8CBD-4ECD-A253-14F7ACEA5F0F}" srcOrd="2" destOrd="0" presId="urn:microsoft.com/office/officeart/2005/8/layout/orgChart1"/>
    <dgm:cxn modelId="{00568187-7802-487F-8478-C0DC0A76ADA1}" type="presParOf" srcId="{B8BA44CE-8CBD-4ECD-A253-14F7ACEA5F0F}" destId="{C70DEE2D-4ED4-48A1-A430-E4F212E52A8B}" srcOrd="0" destOrd="0" presId="urn:microsoft.com/office/officeart/2005/8/layout/orgChart1"/>
    <dgm:cxn modelId="{87D00BBB-270E-490A-AC82-5B1DB44AFCE5}" type="presParOf" srcId="{B8BA44CE-8CBD-4ECD-A253-14F7ACEA5F0F}" destId="{CA298685-B257-4A3C-8F43-30E902559B74}" srcOrd="1" destOrd="0" presId="urn:microsoft.com/office/officeart/2005/8/layout/orgChart1"/>
    <dgm:cxn modelId="{CA518F1E-6020-42D7-80CB-30C8C1D4663F}" type="presParOf" srcId="{CA298685-B257-4A3C-8F43-30E902559B74}" destId="{5A2D7FBA-A7CE-413D-8EF8-0E38EDF79A29}" srcOrd="0" destOrd="0" presId="urn:microsoft.com/office/officeart/2005/8/layout/orgChart1"/>
    <dgm:cxn modelId="{E81C3FB5-14C4-4AA4-A03F-1C0B68204A42}" type="presParOf" srcId="{5A2D7FBA-A7CE-413D-8EF8-0E38EDF79A29}" destId="{765E61CC-2D72-4088-805C-B096E7790620}" srcOrd="0" destOrd="0" presId="urn:microsoft.com/office/officeart/2005/8/layout/orgChart1"/>
    <dgm:cxn modelId="{C69A3797-810A-4EA5-928C-B294178D911D}" type="presParOf" srcId="{5A2D7FBA-A7CE-413D-8EF8-0E38EDF79A29}" destId="{28FED604-CB3C-4142-A24F-F29B668A8EBF}" srcOrd="1" destOrd="0" presId="urn:microsoft.com/office/officeart/2005/8/layout/orgChart1"/>
    <dgm:cxn modelId="{5FF5784D-4FD1-452F-95FF-6A7D782FF32F}" type="presParOf" srcId="{CA298685-B257-4A3C-8F43-30E902559B74}" destId="{AD75D4A0-2B09-4279-92A8-3A3E8C6C27E4}" srcOrd="1" destOrd="0" presId="urn:microsoft.com/office/officeart/2005/8/layout/orgChart1"/>
    <dgm:cxn modelId="{EA10D45D-E93F-4EB9-B2EE-B19F7ABFD278}" type="presParOf" srcId="{CA298685-B257-4A3C-8F43-30E902559B74}" destId="{9B2CB53E-B9EF-4853-86B7-9213E3AFAA88}" srcOrd="2" destOrd="0" presId="urn:microsoft.com/office/officeart/2005/8/layout/orgChart1"/>
    <dgm:cxn modelId="{DB1B538C-47DD-4EC9-9519-FA05B0BAAEC2}" type="presParOf" srcId="{B8BA44CE-8CBD-4ECD-A253-14F7ACEA5F0F}" destId="{31AC01BD-FCB6-47F1-83D7-11C56E07356D}" srcOrd="2" destOrd="0" presId="urn:microsoft.com/office/officeart/2005/8/layout/orgChart1"/>
    <dgm:cxn modelId="{07080F1E-C9BE-4E3B-877A-076AE06CB5E4}" type="presParOf" srcId="{B8BA44CE-8CBD-4ECD-A253-14F7ACEA5F0F}" destId="{95E7B008-9610-4B73-902F-355CAA087708}" srcOrd="3" destOrd="0" presId="urn:microsoft.com/office/officeart/2005/8/layout/orgChart1"/>
    <dgm:cxn modelId="{32621260-0CF7-40E6-8350-2F88C95D48D8}" type="presParOf" srcId="{95E7B008-9610-4B73-902F-355CAA087708}" destId="{ACC39C24-FC21-45D5-B461-D3B1779F6281}" srcOrd="0" destOrd="0" presId="urn:microsoft.com/office/officeart/2005/8/layout/orgChart1"/>
    <dgm:cxn modelId="{F192AAD8-92DA-4F38-8F31-1150C91E98B1}" type="presParOf" srcId="{ACC39C24-FC21-45D5-B461-D3B1779F6281}" destId="{C6C0E121-6648-487D-9E3C-C2F224DC1B81}" srcOrd="0" destOrd="0" presId="urn:microsoft.com/office/officeart/2005/8/layout/orgChart1"/>
    <dgm:cxn modelId="{40938D58-6A88-4556-A198-D81E4D4DD1F1}" type="presParOf" srcId="{ACC39C24-FC21-45D5-B461-D3B1779F6281}" destId="{3A86FDFA-E1F2-4C6A-B878-2967E14FE6E4}" srcOrd="1" destOrd="0" presId="urn:microsoft.com/office/officeart/2005/8/layout/orgChart1"/>
    <dgm:cxn modelId="{E88A7B13-8DC8-4896-8F77-9C73EC2B65FD}" type="presParOf" srcId="{95E7B008-9610-4B73-902F-355CAA087708}" destId="{3E3DB566-F37F-4984-8D3A-62FEC6E4BE0E}" srcOrd="1" destOrd="0" presId="urn:microsoft.com/office/officeart/2005/8/layout/orgChart1"/>
    <dgm:cxn modelId="{36D6DFE7-9C43-4ECE-BA7D-6B1D1440F766}" type="presParOf" srcId="{95E7B008-9610-4B73-902F-355CAA087708}" destId="{3812727A-85EB-41AA-905D-E9317CB76DB4}" srcOrd="2" destOrd="0" presId="urn:microsoft.com/office/officeart/2005/8/layout/orgChart1"/>
    <dgm:cxn modelId="{ECD3F26D-51AF-4B2E-AB44-45D37619397F}" type="presParOf" srcId="{B8BA44CE-8CBD-4ECD-A253-14F7ACEA5F0F}" destId="{058BAE3C-392F-4963-8E80-33C4314DF654}" srcOrd="4" destOrd="0" presId="urn:microsoft.com/office/officeart/2005/8/layout/orgChart1"/>
    <dgm:cxn modelId="{887C93EF-DC45-48AA-9F87-D454743F733A}" type="presParOf" srcId="{B8BA44CE-8CBD-4ECD-A253-14F7ACEA5F0F}" destId="{B480EF6F-A5EA-4454-9D08-9DC28F59B67B}" srcOrd="5" destOrd="0" presId="urn:microsoft.com/office/officeart/2005/8/layout/orgChart1"/>
    <dgm:cxn modelId="{F11A46FC-F370-4A37-9AED-EE72402F0D91}" type="presParOf" srcId="{B480EF6F-A5EA-4454-9D08-9DC28F59B67B}" destId="{E9821E66-2E61-40E9-A347-0E38DFDC75E7}" srcOrd="0" destOrd="0" presId="urn:microsoft.com/office/officeart/2005/8/layout/orgChart1"/>
    <dgm:cxn modelId="{E5F1AE8D-D393-491B-89A7-BC78C808986F}" type="presParOf" srcId="{E9821E66-2E61-40E9-A347-0E38DFDC75E7}" destId="{3182DB98-52B6-4FB4-A8E3-389BFF4DE519}" srcOrd="0" destOrd="0" presId="urn:microsoft.com/office/officeart/2005/8/layout/orgChart1"/>
    <dgm:cxn modelId="{9A4F9A14-3F68-4854-B525-DF1945D3F772}" type="presParOf" srcId="{E9821E66-2E61-40E9-A347-0E38DFDC75E7}" destId="{8DFB0FA4-26F5-41B9-A774-2BB72C7A2977}" srcOrd="1" destOrd="0" presId="urn:microsoft.com/office/officeart/2005/8/layout/orgChart1"/>
    <dgm:cxn modelId="{61CE07D9-16C5-45ED-9E1E-9E1CC2FC6C53}" type="presParOf" srcId="{B480EF6F-A5EA-4454-9D08-9DC28F59B67B}" destId="{07DF94B3-B88F-4907-B8B1-F1C622C92B66}" srcOrd="1" destOrd="0" presId="urn:microsoft.com/office/officeart/2005/8/layout/orgChart1"/>
    <dgm:cxn modelId="{EB00615B-25B6-4BD1-8A1C-B86D1FB5A533}" type="presParOf" srcId="{B480EF6F-A5EA-4454-9D08-9DC28F59B67B}" destId="{D53EAC0A-2B40-4E71-9900-41219084B698}" srcOrd="2" destOrd="0" presId="urn:microsoft.com/office/officeart/2005/8/layout/orgChart1"/>
    <dgm:cxn modelId="{5B6765C8-DC9B-4273-BE48-52D7B17A3215}" type="presParOf" srcId="{B8BA44CE-8CBD-4ECD-A253-14F7ACEA5F0F}" destId="{6D6F4C84-AA41-4C89-9F9B-FB6CFC37E763}" srcOrd="6" destOrd="0" presId="urn:microsoft.com/office/officeart/2005/8/layout/orgChart1"/>
    <dgm:cxn modelId="{EC215D0D-6EF6-4BA6-BCC6-69E8635F307A}" type="presParOf" srcId="{B8BA44CE-8CBD-4ECD-A253-14F7ACEA5F0F}" destId="{4D92D34B-A069-4102-A926-E9BBCD336BBB}" srcOrd="7" destOrd="0" presId="urn:microsoft.com/office/officeart/2005/8/layout/orgChart1"/>
    <dgm:cxn modelId="{25F96C43-E4BF-437A-922D-C92B84C28138}" type="presParOf" srcId="{4D92D34B-A069-4102-A926-E9BBCD336BBB}" destId="{1AB55E0A-4C27-4BCE-9CE8-F6F42AEDBB97}" srcOrd="0" destOrd="0" presId="urn:microsoft.com/office/officeart/2005/8/layout/orgChart1"/>
    <dgm:cxn modelId="{91228E67-D4F2-4416-AB31-CE2D915F9C10}" type="presParOf" srcId="{1AB55E0A-4C27-4BCE-9CE8-F6F42AEDBB97}" destId="{FF6F56C9-2D57-48FA-BFE3-93C3E596B063}" srcOrd="0" destOrd="0" presId="urn:microsoft.com/office/officeart/2005/8/layout/orgChart1"/>
    <dgm:cxn modelId="{70E3391C-9162-4852-A93C-3AD6C1472353}" type="presParOf" srcId="{1AB55E0A-4C27-4BCE-9CE8-F6F42AEDBB97}" destId="{530CE2B6-D49D-4ADD-BBA7-453357D9AC7D}" srcOrd="1" destOrd="0" presId="urn:microsoft.com/office/officeart/2005/8/layout/orgChart1"/>
    <dgm:cxn modelId="{8436B066-F955-4411-AEC9-B0CD47DD8286}" type="presParOf" srcId="{4D92D34B-A069-4102-A926-E9BBCD336BBB}" destId="{E8CCF59D-2353-40F3-AE44-B88BA40B40F1}" srcOrd="1" destOrd="0" presId="urn:microsoft.com/office/officeart/2005/8/layout/orgChart1"/>
    <dgm:cxn modelId="{C33B4CBD-F245-454A-94E9-5F51FADC56BE}" type="presParOf" srcId="{4D92D34B-A069-4102-A926-E9BBCD336BBB}" destId="{D0AE21AF-CF22-45DA-9E72-D9558E503359}" srcOrd="2" destOrd="0" presId="urn:microsoft.com/office/officeart/2005/8/layout/orgChart1"/>
    <dgm:cxn modelId="{CD68982E-6E90-43BC-8818-0D10D39FD6CD}" type="presParOf" srcId="{B8BA44CE-8CBD-4ECD-A253-14F7ACEA5F0F}" destId="{F4BF7993-E0E0-4988-88F6-68AE54F5F4E1}" srcOrd="8" destOrd="0" presId="urn:microsoft.com/office/officeart/2005/8/layout/orgChart1"/>
    <dgm:cxn modelId="{319DFFC3-6521-4304-B6AF-3646D74B3385}" type="presParOf" srcId="{B8BA44CE-8CBD-4ECD-A253-14F7ACEA5F0F}" destId="{BE0F1414-841B-4173-9D22-517C288BEFFC}" srcOrd="9" destOrd="0" presId="urn:microsoft.com/office/officeart/2005/8/layout/orgChart1"/>
    <dgm:cxn modelId="{E95BAD6C-557E-4D5D-99E8-A106D2AA2091}" type="presParOf" srcId="{BE0F1414-841B-4173-9D22-517C288BEFFC}" destId="{8B785614-F780-4132-A111-59CA8E93EF60}" srcOrd="0" destOrd="0" presId="urn:microsoft.com/office/officeart/2005/8/layout/orgChart1"/>
    <dgm:cxn modelId="{40777841-C89A-4D1B-A8BC-BD8872E3B64F}" type="presParOf" srcId="{8B785614-F780-4132-A111-59CA8E93EF60}" destId="{CF42486A-9FC2-4B63-941F-C47A8F0934A2}" srcOrd="0" destOrd="0" presId="urn:microsoft.com/office/officeart/2005/8/layout/orgChart1"/>
    <dgm:cxn modelId="{76C99E41-7C58-40F7-A364-9BBB30220E15}" type="presParOf" srcId="{8B785614-F780-4132-A111-59CA8E93EF60}" destId="{2FE5D117-0D9C-438C-ABF8-4981337AA5EE}" srcOrd="1" destOrd="0" presId="urn:microsoft.com/office/officeart/2005/8/layout/orgChart1"/>
    <dgm:cxn modelId="{4F40F25D-B890-42FF-B0B5-D9462C92D917}" type="presParOf" srcId="{BE0F1414-841B-4173-9D22-517C288BEFFC}" destId="{F896E31B-7F05-4796-9B47-4EF1880E376F}" srcOrd="1" destOrd="0" presId="urn:microsoft.com/office/officeart/2005/8/layout/orgChart1"/>
    <dgm:cxn modelId="{9CA13CEB-3BAD-4E3E-9205-EA2E31272FFC}" type="presParOf" srcId="{BE0F1414-841B-4173-9D22-517C288BEFFC}" destId="{CDD383E3-F76F-4594-B982-AAB91C2E33DF}" srcOrd="2" destOrd="0" presId="urn:microsoft.com/office/officeart/2005/8/layout/orgChart1"/>
    <dgm:cxn modelId="{1BA3B3B2-1A76-405D-9F6C-33BD2AAE744A}" type="presParOf" srcId="{F4DC44B4-F7A0-401A-BC1C-0EE1F9F8253A}" destId="{6AFA119A-9F53-4416-AAAF-1550800C5C3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F7993-E0E0-4988-88F6-68AE54F5F4E1}">
      <dsp:nvSpPr>
        <dsp:cNvPr id="0" name=""/>
        <dsp:cNvSpPr/>
      </dsp:nvSpPr>
      <dsp:spPr>
        <a:xfrm>
          <a:off x="5815821" y="2110947"/>
          <a:ext cx="133709" cy="2836277"/>
        </a:xfrm>
        <a:custGeom>
          <a:avLst/>
          <a:gdLst/>
          <a:ahLst/>
          <a:cxnLst/>
          <a:rect l="0" t="0" r="0" b="0"/>
          <a:pathLst>
            <a:path>
              <a:moveTo>
                <a:pt x="133709" y="0"/>
              </a:moveTo>
              <a:lnTo>
                <a:pt x="133709" y="2836277"/>
              </a:lnTo>
              <a:lnTo>
                <a:pt x="0" y="283627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F4C84-AA41-4C89-9F9B-FB6CFC37E763}">
      <dsp:nvSpPr>
        <dsp:cNvPr id="0" name=""/>
        <dsp:cNvSpPr/>
      </dsp:nvSpPr>
      <dsp:spPr>
        <a:xfrm>
          <a:off x="5949530" y="2110947"/>
          <a:ext cx="133709" cy="1755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5250"/>
              </a:lnTo>
              <a:lnTo>
                <a:pt x="133709" y="17552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BAE3C-392F-4963-8E80-33C4314DF654}">
      <dsp:nvSpPr>
        <dsp:cNvPr id="0" name=""/>
        <dsp:cNvSpPr/>
      </dsp:nvSpPr>
      <dsp:spPr>
        <a:xfrm>
          <a:off x="5815821" y="2110947"/>
          <a:ext cx="133709" cy="1755250"/>
        </a:xfrm>
        <a:custGeom>
          <a:avLst/>
          <a:gdLst/>
          <a:ahLst/>
          <a:cxnLst/>
          <a:rect l="0" t="0" r="0" b="0"/>
          <a:pathLst>
            <a:path>
              <a:moveTo>
                <a:pt x="133709" y="0"/>
              </a:moveTo>
              <a:lnTo>
                <a:pt x="133709" y="1755250"/>
              </a:lnTo>
              <a:lnTo>
                <a:pt x="0" y="17552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C01BD-FCB6-47F1-83D7-11C56E07356D}">
      <dsp:nvSpPr>
        <dsp:cNvPr id="0" name=""/>
        <dsp:cNvSpPr/>
      </dsp:nvSpPr>
      <dsp:spPr>
        <a:xfrm>
          <a:off x="5949530" y="2110947"/>
          <a:ext cx="133709" cy="674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222"/>
              </a:lnTo>
              <a:lnTo>
                <a:pt x="133709" y="6742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DEE2D-4ED4-48A1-A430-E4F212E52A8B}">
      <dsp:nvSpPr>
        <dsp:cNvPr id="0" name=""/>
        <dsp:cNvSpPr/>
      </dsp:nvSpPr>
      <dsp:spPr>
        <a:xfrm>
          <a:off x="5815821" y="2110947"/>
          <a:ext cx="133709" cy="674222"/>
        </a:xfrm>
        <a:custGeom>
          <a:avLst/>
          <a:gdLst/>
          <a:ahLst/>
          <a:cxnLst/>
          <a:rect l="0" t="0" r="0" b="0"/>
          <a:pathLst>
            <a:path>
              <a:moveTo>
                <a:pt x="133709" y="0"/>
              </a:moveTo>
              <a:lnTo>
                <a:pt x="133709" y="674222"/>
              </a:lnTo>
              <a:lnTo>
                <a:pt x="0" y="6742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3A528-5640-40F2-B805-A1B0BF1C9783}">
      <dsp:nvSpPr>
        <dsp:cNvPr id="0" name=""/>
        <dsp:cNvSpPr/>
      </dsp:nvSpPr>
      <dsp:spPr>
        <a:xfrm>
          <a:off x="4178137" y="1029920"/>
          <a:ext cx="1771393" cy="267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709"/>
              </a:lnTo>
              <a:lnTo>
                <a:pt x="1771393" y="133709"/>
              </a:lnTo>
              <a:lnTo>
                <a:pt x="1771393" y="2674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5E17DB-9564-47D9-907B-A25CE38B54EA}">
      <dsp:nvSpPr>
        <dsp:cNvPr id="0" name=""/>
        <dsp:cNvSpPr/>
      </dsp:nvSpPr>
      <dsp:spPr>
        <a:xfrm>
          <a:off x="4132417" y="1029920"/>
          <a:ext cx="91440" cy="2674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4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78833-EC07-4525-B53F-3252771F7104}">
      <dsp:nvSpPr>
        <dsp:cNvPr id="0" name=""/>
        <dsp:cNvSpPr/>
      </dsp:nvSpPr>
      <dsp:spPr>
        <a:xfrm>
          <a:off x="2406743" y="1029920"/>
          <a:ext cx="1771393" cy="267418"/>
        </a:xfrm>
        <a:custGeom>
          <a:avLst/>
          <a:gdLst/>
          <a:ahLst/>
          <a:cxnLst/>
          <a:rect l="0" t="0" r="0" b="0"/>
          <a:pathLst>
            <a:path>
              <a:moveTo>
                <a:pt x="1771393" y="0"/>
              </a:moveTo>
              <a:lnTo>
                <a:pt x="1771393" y="133709"/>
              </a:lnTo>
              <a:lnTo>
                <a:pt x="0" y="133709"/>
              </a:lnTo>
              <a:lnTo>
                <a:pt x="0" y="2674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8DDED-B62E-4EC7-A117-F6757521F219}">
      <dsp:nvSpPr>
        <dsp:cNvPr id="0" name=""/>
        <dsp:cNvSpPr/>
      </dsp:nvSpPr>
      <dsp:spPr>
        <a:xfrm>
          <a:off x="2963642" y="1740"/>
          <a:ext cx="2428989" cy="102818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LẬP KẾ HOẠCH CHI TIÊU</a:t>
          </a:r>
        </a:p>
      </dsp:txBody>
      <dsp:txXfrm>
        <a:off x="2963642" y="1740"/>
        <a:ext cx="2428989" cy="1028180"/>
      </dsp:txXfrm>
    </dsp:sp>
    <dsp:sp modelId="{3DD30B32-79B3-4912-B6CA-989F3E8B7A8E}">
      <dsp:nvSpPr>
        <dsp:cNvPr id="0" name=""/>
        <dsp:cNvSpPr/>
      </dsp:nvSpPr>
      <dsp:spPr>
        <a:xfrm>
          <a:off x="1654755" y="1297339"/>
          <a:ext cx="1503975" cy="813608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Khái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niệm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chi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endParaRPr lang="en-US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4755" y="1297339"/>
        <a:ext cx="1503975" cy="813608"/>
      </dsp:txXfrm>
    </dsp:sp>
    <dsp:sp modelId="{9357C5C9-BA07-448A-81E3-B147F279B597}">
      <dsp:nvSpPr>
        <dsp:cNvPr id="0" name=""/>
        <dsp:cNvSpPr/>
      </dsp:nvSpPr>
      <dsp:spPr>
        <a:xfrm>
          <a:off x="3426149" y="1297339"/>
          <a:ext cx="1503975" cy="813608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Ý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chi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endParaRPr lang="en-US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6149" y="1297339"/>
        <a:ext cx="1503975" cy="813608"/>
      </dsp:txXfrm>
    </dsp:sp>
    <dsp:sp modelId="{8D55C0FB-93FA-4798-88EE-E4D779F345D7}">
      <dsp:nvSpPr>
        <dsp:cNvPr id="0" name=""/>
        <dsp:cNvSpPr/>
      </dsp:nvSpPr>
      <dsp:spPr>
        <a:xfrm>
          <a:off x="5197543" y="1297339"/>
          <a:ext cx="1503975" cy="813608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chi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endParaRPr lang="en-US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7543" y="1297339"/>
        <a:ext cx="1503975" cy="813608"/>
      </dsp:txXfrm>
    </dsp:sp>
    <dsp:sp modelId="{765E61CC-2D72-4088-805C-B096E7790620}">
      <dsp:nvSpPr>
        <dsp:cNvPr id="0" name=""/>
        <dsp:cNvSpPr/>
      </dsp:nvSpPr>
      <dsp:spPr>
        <a:xfrm>
          <a:off x="4311846" y="2378366"/>
          <a:ext cx="1503975" cy="813608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2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1:…</a:t>
          </a:r>
        </a:p>
      </dsp:txBody>
      <dsp:txXfrm>
        <a:off x="4311846" y="2378366"/>
        <a:ext cx="1503975" cy="813608"/>
      </dsp:txXfrm>
    </dsp:sp>
    <dsp:sp modelId="{C6C0E121-6648-487D-9E3C-C2F224DC1B81}">
      <dsp:nvSpPr>
        <dsp:cNvPr id="0" name=""/>
        <dsp:cNvSpPr/>
      </dsp:nvSpPr>
      <dsp:spPr>
        <a:xfrm>
          <a:off x="6083240" y="2378366"/>
          <a:ext cx="1503975" cy="813608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2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2:…</a:t>
          </a:r>
        </a:p>
      </dsp:txBody>
      <dsp:txXfrm>
        <a:off x="6083240" y="2378366"/>
        <a:ext cx="1503975" cy="813608"/>
      </dsp:txXfrm>
    </dsp:sp>
    <dsp:sp modelId="{3182DB98-52B6-4FB4-A8E3-389BFF4DE519}">
      <dsp:nvSpPr>
        <dsp:cNvPr id="0" name=""/>
        <dsp:cNvSpPr/>
      </dsp:nvSpPr>
      <dsp:spPr>
        <a:xfrm>
          <a:off x="4311846" y="3459393"/>
          <a:ext cx="1503975" cy="813608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2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3:….</a:t>
          </a:r>
        </a:p>
      </dsp:txBody>
      <dsp:txXfrm>
        <a:off x="4311846" y="3459393"/>
        <a:ext cx="1503975" cy="813608"/>
      </dsp:txXfrm>
    </dsp:sp>
    <dsp:sp modelId="{FF6F56C9-2D57-48FA-BFE3-93C3E596B063}">
      <dsp:nvSpPr>
        <dsp:cNvPr id="0" name=""/>
        <dsp:cNvSpPr/>
      </dsp:nvSpPr>
      <dsp:spPr>
        <a:xfrm>
          <a:off x="6083240" y="3459393"/>
          <a:ext cx="1503975" cy="813608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2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4:…</a:t>
          </a:r>
        </a:p>
      </dsp:txBody>
      <dsp:txXfrm>
        <a:off x="6083240" y="3459393"/>
        <a:ext cx="1503975" cy="813608"/>
      </dsp:txXfrm>
    </dsp:sp>
    <dsp:sp modelId="{CF42486A-9FC2-4B63-941F-C47A8F0934A2}">
      <dsp:nvSpPr>
        <dsp:cNvPr id="0" name=""/>
        <dsp:cNvSpPr/>
      </dsp:nvSpPr>
      <dsp:spPr>
        <a:xfrm>
          <a:off x="4311846" y="4540420"/>
          <a:ext cx="1503975" cy="813608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22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5:…</a:t>
          </a:r>
        </a:p>
      </dsp:txBody>
      <dsp:txXfrm>
        <a:off x="4311846" y="4540420"/>
        <a:ext cx="1503975" cy="813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135DA-0C56-44E1-8EBE-3D66272EEE7A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1EE42-91E8-4125-B8DC-B6F3BFAB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7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769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150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839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320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424-1942-4AF1-BEA7-588DBD8A2D27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4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424-1942-4AF1-BEA7-588DBD8A2D27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0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424-1942-4AF1-BEA7-588DBD8A2D27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59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88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85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32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57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82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73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91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80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424-1942-4AF1-BEA7-588DBD8A2D27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73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25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79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35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69B0A-7CE1-49BC-A256-E48FA3D35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AD948-487D-4787-899D-27EABA14C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2B5B4-A6B7-491F-9C17-40982568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19-03-2024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1F753-2A2A-489F-BD6B-A7F6E747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F653D-D0D5-4C8A-9E33-C05A8790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326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D809-2C26-4D21-B837-E14356E0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8709-63D7-43CB-B2F4-4F7F55A15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47F56-1BF2-4351-9DD0-C8CF17B9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19-03-2024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EB02F-4EA7-4602-AE67-E60818D3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ED4C-2D44-438F-B010-54C98D37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657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3806E-37A8-4B43-9CB6-DBC0BAEAB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D48DD-7EA7-40AF-B4B0-581CFCEFD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EA413-7CC5-445D-8144-A19C7A30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19-03-2024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DF15A-5497-439F-B6D8-150BEADF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E97A9-1B61-46D9-B63E-764F5758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472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440C1-5033-42C0-9230-E1E6D609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F3F97-280D-4727-B13B-B353884EB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C6825-994B-4D30-8280-3F1D05F16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D5667-92E2-4532-B09B-D07C3AD8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19-03-2024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255F6-84A6-4420-81B1-EBBCF856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FEAD3-5834-409C-B211-E0C06249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986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51F3F-8F8D-4651-82F5-3045A906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FB5F3-B34C-41D2-A9C2-2C5EB182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B0899-430F-44C3-8728-FEC8CAFFD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90A7B-4EE5-4D88-BD51-B9275F877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AD1AD2-C464-4901-A8A6-78E0552FB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87244B-D31C-4F0D-B07A-6301694D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19-03-2024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9C03C3-2B03-4F17-8CF8-3DD5AA11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A82AC1-2992-4BDB-A119-2F99429C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308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8E4E2-C46A-49C4-8ABD-606DE637B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6BFD8E-4294-433E-A520-109F237A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19-03-2024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96176-1D5B-4EDB-9331-407A68E1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79753-5D54-43FD-AFCA-69543D9D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271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C5B6E3-59A3-4032-BDDD-5C297964C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19-03-2024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51AC23-3462-4779-868C-9F7F48AF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06D23-9A26-4BF1-98C1-1A556FB3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87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424-1942-4AF1-BEA7-588DBD8A2D27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65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69AF-CD5B-412C-97CB-43F101A1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B5181-AF67-458E-BB6A-1D682CEE0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635AB0-05B8-41F0-9F2A-61D87964A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B678E-6C86-4A27-8DD8-3401730B4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19-03-2024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ADA6F-7133-4448-BA6F-EFFA2D11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E487A-5940-4F6B-80C5-257BD77B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9885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7AA8F-E46F-4F5D-A512-72ACE9E2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1FF312-0381-47A3-B48C-7001F4004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EFA1B-DBDA-4523-B3B6-64717662B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95088-2B68-48F3-AD2E-C00B097A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19-03-2024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90072-F9CA-4D2B-A0B2-0A19EBEB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ED981-B3B9-4E75-9AF3-414A1EA3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176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1BE28-E49B-4BFC-8F4C-74A19A91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E18AF-5C24-4B0E-8CAF-0B4A3AF1E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BCB89-E751-4C8E-AD0B-98FDD05F9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19-03-2024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8DF5D-D9E2-453C-AABE-FA430CFE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66BE1-1321-4608-9442-8ADCA6A0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4151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F13C3F-C14A-40E5-8FB6-12B792BBB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4EE81-CF18-4436-9EDF-3E2156674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524CE-914B-41B7-AEC2-AC61B6B8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19-03-2024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9622C-E965-46E0-880C-AE24F2EE1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B8C69-2FB7-4506-AB74-2D344CC3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3641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2180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E836-F117-4A63-AC0F-5F8D42D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DDD5-1CDB-4460-AB24-4BADD3F6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47C4-D6B7-4A9E-922A-191D3793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B655E-5F8D-44F1-BA06-D2EDD1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9B112-609D-448D-BFFA-6ECD997B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EC4EA-6FC5-4DE6-A89F-9BE9420BE9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4852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80A1-12DA-426C-AC44-2781155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6B60-8ABC-4B61-9F57-B2E9C387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2EF28-89B8-4530-8D8F-C034014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5488F-8264-44B9-B075-16B9338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9AD0-DD47-442F-9082-854250B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960DC3-1B5F-4534-949D-E61F5D7DDF2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5741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977E-BAEC-4A80-83F0-3A79213C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5CB32-2984-45EE-BB6C-A921DF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333C9-3F6C-4674-8749-AF6617E1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611B6-F542-414C-B36D-39B5A060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627F-3033-4432-8E23-02CB914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A9CD3-C45F-429F-95A8-837E324DFB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9991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1134-2C89-47E2-ADBD-3D567F6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C5D22-2E5D-428E-922B-42C70B7B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DCE5C-545B-4E06-A445-BA4A3900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D5495-1FFE-4ABD-92F1-D7207B3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71984-370A-4E7F-8051-A5D8023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68516-FC6A-4282-87DB-F7966F4E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5D9ACE-5CFE-4AE7-B658-6CF8073D42F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76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FF43-F6B6-4F9E-AA90-5789C55C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5EB1-82C7-4664-BD2D-497464F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E5624-2A51-4948-AC3D-153D4205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ED164-9C2D-4EB6-B0AD-17C508A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44964-CD5F-4E78-90DB-C981DB2B3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BCCED-49EE-42D1-9B59-4AA315A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8084A-01A0-4D6B-8C6C-7E7868B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6E189-85E6-4005-A45C-0FEF735A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B58A8-918D-487E-A68E-E1147EC418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53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424-1942-4AF1-BEA7-588DBD8A2D27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177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D912-3180-4FF4-9FD2-83F58EF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440E1-0A5A-4D65-BB15-2504A1B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6212F-0EDE-49C8-A895-7D927172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58708-3F55-4574-AB81-02D9C979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B6E0E-12E8-4F60-AA4C-2D244E5456E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2396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3DD58-9276-410C-AF6C-7D5D1EBF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32367-9DC6-460C-AB8E-A7891D7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418EF-E8B5-4976-B327-89696CF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6E7B28-9747-4E84-B604-46E657738A9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3836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A44A-5ED3-4475-AED9-C9EA2B89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9986-40EC-43F4-B9A3-BA9464C3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F9401-3A32-4777-80C5-2970CC10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87432-0049-40BB-8096-0E3F7135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DB4A5-8C20-463C-9636-D42B52B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6976F-B1E2-4994-8F41-545902D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BCE46-A05B-4D33-91D8-6AE2484A13E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0820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0E99-C51D-4E04-AA44-5410D8C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FA9D7-92C5-4932-8BD7-C9983459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A2976-D5BB-4A41-9312-155E4E53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15652-DFC4-444D-879B-2A6372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3DCA6-62AA-4911-9858-06FA4908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47248-5AEE-47AB-9F7F-FAB2F39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C8A20-F7A3-41F1-BDEB-FDFA73989A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6522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08B5-811A-4196-9CD7-0B5BCC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6677E-F470-4938-B1A5-FB308A31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85A05-ACA6-4C3B-8A27-82D89B1D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F5E8-962A-42AD-A420-FE011F1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04B0-F5E9-4C99-9EFA-E97BC759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50655-6099-49A5-A5B3-294E30F1778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568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43C10-B4B0-4CC7-83CA-1E90E32D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C8B11-D57D-4C8D-A4A3-53B0AC46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5FE77-960F-4044-9C6F-685A5B7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5B594-C5C6-479C-91AF-9764975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DE4F1-D15D-4E04-9E27-6010CE2A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CD138-390D-42D6-A3F9-214C207789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9515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006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424-1942-4AF1-BEA7-588DBD8A2D27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2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424-1942-4AF1-BEA7-588DBD8A2D27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7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424-1942-4AF1-BEA7-588DBD8A2D27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424-1942-4AF1-BEA7-588DBD8A2D27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3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9424-1942-4AF1-BEA7-588DBD8A2D27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9424-1942-4AF1-BEA7-588DBD8A2D27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A6A9-EE6A-4EED-93FC-6B21DAA12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4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37774-1DD7-41A1-88D5-712EDB0FED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3BCFB-2AEB-4F25-88CB-E6F32FA1F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3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6423B-D8E8-42F1-8BC5-EE111AB39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9B9FB-6E24-435A-A703-F5478933D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FA9A2-F58F-483A-B49B-009C0D956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CE5DB-37D1-401F-B3C9-412EB17FC619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19-03-2024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5CF15-B3CF-474D-BAA4-C2208338B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966FE-D496-49FB-9074-47ACFE7EA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CD454-69CB-4647-AC93-5608A9603E2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73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88E0A-A312-48B2-AD45-C338016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F5AB2-FA1E-4D1E-B88D-468CFA9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58F2F-0EC0-4A27-89F0-4F10D21E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4D2AB-DD58-4746-B875-8D90D23E26D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29DF-F118-4ED8-A695-98CA0DBD1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23011-8E1E-4F13-86FE-11FCBA42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8CFE3-553D-4D67-B17E-45793350FDE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75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6"/>
            <a:ext cx="12192001" cy="6793345"/>
          </a:xfrm>
          <a:prstGeom prst="rect">
            <a:avLst/>
          </a:prstGeom>
        </p:spPr>
      </p:pic>
      <p:sp>
        <p:nvSpPr>
          <p:cNvPr id="3" name="WordArt 5">
            <a:extLst>
              <a:ext uri="{FF2B5EF4-FFF2-40B4-BE49-F238E27FC236}">
                <a16:creationId xmlns:a16="http://schemas.microsoft.com/office/drawing/2014/main" id="{700B3CF1-3512-8946-CE6F-A145C34B53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72976" y="1707990"/>
            <a:ext cx="10329947" cy="268383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 CHÀO QUÝ THẦY CÔ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3139582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94"/>
            <a:ext cx="12192000" cy="6858001"/>
          </a:xfrm>
          <a:prstGeom prst="rect">
            <a:avLst/>
          </a:prstGeom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90DB4391-7A52-F282-239B-70DB8C3FF42C}"/>
              </a:ext>
            </a:extLst>
          </p:cNvPr>
          <p:cNvSpPr/>
          <p:nvPr/>
        </p:nvSpPr>
        <p:spPr>
          <a:xfrm>
            <a:off x="248193" y="1476102"/>
            <a:ext cx="11697789" cy="538189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F1DB1-CD3A-C6F8-C24A-EE495F88A971}"/>
              </a:ext>
            </a:extLst>
          </p:cNvPr>
          <p:cNvSpPr txBox="1"/>
          <p:nvPr/>
        </p:nvSpPr>
        <p:spPr>
          <a:xfrm>
            <a:off x="457201" y="1632855"/>
            <a:ext cx="11305902" cy="4944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chi 400.000đ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600.000đ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200.000đ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200.000đ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Anh –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150.000đ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50.000đ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B30AF8-B78B-67A4-96E6-2E296935EE45}"/>
              </a:ext>
            </a:extLst>
          </p:cNvPr>
          <p:cNvSpPr txBox="1"/>
          <p:nvPr/>
        </p:nvSpPr>
        <p:spPr>
          <a:xfrm>
            <a:off x="1230702" y="101679"/>
            <a:ext cx="10388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25 –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8: LẬP KẾ HOẠCH CHI TIÊU (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2281C5-B591-58CF-E83D-70CBEE294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10" y="543048"/>
            <a:ext cx="107115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(SGK)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47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00"/>
            <a:ext cx="12192000" cy="6858001"/>
          </a:xfrm>
          <a:prstGeom prst="rect">
            <a:avLst/>
          </a:prstGeom>
        </p:spPr>
      </p:pic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AD564407-00C5-3F46-4EC2-42DB9846DFCD}"/>
              </a:ext>
            </a:extLst>
          </p:cNvPr>
          <p:cNvSpPr/>
          <p:nvPr/>
        </p:nvSpPr>
        <p:spPr>
          <a:xfrm>
            <a:off x="2645229" y="1587136"/>
            <a:ext cx="9248502" cy="4590653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C75800-2297-8202-D465-B96465683FBE}"/>
              </a:ext>
            </a:extLst>
          </p:cNvPr>
          <p:cNvSpPr txBox="1"/>
          <p:nvPr/>
        </p:nvSpPr>
        <p:spPr>
          <a:xfrm>
            <a:off x="1230702" y="101679"/>
            <a:ext cx="10388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25 –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8: LẬP KẾ HOẠCH CHI TIÊU (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76940-134B-5A4E-0C35-F7E7A42EE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10" y="680211"/>
            <a:ext cx="107115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(SGK)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367DB-3D4E-0BF6-BC3F-3D40EF6B83A2}"/>
              </a:ext>
            </a:extLst>
          </p:cNvPr>
          <p:cNvSpPr txBox="1"/>
          <p:nvPr/>
        </p:nvSpPr>
        <p:spPr>
          <a:xfrm>
            <a:off x="2842722" y="1868007"/>
            <a:ext cx="8900775" cy="4011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300.000đ,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7A1F4C24-31FA-F264-ED32-D444D1D75D39}"/>
              </a:ext>
            </a:extLst>
          </p:cNvPr>
          <p:cNvSpPr/>
          <p:nvPr/>
        </p:nvSpPr>
        <p:spPr>
          <a:xfrm>
            <a:off x="267787" y="1587136"/>
            <a:ext cx="2370912" cy="5060394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Thảo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cặp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đôi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theo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bàn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(2 </a:t>
            </a:r>
            <a:r>
              <a:rPr kumimoji="0" lang="en-US" sz="3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phút</a:t>
            </a: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19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94"/>
            <a:ext cx="12192000" cy="6858001"/>
          </a:xfrm>
          <a:prstGeom prst="rect">
            <a:avLst/>
          </a:prstGeom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90DB4391-7A52-F282-239B-70DB8C3FF42C}"/>
              </a:ext>
            </a:extLst>
          </p:cNvPr>
          <p:cNvSpPr/>
          <p:nvPr/>
        </p:nvSpPr>
        <p:spPr>
          <a:xfrm>
            <a:off x="638965" y="1632855"/>
            <a:ext cx="10634255" cy="4075612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F1DB1-CD3A-C6F8-C24A-EE495F88A971}"/>
              </a:ext>
            </a:extLst>
          </p:cNvPr>
          <p:cNvSpPr txBox="1"/>
          <p:nvPr/>
        </p:nvSpPr>
        <p:spPr>
          <a:xfrm>
            <a:off x="849061" y="1717758"/>
            <a:ext cx="10215153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150.000đ.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- 150.000đ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còn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mua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bánh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kẹo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hoặc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mua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bánh,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nấu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chè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…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cùng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mừng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sinh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mẹ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B30AF8-B78B-67A4-96E6-2E296935EE45}"/>
              </a:ext>
            </a:extLst>
          </p:cNvPr>
          <p:cNvSpPr txBox="1"/>
          <p:nvPr/>
        </p:nvSpPr>
        <p:spPr>
          <a:xfrm>
            <a:off x="1230702" y="101679"/>
            <a:ext cx="10388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25 –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8: LẬP KẾ HOẠCH CHI TIÊU (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4AA0C1-ADB4-33C0-1E68-EE4248DAB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10" y="680211"/>
            <a:ext cx="107115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(SGK)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84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BB1765-7606-44FC-8D0A-725A20694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07" y="769385"/>
            <a:ext cx="5049079" cy="5432632"/>
          </a:xfrm>
          <a:prstGeom prst="rect">
            <a:avLst/>
          </a:prstGeom>
        </p:spPr>
      </p:pic>
      <p:pic>
        <p:nvPicPr>
          <p:cNvPr id="6" name="Google Shape;12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4864" y="425542"/>
            <a:ext cx="5207535" cy="594821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本框 15"/>
          <p:cNvSpPr txBox="1"/>
          <p:nvPr/>
        </p:nvSpPr>
        <p:spPr>
          <a:xfrm>
            <a:off x="6275257" y="2977594"/>
            <a:ext cx="5255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IV.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Vận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dụng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9417" y="578106"/>
            <a:ext cx="5064981" cy="5604731"/>
            <a:chOff x="839417" y="578106"/>
            <a:chExt cx="5064981" cy="56047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BB1765-7606-44FC-8D0A-725A20694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17" y="578106"/>
              <a:ext cx="5064981" cy="560473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9208" y="1288202"/>
              <a:ext cx="4149384" cy="4040543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90939A6-AC3F-4B0B-E319-347E78291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653" y="2156301"/>
            <a:ext cx="331585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Tiết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25 -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8: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LẬP KẾ HOẠCH CHI TIÊU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(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Tiếp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)</a:t>
            </a:r>
            <a:endParaRPr kumimoji="0" lang="en-SG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563EEC-36D1-15CA-5113-3E12ED48D99D}"/>
              </a:ext>
            </a:extLst>
          </p:cNvPr>
          <p:cNvSpPr txBox="1"/>
          <p:nvPr/>
        </p:nvSpPr>
        <p:spPr>
          <a:xfrm>
            <a:off x="6942909" y="3709667"/>
            <a:ext cx="4134394" cy="2312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3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3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00"/>
            <a:ext cx="12192000" cy="6858001"/>
          </a:xfrm>
          <a:prstGeom prst="rect">
            <a:avLst/>
          </a:prstGeom>
        </p:spPr>
      </p:pic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AD564407-00C5-3F46-4EC2-42DB9846DFCD}"/>
              </a:ext>
            </a:extLst>
          </p:cNvPr>
          <p:cNvSpPr/>
          <p:nvPr/>
        </p:nvSpPr>
        <p:spPr>
          <a:xfrm>
            <a:off x="2645229" y="489845"/>
            <a:ext cx="9248502" cy="5890406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367DB-3D4E-0BF6-BC3F-3D40EF6B83A2}"/>
              </a:ext>
            </a:extLst>
          </p:cNvPr>
          <p:cNvSpPr txBox="1"/>
          <p:nvPr/>
        </p:nvSpPr>
        <p:spPr>
          <a:xfrm>
            <a:off x="2842722" y="670324"/>
            <a:ext cx="8619935" cy="550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SGK.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SGK,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7A1F4C24-31FA-F264-ED32-D444D1D75D39}"/>
              </a:ext>
            </a:extLst>
          </p:cNvPr>
          <p:cNvSpPr/>
          <p:nvPr/>
        </p:nvSpPr>
        <p:spPr>
          <a:xfrm>
            <a:off x="267786" y="561702"/>
            <a:ext cx="2495007" cy="5675811"/>
          </a:xfrm>
          <a:prstGeom prst="verticalScroll">
            <a:avLst/>
          </a:prstGeom>
          <a:solidFill>
            <a:srgbClr val="F2F23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HƯỚNG DẪN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669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6+ Hình nền powerpoint slide thank you đẹp nhất">
            <a:extLst>
              <a:ext uri="{FF2B5EF4-FFF2-40B4-BE49-F238E27FC236}">
                <a16:creationId xmlns:a16="http://schemas.microsoft.com/office/drawing/2014/main" id="{6ABDDB62-AA08-9E5E-035D-B30678219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20" y="12920"/>
            <a:ext cx="12192000" cy="683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14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2286000"/>
            <a:ext cx="18288000" cy="1143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6D0622-563F-EB77-62DB-C7B005BA7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653" y="1920510"/>
            <a:ext cx="91838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Tiết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25 -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8: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LẬP KẾ HOẠCH CHI TIÊU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(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Tiếp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)</a:t>
            </a:r>
            <a:endParaRPr kumimoji="0" lang="en-SG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73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BB1765-7606-44FC-8D0A-725A20694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07" y="769385"/>
            <a:ext cx="5049079" cy="5432632"/>
          </a:xfrm>
          <a:prstGeom prst="rect">
            <a:avLst/>
          </a:prstGeom>
        </p:spPr>
      </p:pic>
      <p:pic>
        <p:nvPicPr>
          <p:cNvPr id="6" name="Google Shape;12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361" y="425542"/>
            <a:ext cx="5207535" cy="594821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本框 15"/>
          <p:cNvSpPr txBox="1"/>
          <p:nvPr/>
        </p:nvSpPr>
        <p:spPr>
          <a:xfrm>
            <a:off x="1008275" y="3380472"/>
            <a:ext cx="5255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I.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Khởi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động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27432" y="624292"/>
            <a:ext cx="5064981" cy="5604731"/>
            <a:chOff x="839417" y="578106"/>
            <a:chExt cx="5064981" cy="56047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BB1765-7606-44FC-8D0A-725A20694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17" y="578106"/>
              <a:ext cx="5064981" cy="560473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9208" y="1288202"/>
              <a:ext cx="4149384" cy="4040543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7132320" y="1773853"/>
            <a:ext cx="3298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“GÓC CHIA SẺ”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345D91-5959-E601-AF5B-05C47C725600}"/>
              </a:ext>
            </a:extLst>
          </p:cNvPr>
          <p:cNvSpPr txBox="1"/>
          <p:nvPr/>
        </p:nvSpPr>
        <p:spPr>
          <a:xfrm>
            <a:off x="7384210" y="2229306"/>
            <a:ext cx="2806462" cy="2182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92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3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BB1765-7606-44FC-8D0A-725A20694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07" y="769385"/>
            <a:ext cx="5049079" cy="5432632"/>
          </a:xfrm>
          <a:prstGeom prst="rect">
            <a:avLst/>
          </a:prstGeom>
        </p:spPr>
      </p:pic>
      <p:pic>
        <p:nvPicPr>
          <p:cNvPr id="6" name="Google Shape;12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4864" y="425542"/>
            <a:ext cx="5207535" cy="594821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本框 15"/>
          <p:cNvSpPr txBox="1"/>
          <p:nvPr/>
        </p:nvSpPr>
        <p:spPr>
          <a:xfrm>
            <a:off x="6448507" y="3813608"/>
            <a:ext cx="5255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II.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Khám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phá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9417" y="578106"/>
            <a:ext cx="5064981" cy="5604731"/>
            <a:chOff x="839417" y="578106"/>
            <a:chExt cx="5064981" cy="56047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BB1765-7606-44FC-8D0A-725A20694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17" y="578106"/>
              <a:ext cx="5064981" cy="560473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9208" y="1288202"/>
              <a:ext cx="4149384" cy="4040543"/>
            </a:xfrm>
            <a:prstGeom prst="rect">
              <a:avLst/>
            </a:prstGeom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495653" y="2156301"/>
              <a:ext cx="3315855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Tiết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 25 -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Bài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 8: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LẬP KẾ HOẠCH CHI TIÊU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(</a:t>
              </a:r>
              <a:r>
                <a:rPr kumimoji="0" lang="en-US" alt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Tiếp</a:t>
              </a:r>
              <a:r>
                <a:rPr kumimoji="0" lang="en-US" alt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theo</a:t>
              </a:r>
              <a:r>
                <a:rPr kumimoji="0" lang="en-US" alt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Helvetica Neue"/>
                  <a:cs typeface="Times New Roman" panose="02020603050405020304" pitchFamily="18" charset="0"/>
                </a:rPr>
                <a:t>)</a:t>
              </a:r>
              <a:endParaRPr kumimoji="0" lang="en-SG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311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3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E7C0F8-6EEA-5F3C-DCEC-3FEDFD4E6FF6}"/>
              </a:ext>
            </a:extLst>
          </p:cNvPr>
          <p:cNvSpPr txBox="1"/>
          <p:nvPr/>
        </p:nvSpPr>
        <p:spPr>
          <a:xfrm>
            <a:off x="1230702" y="101679"/>
            <a:ext cx="10388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25 –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8: LẬP KẾ HOẠCH CHI TIÊU (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FF50519E-B499-9373-99D4-C654E2281A52}"/>
              </a:ext>
            </a:extLst>
          </p:cNvPr>
          <p:cNvSpPr/>
          <p:nvPr/>
        </p:nvSpPr>
        <p:spPr>
          <a:xfrm>
            <a:off x="3187331" y="778966"/>
            <a:ext cx="5760720" cy="1730829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(5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phút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3AEDBBD3-FBFB-A382-4C85-4C656E3D27F4}"/>
              </a:ext>
            </a:extLst>
          </p:cNvPr>
          <p:cNvSpPr/>
          <p:nvPr/>
        </p:nvSpPr>
        <p:spPr>
          <a:xfrm>
            <a:off x="1600201" y="2438400"/>
            <a:ext cx="9307286" cy="4317921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1A8B67-15F1-ADF6-0537-BB6F80879245}"/>
              </a:ext>
            </a:extLst>
          </p:cNvPr>
          <p:cNvSpPr txBox="1"/>
          <p:nvPr/>
        </p:nvSpPr>
        <p:spPr>
          <a:xfrm>
            <a:off x="3157261" y="3870383"/>
            <a:ext cx="6182682" cy="1539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12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F896EBA-EAEF-9B9A-0733-7FE95C9CC925}"/>
              </a:ext>
            </a:extLst>
          </p:cNvPr>
          <p:cNvSpPr/>
          <p:nvPr/>
        </p:nvSpPr>
        <p:spPr>
          <a:xfrm>
            <a:off x="207563" y="788134"/>
            <a:ext cx="11775004" cy="5893157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C3E4E7-9449-89B9-E4DA-DF08D0EF7007}"/>
              </a:ext>
            </a:extLst>
          </p:cNvPr>
          <p:cNvSpPr txBox="1"/>
          <p:nvPr/>
        </p:nvSpPr>
        <p:spPr>
          <a:xfrm>
            <a:off x="1230702" y="101679"/>
            <a:ext cx="10388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25 –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8: LẬP KẾ HOẠCH CHI TIÊU (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2A0535A-A6A6-586D-AC18-10F01EA57D56}"/>
              </a:ext>
            </a:extLst>
          </p:cNvPr>
          <p:cNvSpPr/>
          <p:nvPr/>
        </p:nvSpPr>
        <p:spPr>
          <a:xfrm>
            <a:off x="587830" y="2214159"/>
            <a:ext cx="2821579" cy="131281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 KẾ HOẠCH CHI TIÊU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98D00F3-FF10-F80E-1C9E-34DE0931D2D6}"/>
              </a:ext>
            </a:extLst>
          </p:cNvPr>
          <p:cNvSpPr/>
          <p:nvPr/>
        </p:nvSpPr>
        <p:spPr>
          <a:xfrm>
            <a:off x="4637316" y="947062"/>
            <a:ext cx="2560319" cy="10384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niệm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hoạch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F56949-5231-5B09-3226-EC4026BB1F3F}"/>
              </a:ext>
            </a:extLst>
          </p:cNvPr>
          <p:cNvSpPr/>
          <p:nvPr/>
        </p:nvSpPr>
        <p:spPr>
          <a:xfrm>
            <a:off x="4637317" y="2383980"/>
            <a:ext cx="2560320" cy="10384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Ý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hoạch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11402A6-8D46-1366-0313-231DC71078E9}"/>
              </a:ext>
            </a:extLst>
          </p:cNvPr>
          <p:cNvSpPr/>
          <p:nvPr/>
        </p:nvSpPr>
        <p:spPr>
          <a:xfrm>
            <a:off x="4637316" y="3788236"/>
            <a:ext cx="2632166" cy="10384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hoạch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F8231C-E942-4680-D03E-04D5B3194BF5}"/>
              </a:ext>
            </a:extLst>
          </p:cNvPr>
          <p:cNvSpPr/>
          <p:nvPr/>
        </p:nvSpPr>
        <p:spPr>
          <a:xfrm>
            <a:off x="8423361" y="2251172"/>
            <a:ext cx="2168434" cy="7119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EAEDE9-E528-E937-20AA-718BC5BD20EC}"/>
              </a:ext>
            </a:extLst>
          </p:cNvPr>
          <p:cNvSpPr/>
          <p:nvPr/>
        </p:nvSpPr>
        <p:spPr>
          <a:xfrm>
            <a:off x="8410298" y="3089367"/>
            <a:ext cx="2168434" cy="7119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6862B3-25D7-D6F0-C837-B5AF8246EB10}"/>
              </a:ext>
            </a:extLst>
          </p:cNvPr>
          <p:cNvSpPr/>
          <p:nvPr/>
        </p:nvSpPr>
        <p:spPr>
          <a:xfrm>
            <a:off x="8414650" y="4765758"/>
            <a:ext cx="2168434" cy="7119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4:…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51844E-63F3-EE5A-4CE7-B604115A2C40}"/>
              </a:ext>
            </a:extLst>
          </p:cNvPr>
          <p:cNvSpPr/>
          <p:nvPr/>
        </p:nvSpPr>
        <p:spPr>
          <a:xfrm>
            <a:off x="8410298" y="3951514"/>
            <a:ext cx="2168434" cy="7119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7F9D56-C40B-A086-1E46-1061F6F9446B}"/>
              </a:ext>
            </a:extLst>
          </p:cNvPr>
          <p:cNvSpPr/>
          <p:nvPr/>
        </p:nvSpPr>
        <p:spPr>
          <a:xfrm>
            <a:off x="8425545" y="5593067"/>
            <a:ext cx="2168434" cy="7119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5:…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5F161B-9C43-717A-B88F-A2F68E5D2FAE}"/>
              </a:ext>
            </a:extLst>
          </p:cNvPr>
          <p:cNvCxnSpPr>
            <a:stCxn id="2" idx="6"/>
            <a:endCxn id="9" idx="1"/>
          </p:cNvCxnSpPr>
          <p:nvPr/>
        </p:nvCxnSpPr>
        <p:spPr>
          <a:xfrm flipV="1">
            <a:off x="3409409" y="1466310"/>
            <a:ext cx="1227907" cy="140425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1DAF96-E3CD-A32A-A116-26BADCC4AAAD}"/>
              </a:ext>
            </a:extLst>
          </p:cNvPr>
          <p:cNvCxnSpPr>
            <a:stCxn id="2" idx="6"/>
          </p:cNvCxnSpPr>
          <p:nvPr/>
        </p:nvCxnSpPr>
        <p:spPr>
          <a:xfrm flipV="1">
            <a:off x="3409409" y="2870567"/>
            <a:ext cx="1227907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D75C914-28DE-5EAC-045F-60A9DBF98B76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409409" y="2894536"/>
            <a:ext cx="1227907" cy="141294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773B6A3-AA34-B973-F5CC-CE36BFB05E37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7269482" y="2586446"/>
            <a:ext cx="1140816" cy="172103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F097DBD-D146-50AB-0813-591969E46E68}"/>
              </a:ext>
            </a:extLst>
          </p:cNvPr>
          <p:cNvCxnSpPr>
            <a:stCxn id="11" idx="3"/>
            <a:endCxn id="13" idx="1"/>
          </p:cNvCxnSpPr>
          <p:nvPr/>
        </p:nvCxnSpPr>
        <p:spPr>
          <a:xfrm flipV="1">
            <a:off x="7269482" y="3445330"/>
            <a:ext cx="1140816" cy="86215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B72729D-C94F-35DB-9C67-F50821EFF7B5}"/>
              </a:ext>
            </a:extLst>
          </p:cNvPr>
          <p:cNvCxnSpPr>
            <a:endCxn id="15" idx="1"/>
          </p:cNvCxnSpPr>
          <p:nvPr/>
        </p:nvCxnSpPr>
        <p:spPr>
          <a:xfrm flipV="1">
            <a:off x="7269482" y="4307477"/>
            <a:ext cx="1140816" cy="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CE9EA9-9A86-15A9-B0FF-FE701A72861F}"/>
              </a:ext>
            </a:extLst>
          </p:cNvPr>
          <p:cNvCxnSpPr>
            <a:endCxn id="14" idx="1"/>
          </p:cNvCxnSpPr>
          <p:nvPr/>
        </p:nvCxnSpPr>
        <p:spPr>
          <a:xfrm>
            <a:off x="7269482" y="4307477"/>
            <a:ext cx="1145168" cy="81424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33B1CE3-4B91-C523-9083-FA41F5FEACB4}"/>
              </a:ext>
            </a:extLst>
          </p:cNvPr>
          <p:cNvCxnSpPr>
            <a:endCxn id="16" idx="1"/>
          </p:cNvCxnSpPr>
          <p:nvPr/>
        </p:nvCxnSpPr>
        <p:spPr>
          <a:xfrm>
            <a:off x="7269482" y="4307477"/>
            <a:ext cx="1156063" cy="164155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99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F896EBA-EAEF-9B9A-0733-7FE95C9CC925}"/>
              </a:ext>
            </a:extLst>
          </p:cNvPr>
          <p:cNvSpPr/>
          <p:nvPr/>
        </p:nvSpPr>
        <p:spPr>
          <a:xfrm>
            <a:off x="207563" y="788134"/>
            <a:ext cx="11775004" cy="5893157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C3E4E7-9449-89B9-E4DA-DF08D0EF7007}"/>
              </a:ext>
            </a:extLst>
          </p:cNvPr>
          <p:cNvSpPr txBox="1"/>
          <p:nvPr/>
        </p:nvSpPr>
        <p:spPr>
          <a:xfrm>
            <a:off x="1230702" y="101679"/>
            <a:ext cx="10388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25 –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8: LẬP KẾ HOẠCH CHI TIÊU (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D6AAA97-8442-FACB-6768-C6BC0E825C53}"/>
              </a:ext>
            </a:extLst>
          </p:cNvPr>
          <p:cNvGraphicFramePr/>
          <p:nvPr/>
        </p:nvGraphicFramePr>
        <p:xfrm>
          <a:off x="1312817" y="999310"/>
          <a:ext cx="9241971" cy="535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900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BB1765-7606-44FC-8D0A-725A20694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07" y="769385"/>
            <a:ext cx="5049079" cy="5432632"/>
          </a:xfrm>
          <a:prstGeom prst="rect">
            <a:avLst/>
          </a:prstGeom>
        </p:spPr>
      </p:pic>
      <p:pic>
        <p:nvPicPr>
          <p:cNvPr id="6" name="Google Shape;12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4864" y="425542"/>
            <a:ext cx="5207535" cy="594821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本框 15"/>
          <p:cNvSpPr txBox="1"/>
          <p:nvPr/>
        </p:nvSpPr>
        <p:spPr>
          <a:xfrm>
            <a:off x="6275257" y="3813608"/>
            <a:ext cx="5255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III.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Luyện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tập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9417" y="578106"/>
            <a:ext cx="5064981" cy="5604731"/>
            <a:chOff x="839417" y="578106"/>
            <a:chExt cx="5064981" cy="56047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BB1765-7606-44FC-8D0A-725A20694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17" y="578106"/>
              <a:ext cx="5064981" cy="560473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9208" y="1288202"/>
              <a:ext cx="4149384" cy="4040543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A79B854-D6B0-D936-DFED-2CE10B0FA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653" y="2156301"/>
            <a:ext cx="331585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Tiết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25 -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8: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LẬP KẾ HOẠCH CHI TIÊU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(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Tiếp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)</a:t>
            </a:r>
            <a:endParaRPr kumimoji="0" lang="en-SG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80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3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00"/>
            <a:ext cx="12192000" cy="6858001"/>
          </a:xfrm>
          <a:prstGeom prst="rect">
            <a:avLst/>
          </a:prstGeom>
        </p:spPr>
      </p:pic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AD564407-00C5-3F46-4EC2-42DB9846DFCD}"/>
              </a:ext>
            </a:extLst>
          </p:cNvPr>
          <p:cNvSpPr/>
          <p:nvPr/>
        </p:nvSpPr>
        <p:spPr>
          <a:xfrm>
            <a:off x="267789" y="1567548"/>
            <a:ext cx="11625942" cy="521208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C75800-2297-8202-D465-B96465683FBE}"/>
              </a:ext>
            </a:extLst>
          </p:cNvPr>
          <p:cNvSpPr txBox="1"/>
          <p:nvPr/>
        </p:nvSpPr>
        <p:spPr>
          <a:xfrm>
            <a:off x="1230702" y="101679"/>
            <a:ext cx="10388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25 –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8: LẬP KẾ HOẠCH CHI TIÊU (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76940-134B-5A4E-0C35-F7E7A42EE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10" y="680211"/>
            <a:ext cx="107115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(SGK)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367DB-3D4E-0BF6-BC3F-3D40EF6B83A2}"/>
              </a:ext>
            </a:extLst>
          </p:cNvPr>
          <p:cNvSpPr txBox="1"/>
          <p:nvPr/>
        </p:nvSpPr>
        <p:spPr>
          <a:xfrm>
            <a:off x="620479" y="1580627"/>
            <a:ext cx="1120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Trong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1.000.000đ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Mua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Anh,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400.000đ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150.000đ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Anh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200.000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58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1031</Words>
  <Application>Microsoft Office PowerPoint</Application>
  <PresentationFormat>Widescreen</PresentationFormat>
  <Paragraphs>87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微软雅黑</vt:lpstr>
      <vt:lpstr>.VnTime</vt:lpstr>
      <vt:lpstr>Arial</vt:lpstr>
      <vt:lpstr>Calibri</vt:lpstr>
      <vt:lpstr>Calibri Light</vt:lpstr>
      <vt:lpstr>Helvetica Neue</vt:lpstr>
      <vt:lpstr>Times New Roman</vt:lpstr>
      <vt:lpstr>华康海报体W12</vt:lpstr>
      <vt:lpstr>1_Office Theme</vt:lpstr>
      <vt:lpstr>2_Office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Dien</dc:creator>
  <cp:lastModifiedBy>Admin</cp:lastModifiedBy>
  <cp:revision>60</cp:revision>
  <dcterms:created xsi:type="dcterms:W3CDTF">2023-07-28T08:48:10Z</dcterms:created>
  <dcterms:modified xsi:type="dcterms:W3CDTF">2024-03-19T10:36:09Z</dcterms:modified>
</cp:coreProperties>
</file>