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60" r:id="rId3"/>
    <p:sldId id="257" r:id="rId4"/>
    <p:sldId id="256" r:id="rId5"/>
    <p:sldId id="259" r:id="rId6"/>
    <p:sldId id="258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501F9-5609-4350-A44B-C9EE1731AE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60BD20-F569-416B-8DA8-E804E919BD1C}">
      <dgm:prSet phldrT="[Text]" custT="1"/>
      <dgm:spPr/>
      <dgm:t>
        <a:bodyPr/>
        <a:lstStyle/>
        <a:p>
          <a:pPr algn="l"/>
          <a:r>
            <a:rPr lang="en-US" sz="3600" dirty="0" smtClean="0"/>
            <a:t>BÀI 14: </a:t>
          </a:r>
        </a:p>
        <a:p>
          <a:pPr algn="ctr"/>
          <a:r>
            <a:rPr lang="en-US" sz="4800" dirty="0" smtClean="0"/>
            <a:t>THỰC HÀNH TỔNG HỢP</a:t>
          </a:r>
        </a:p>
        <a:p>
          <a:pPr algn="ctr"/>
          <a:r>
            <a:rPr lang="en-US" sz="4400" b="1" dirty="0" smtClean="0">
              <a:latin typeface="Times New Roman" pitchFamily="18" charset="0"/>
              <a:cs typeface="Times New Roman" pitchFamily="18" charset="0"/>
            </a:rPr>
            <a:t>HOÀN THIỆN SỔ LƯU NIỆM</a:t>
          </a:r>
          <a:endParaRPr lang="en-US" sz="4400" dirty="0"/>
        </a:p>
      </dgm:t>
    </dgm:pt>
    <dgm:pt modelId="{800940C9-4760-462C-8F27-01E3619B478A}" type="parTrans" cxnId="{9E0AA391-F704-40DB-9E18-CFAB27B2F301}">
      <dgm:prSet/>
      <dgm:spPr/>
      <dgm:t>
        <a:bodyPr/>
        <a:lstStyle/>
        <a:p>
          <a:endParaRPr lang="en-US"/>
        </a:p>
      </dgm:t>
    </dgm:pt>
    <dgm:pt modelId="{2BC0F6BF-5E5B-405E-AA8E-FAFD3D34E245}" type="sibTrans" cxnId="{9E0AA391-F704-40DB-9E18-CFAB27B2F301}">
      <dgm:prSet/>
      <dgm:spPr/>
      <dgm:t>
        <a:bodyPr/>
        <a:lstStyle/>
        <a:p>
          <a:endParaRPr lang="en-US"/>
        </a:p>
      </dgm:t>
    </dgm:pt>
    <dgm:pt modelId="{1232D4B1-14A0-4E01-863D-D93253A6150B}" type="pres">
      <dgm:prSet presAssocID="{761501F9-5609-4350-A44B-C9EE1731AE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D1F2A2-AC6F-422E-AD3C-33F4547DB34F}" type="pres">
      <dgm:prSet presAssocID="{F460BD20-F569-416B-8DA8-E804E919BD1C}" presName="parentText" presStyleLbl="node1" presStyleIdx="0" presStyleCnt="1" custLinFactNeighborX="-7407" custLinFactNeighborY="-547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0AA391-F704-40DB-9E18-CFAB27B2F301}" srcId="{761501F9-5609-4350-A44B-C9EE1731AE62}" destId="{F460BD20-F569-416B-8DA8-E804E919BD1C}" srcOrd="0" destOrd="0" parTransId="{800940C9-4760-462C-8F27-01E3619B478A}" sibTransId="{2BC0F6BF-5E5B-405E-AA8E-FAFD3D34E245}"/>
    <dgm:cxn modelId="{D80DD90D-24D3-464B-AE94-0416F681AF7D}" type="presOf" srcId="{761501F9-5609-4350-A44B-C9EE1731AE62}" destId="{1232D4B1-14A0-4E01-863D-D93253A6150B}" srcOrd="0" destOrd="0" presId="urn:microsoft.com/office/officeart/2005/8/layout/vList2"/>
    <dgm:cxn modelId="{3F4F4122-3479-4093-8367-21AD857EEBD2}" type="presOf" srcId="{F460BD20-F569-416B-8DA8-E804E919BD1C}" destId="{53D1F2A2-AC6F-422E-AD3C-33F4547DB34F}" srcOrd="0" destOrd="0" presId="urn:microsoft.com/office/officeart/2005/8/layout/vList2"/>
    <dgm:cxn modelId="{47908F8E-DBB9-4CFF-87E7-D073AB5806F6}" type="presParOf" srcId="{1232D4B1-14A0-4E01-863D-D93253A6150B}" destId="{53D1F2A2-AC6F-422E-AD3C-33F4547DB3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93289-AB8A-44EF-8E79-FDB257A39B2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F654D50-1CDD-46C6-94F5-E3C12FF56FA6}">
      <dgm:prSet phldrT="[Text]" custT="1"/>
      <dgm:spPr/>
      <dgm:t>
        <a:bodyPr/>
        <a:lstStyle/>
        <a:p>
          <a:pPr algn="l"/>
          <a:r>
            <a:rPr lang="en-US" sz="2400" b="1" dirty="0" smtClean="0">
              <a:solidFill>
                <a:srgbClr val="7030A0"/>
              </a:solidFill>
            </a:rPr>
            <a:t>TRANG BÌA </a:t>
          </a:r>
        </a:p>
        <a:p>
          <a:pPr algn="l"/>
          <a:r>
            <a:rPr lang="en-US" sz="2400" b="1" dirty="0" smtClean="0">
              <a:solidFill>
                <a:srgbClr val="7030A0"/>
              </a:solidFill>
            </a:rPr>
            <a:t>CUỐN SỔ</a:t>
          </a:r>
          <a:endParaRPr lang="en-US" sz="2400" b="1" dirty="0">
            <a:solidFill>
              <a:srgbClr val="7030A0"/>
            </a:solidFill>
          </a:endParaRPr>
        </a:p>
      </dgm:t>
    </dgm:pt>
    <dgm:pt modelId="{CA819846-AC45-488D-B934-B5D854F814E0}" type="sibTrans" cxnId="{007D5177-5B28-43A8-AE3C-F029D5F7E0ED}">
      <dgm:prSet/>
      <dgm:spPr/>
      <dgm:t>
        <a:bodyPr/>
        <a:lstStyle/>
        <a:p>
          <a:endParaRPr lang="en-US"/>
        </a:p>
      </dgm:t>
    </dgm:pt>
    <dgm:pt modelId="{4142FA20-BE20-4BFE-8C7E-A4521DF7D5F7}" type="parTrans" cxnId="{007D5177-5B28-43A8-AE3C-F029D5F7E0ED}">
      <dgm:prSet/>
      <dgm:spPr/>
      <dgm:t>
        <a:bodyPr/>
        <a:lstStyle/>
        <a:p>
          <a:endParaRPr lang="en-US"/>
        </a:p>
      </dgm:t>
    </dgm:pt>
    <dgm:pt modelId="{7F5F4185-AC8C-4D9A-95EE-B98655DF2912}" type="pres">
      <dgm:prSet presAssocID="{D3993289-AB8A-44EF-8E79-FDB257A39B21}" presName="Name0" presStyleCnt="0">
        <dgm:presLayoutVars>
          <dgm:dir/>
          <dgm:animLvl val="lvl"/>
          <dgm:resizeHandles val="exact"/>
        </dgm:presLayoutVars>
      </dgm:prSet>
      <dgm:spPr/>
    </dgm:pt>
    <dgm:pt modelId="{6F859FB3-8A35-44A0-8A5D-C8ABBED6336D}" type="pres">
      <dgm:prSet presAssocID="{D3993289-AB8A-44EF-8E79-FDB257A39B21}" presName="dummy" presStyleCnt="0"/>
      <dgm:spPr/>
    </dgm:pt>
    <dgm:pt modelId="{7C71D4BA-028C-4D4E-9A27-347D508F7647}" type="pres">
      <dgm:prSet presAssocID="{D3993289-AB8A-44EF-8E79-FDB257A39B21}" presName="linH" presStyleCnt="0"/>
      <dgm:spPr/>
    </dgm:pt>
    <dgm:pt modelId="{B30290B0-4565-4A3A-B254-A2466B525851}" type="pres">
      <dgm:prSet presAssocID="{D3993289-AB8A-44EF-8E79-FDB257A39B21}" presName="padding1" presStyleCnt="0"/>
      <dgm:spPr/>
    </dgm:pt>
    <dgm:pt modelId="{5F46E0E0-DC44-4C4F-A66C-50B72403FC0F}" type="pres">
      <dgm:prSet presAssocID="{0F654D50-1CDD-46C6-94F5-E3C12FF56FA6}" presName="linV" presStyleCnt="0"/>
      <dgm:spPr/>
    </dgm:pt>
    <dgm:pt modelId="{9C2439EA-0000-432E-AFD2-ACE3BBDFE332}" type="pres">
      <dgm:prSet presAssocID="{0F654D50-1CDD-46C6-94F5-E3C12FF56FA6}" presName="spVertical1" presStyleCnt="0"/>
      <dgm:spPr/>
    </dgm:pt>
    <dgm:pt modelId="{A992E589-36EB-433F-A99B-CC84E68BA756}" type="pres">
      <dgm:prSet presAssocID="{0F654D50-1CDD-46C6-94F5-E3C12FF56FA6}" presName="parTx" presStyleLbl="revTx" presStyleIdx="0" presStyleCnt="1" custLinFactNeighborY="841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67CB1-A082-410A-B719-7DD0D88162D7}" type="pres">
      <dgm:prSet presAssocID="{0F654D50-1CDD-46C6-94F5-E3C12FF56FA6}" presName="spVertical2" presStyleCnt="0"/>
      <dgm:spPr/>
    </dgm:pt>
    <dgm:pt modelId="{3DA70296-9CBE-45F9-B693-31F0CBA02E35}" type="pres">
      <dgm:prSet presAssocID="{0F654D50-1CDD-46C6-94F5-E3C12FF56FA6}" presName="spVertical3" presStyleCnt="0"/>
      <dgm:spPr/>
    </dgm:pt>
    <dgm:pt modelId="{8E8E9B9D-6A01-455A-8D36-886B8DFA117A}" type="pres">
      <dgm:prSet presAssocID="{D3993289-AB8A-44EF-8E79-FDB257A39B21}" presName="padding2" presStyleCnt="0"/>
      <dgm:spPr/>
    </dgm:pt>
    <dgm:pt modelId="{A7C78EDD-E04D-45D2-9AFC-BCA021BCD426}" type="pres">
      <dgm:prSet presAssocID="{D3993289-AB8A-44EF-8E79-FDB257A39B21}" presName="negArrow" presStyleCnt="0"/>
      <dgm:spPr/>
    </dgm:pt>
    <dgm:pt modelId="{1EADCAD7-0742-4082-BC68-98BC7B8563BF}" type="pres">
      <dgm:prSet presAssocID="{D3993289-AB8A-44EF-8E79-FDB257A39B21}" presName="backgroundArrow" presStyleLbl="node1" presStyleIdx="0" presStyleCnt="1" custScaleY="143186"/>
      <dgm:spPr/>
    </dgm:pt>
  </dgm:ptLst>
  <dgm:cxnLst>
    <dgm:cxn modelId="{66D43D76-8486-4474-96BD-FBFAB696C445}" type="presOf" srcId="{0F654D50-1CDD-46C6-94F5-E3C12FF56FA6}" destId="{A992E589-36EB-433F-A99B-CC84E68BA756}" srcOrd="0" destOrd="0" presId="urn:microsoft.com/office/officeart/2005/8/layout/hProcess3"/>
    <dgm:cxn modelId="{2F1DB510-A9B1-4507-84F6-996AA054D7EB}" type="presOf" srcId="{D3993289-AB8A-44EF-8E79-FDB257A39B21}" destId="{7F5F4185-AC8C-4D9A-95EE-B98655DF2912}" srcOrd="0" destOrd="0" presId="urn:microsoft.com/office/officeart/2005/8/layout/hProcess3"/>
    <dgm:cxn modelId="{007D5177-5B28-43A8-AE3C-F029D5F7E0ED}" srcId="{D3993289-AB8A-44EF-8E79-FDB257A39B21}" destId="{0F654D50-1CDD-46C6-94F5-E3C12FF56FA6}" srcOrd="0" destOrd="0" parTransId="{4142FA20-BE20-4BFE-8C7E-A4521DF7D5F7}" sibTransId="{CA819846-AC45-488D-B934-B5D854F814E0}"/>
    <dgm:cxn modelId="{0E317389-B930-4219-BA33-04C82262BF8A}" type="presParOf" srcId="{7F5F4185-AC8C-4D9A-95EE-B98655DF2912}" destId="{6F859FB3-8A35-44A0-8A5D-C8ABBED6336D}" srcOrd="0" destOrd="0" presId="urn:microsoft.com/office/officeart/2005/8/layout/hProcess3"/>
    <dgm:cxn modelId="{467537BF-F879-48F5-BADA-4A304EEE2BF6}" type="presParOf" srcId="{7F5F4185-AC8C-4D9A-95EE-B98655DF2912}" destId="{7C71D4BA-028C-4D4E-9A27-347D508F7647}" srcOrd="1" destOrd="0" presId="urn:microsoft.com/office/officeart/2005/8/layout/hProcess3"/>
    <dgm:cxn modelId="{86FDBA79-BEEC-46B1-B81C-4791DBE3B769}" type="presParOf" srcId="{7C71D4BA-028C-4D4E-9A27-347D508F7647}" destId="{B30290B0-4565-4A3A-B254-A2466B525851}" srcOrd="0" destOrd="0" presId="urn:microsoft.com/office/officeart/2005/8/layout/hProcess3"/>
    <dgm:cxn modelId="{3D249554-4731-453A-B9C1-FE6CD3598181}" type="presParOf" srcId="{7C71D4BA-028C-4D4E-9A27-347D508F7647}" destId="{5F46E0E0-DC44-4C4F-A66C-50B72403FC0F}" srcOrd="1" destOrd="0" presId="urn:microsoft.com/office/officeart/2005/8/layout/hProcess3"/>
    <dgm:cxn modelId="{1E7E1BE0-3F1E-453F-BD03-37244F37D345}" type="presParOf" srcId="{5F46E0E0-DC44-4C4F-A66C-50B72403FC0F}" destId="{9C2439EA-0000-432E-AFD2-ACE3BBDFE332}" srcOrd="0" destOrd="0" presId="urn:microsoft.com/office/officeart/2005/8/layout/hProcess3"/>
    <dgm:cxn modelId="{2E72A4DB-B68F-47FD-9D8A-B8D518A7167E}" type="presParOf" srcId="{5F46E0E0-DC44-4C4F-A66C-50B72403FC0F}" destId="{A992E589-36EB-433F-A99B-CC84E68BA756}" srcOrd="1" destOrd="0" presId="urn:microsoft.com/office/officeart/2005/8/layout/hProcess3"/>
    <dgm:cxn modelId="{D7935170-E37B-4BF1-A414-5BFAEAB7DBFB}" type="presParOf" srcId="{5F46E0E0-DC44-4C4F-A66C-50B72403FC0F}" destId="{F1767CB1-A082-410A-B719-7DD0D88162D7}" srcOrd="2" destOrd="0" presId="urn:microsoft.com/office/officeart/2005/8/layout/hProcess3"/>
    <dgm:cxn modelId="{C5D15EA7-A09C-4010-BA97-075109FC7671}" type="presParOf" srcId="{5F46E0E0-DC44-4C4F-A66C-50B72403FC0F}" destId="{3DA70296-9CBE-45F9-B693-31F0CBA02E35}" srcOrd="3" destOrd="0" presId="urn:microsoft.com/office/officeart/2005/8/layout/hProcess3"/>
    <dgm:cxn modelId="{23FD50F5-4059-408D-BE6F-56310BB7DE84}" type="presParOf" srcId="{7C71D4BA-028C-4D4E-9A27-347D508F7647}" destId="{8E8E9B9D-6A01-455A-8D36-886B8DFA117A}" srcOrd="2" destOrd="0" presId="urn:microsoft.com/office/officeart/2005/8/layout/hProcess3"/>
    <dgm:cxn modelId="{BF74DFD0-C93E-4574-A11D-05E602386A8B}" type="presParOf" srcId="{7C71D4BA-028C-4D4E-9A27-347D508F7647}" destId="{A7C78EDD-E04D-45D2-9AFC-BCA021BCD426}" srcOrd="3" destOrd="0" presId="urn:microsoft.com/office/officeart/2005/8/layout/hProcess3"/>
    <dgm:cxn modelId="{894CA2EB-DDDA-4023-8402-344BFC551F9D}" type="presParOf" srcId="{7C71D4BA-028C-4D4E-9A27-347D508F7647}" destId="{1EADCAD7-0742-4082-BC68-98BC7B8563B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993289-AB8A-44EF-8E79-FDB257A39B2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F654D50-1CDD-46C6-94F5-E3C12FF56FA6}">
      <dgm:prSet phldrT="[Text]" custT="1"/>
      <dgm:spPr/>
      <dgm:t>
        <a:bodyPr/>
        <a:lstStyle/>
        <a:p>
          <a:pPr algn="l"/>
          <a:r>
            <a:rPr lang="en-US" sz="2400" b="1" dirty="0" smtClean="0">
              <a:solidFill>
                <a:srgbClr val="7030A0"/>
              </a:solidFill>
            </a:rPr>
            <a:t>BÀI VIẾT </a:t>
          </a:r>
        </a:p>
        <a:p>
          <a:pPr algn="ctr"/>
          <a:r>
            <a:rPr lang="en-US" sz="2400" b="1" dirty="0" smtClean="0">
              <a:solidFill>
                <a:srgbClr val="7030A0"/>
              </a:solidFill>
            </a:rPr>
            <a:t>CẢM NGHĨ</a:t>
          </a:r>
          <a:endParaRPr lang="en-US" sz="2400" b="1" dirty="0">
            <a:solidFill>
              <a:srgbClr val="7030A0"/>
            </a:solidFill>
          </a:endParaRPr>
        </a:p>
      </dgm:t>
    </dgm:pt>
    <dgm:pt modelId="{CA819846-AC45-488D-B934-B5D854F814E0}" type="sibTrans" cxnId="{007D5177-5B28-43A8-AE3C-F029D5F7E0ED}">
      <dgm:prSet/>
      <dgm:spPr/>
      <dgm:t>
        <a:bodyPr/>
        <a:lstStyle/>
        <a:p>
          <a:endParaRPr lang="en-US"/>
        </a:p>
      </dgm:t>
    </dgm:pt>
    <dgm:pt modelId="{4142FA20-BE20-4BFE-8C7E-A4521DF7D5F7}" type="parTrans" cxnId="{007D5177-5B28-43A8-AE3C-F029D5F7E0ED}">
      <dgm:prSet/>
      <dgm:spPr/>
      <dgm:t>
        <a:bodyPr/>
        <a:lstStyle/>
        <a:p>
          <a:endParaRPr lang="en-US"/>
        </a:p>
      </dgm:t>
    </dgm:pt>
    <dgm:pt modelId="{7F5F4185-AC8C-4D9A-95EE-B98655DF2912}" type="pres">
      <dgm:prSet presAssocID="{D3993289-AB8A-44EF-8E79-FDB257A39B21}" presName="Name0" presStyleCnt="0">
        <dgm:presLayoutVars>
          <dgm:dir/>
          <dgm:animLvl val="lvl"/>
          <dgm:resizeHandles val="exact"/>
        </dgm:presLayoutVars>
      </dgm:prSet>
      <dgm:spPr/>
    </dgm:pt>
    <dgm:pt modelId="{6F859FB3-8A35-44A0-8A5D-C8ABBED6336D}" type="pres">
      <dgm:prSet presAssocID="{D3993289-AB8A-44EF-8E79-FDB257A39B21}" presName="dummy" presStyleCnt="0"/>
      <dgm:spPr/>
    </dgm:pt>
    <dgm:pt modelId="{7C71D4BA-028C-4D4E-9A27-347D508F7647}" type="pres">
      <dgm:prSet presAssocID="{D3993289-AB8A-44EF-8E79-FDB257A39B21}" presName="linH" presStyleCnt="0"/>
      <dgm:spPr/>
    </dgm:pt>
    <dgm:pt modelId="{B30290B0-4565-4A3A-B254-A2466B525851}" type="pres">
      <dgm:prSet presAssocID="{D3993289-AB8A-44EF-8E79-FDB257A39B21}" presName="padding1" presStyleCnt="0"/>
      <dgm:spPr/>
    </dgm:pt>
    <dgm:pt modelId="{5F46E0E0-DC44-4C4F-A66C-50B72403FC0F}" type="pres">
      <dgm:prSet presAssocID="{0F654D50-1CDD-46C6-94F5-E3C12FF56FA6}" presName="linV" presStyleCnt="0"/>
      <dgm:spPr/>
    </dgm:pt>
    <dgm:pt modelId="{9C2439EA-0000-432E-AFD2-ACE3BBDFE332}" type="pres">
      <dgm:prSet presAssocID="{0F654D50-1CDD-46C6-94F5-E3C12FF56FA6}" presName="spVertical1" presStyleCnt="0"/>
      <dgm:spPr/>
    </dgm:pt>
    <dgm:pt modelId="{A992E589-36EB-433F-A99B-CC84E68BA756}" type="pres">
      <dgm:prSet presAssocID="{0F654D50-1CDD-46C6-94F5-E3C12FF56FA6}" presName="parTx" presStyleLbl="revTx" presStyleIdx="0" presStyleCnt="1" custLinFactNeighborY="841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67CB1-A082-410A-B719-7DD0D88162D7}" type="pres">
      <dgm:prSet presAssocID="{0F654D50-1CDD-46C6-94F5-E3C12FF56FA6}" presName="spVertical2" presStyleCnt="0"/>
      <dgm:spPr/>
    </dgm:pt>
    <dgm:pt modelId="{3DA70296-9CBE-45F9-B693-31F0CBA02E35}" type="pres">
      <dgm:prSet presAssocID="{0F654D50-1CDD-46C6-94F5-E3C12FF56FA6}" presName="spVertical3" presStyleCnt="0"/>
      <dgm:spPr/>
    </dgm:pt>
    <dgm:pt modelId="{8E8E9B9D-6A01-455A-8D36-886B8DFA117A}" type="pres">
      <dgm:prSet presAssocID="{D3993289-AB8A-44EF-8E79-FDB257A39B21}" presName="padding2" presStyleCnt="0"/>
      <dgm:spPr/>
    </dgm:pt>
    <dgm:pt modelId="{A7C78EDD-E04D-45D2-9AFC-BCA021BCD426}" type="pres">
      <dgm:prSet presAssocID="{D3993289-AB8A-44EF-8E79-FDB257A39B21}" presName="negArrow" presStyleCnt="0"/>
      <dgm:spPr/>
    </dgm:pt>
    <dgm:pt modelId="{1EADCAD7-0742-4082-BC68-98BC7B8563BF}" type="pres">
      <dgm:prSet presAssocID="{D3993289-AB8A-44EF-8E79-FDB257A39B21}" presName="backgroundArrow" presStyleLbl="node1" presStyleIdx="0" presStyleCnt="1" custScaleY="143186"/>
      <dgm:spPr/>
    </dgm:pt>
  </dgm:ptLst>
  <dgm:cxnLst>
    <dgm:cxn modelId="{7EC0872C-1F40-4671-8E8B-4E7E82B75E74}" type="presOf" srcId="{0F654D50-1CDD-46C6-94F5-E3C12FF56FA6}" destId="{A992E589-36EB-433F-A99B-CC84E68BA756}" srcOrd="0" destOrd="0" presId="urn:microsoft.com/office/officeart/2005/8/layout/hProcess3"/>
    <dgm:cxn modelId="{65CF9271-D828-4A78-B551-2A5553C2FE54}" type="presOf" srcId="{D3993289-AB8A-44EF-8E79-FDB257A39B21}" destId="{7F5F4185-AC8C-4D9A-95EE-B98655DF2912}" srcOrd="0" destOrd="0" presId="urn:microsoft.com/office/officeart/2005/8/layout/hProcess3"/>
    <dgm:cxn modelId="{007D5177-5B28-43A8-AE3C-F029D5F7E0ED}" srcId="{D3993289-AB8A-44EF-8E79-FDB257A39B21}" destId="{0F654D50-1CDD-46C6-94F5-E3C12FF56FA6}" srcOrd="0" destOrd="0" parTransId="{4142FA20-BE20-4BFE-8C7E-A4521DF7D5F7}" sibTransId="{CA819846-AC45-488D-B934-B5D854F814E0}"/>
    <dgm:cxn modelId="{B36F70AB-3728-4619-9E86-C30FCFE82FE1}" type="presParOf" srcId="{7F5F4185-AC8C-4D9A-95EE-B98655DF2912}" destId="{6F859FB3-8A35-44A0-8A5D-C8ABBED6336D}" srcOrd="0" destOrd="0" presId="urn:microsoft.com/office/officeart/2005/8/layout/hProcess3"/>
    <dgm:cxn modelId="{E43440F7-F40A-409E-A5F4-39DF0813161E}" type="presParOf" srcId="{7F5F4185-AC8C-4D9A-95EE-B98655DF2912}" destId="{7C71D4BA-028C-4D4E-9A27-347D508F7647}" srcOrd="1" destOrd="0" presId="urn:microsoft.com/office/officeart/2005/8/layout/hProcess3"/>
    <dgm:cxn modelId="{54F79D2E-06BE-4E01-920E-D4FD347FC0FD}" type="presParOf" srcId="{7C71D4BA-028C-4D4E-9A27-347D508F7647}" destId="{B30290B0-4565-4A3A-B254-A2466B525851}" srcOrd="0" destOrd="0" presId="urn:microsoft.com/office/officeart/2005/8/layout/hProcess3"/>
    <dgm:cxn modelId="{A534485C-250A-4817-B089-6877C694F7DC}" type="presParOf" srcId="{7C71D4BA-028C-4D4E-9A27-347D508F7647}" destId="{5F46E0E0-DC44-4C4F-A66C-50B72403FC0F}" srcOrd="1" destOrd="0" presId="urn:microsoft.com/office/officeart/2005/8/layout/hProcess3"/>
    <dgm:cxn modelId="{734755CB-79FA-46B8-8EF6-89572BA59D55}" type="presParOf" srcId="{5F46E0E0-DC44-4C4F-A66C-50B72403FC0F}" destId="{9C2439EA-0000-432E-AFD2-ACE3BBDFE332}" srcOrd="0" destOrd="0" presId="urn:microsoft.com/office/officeart/2005/8/layout/hProcess3"/>
    <dgm:cxn modelId="{7021A479-976C-40A0-9710-BB9FD789EE20}" type="presParOf" srcId="{5F46E0E0-DC44-4C4F-A66C-50B72403FC0F}" destId="{A992E589-36EB-433F-A99B-CC84E68BA756}" srcOrd="1" destOrd="0" presId="urn:microsoft.com/office/officeart/2005/8/layout/hProcess3"/>
    <dgm:cxn modelId="{6F5D47EB-5199-4C3D-A523-205F25259B6E}" type="presParOf" srcId="{5F46E0E0-DC44-4C4F-A66C-50B72403FC0F}" destId="{F1767CB1-A082-410A-B719-7DD0D88162D7}" srcOrd="2" destOrd="0" presId="urn:microsoft.com/office/officeart/2005/8/layout/hProcess3"/>
    <dgm:cxn modelId="{5EE4F8E3-2CFD-4D1D-83D9-15430DC78B5F}" type="presParOf" srcId="{5F46E0E0-DC44-4C4F-A66C-50B72403FC0F}" destId="{3DA70296-9CBE-45F9-B693-31F0CBA02E35}" srcOrd="3" destOrd="0" presId="urn:microsoft.com/office/officeart/2005/8/layout/hProcess3"/>
    <dgm:cxn modelId="{E117C295-1D43-4C9E-AA06-8944E0292544}" type="presParOf" srcId="{7C71D4BA-028C-4D4E-9A27-347D508F7647}" destId="{8E8E9B9D-6A01-455A-8D36-886B8DFA117A}" srcOrd="2" destOrd="0" presId="urn:microsoft.com/office/officeart/2005/8/layout/hProcess3"/>
    <dgm:cxn modelId="{D84033DA-A4D5-46DF-AB12-15A58B8A96E3}" type="presParOf" srcId="{7C71D4BA-028C-4D4E-9A27-347D508F7647}" destId="{A7C78EDD-E04D-45D2-9AFC-BCA021BCD426}" srcOrd="3" destOrd="0" presId="urn:microsoft.com/office/officeart/2005/8/layout/hProcess3"/>
    <dgm:cxn modelId="{ECA50535-D3D4-4441-BA19-BCD8A15E4BC8}" type="presParOf" srcId="{7C71D4BA-028C-4D4E-9A27-347D508F7647}" destId="{1EADCAD7-0742-4082-BC68-98BC7B8563B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993289-AB8A-44EF-8E79-FDB257A39B2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F654D50-1CDD-46C6-94F5-E3C12FF56FA6}">
      <dgm:prSet phldrT="[Text]" custT="1"/>
      <dgm:spPr/>
      <dgm:t>
        <a:bodyPr/>
        <a:lstStyle/>
        <a:p>
          <a:pPr algn="l"/>
          <a:r>
            <a:rPr lang="en-US" sz="2400" b="1" dirty="0" smtClean="0">
              <a:solidFill>
                <a:srgbClr val="7030A0"/>
              </a:solidFill>
            </a:rPr>
            <a:t>DANH SÁCH</a:t>
          </a:r>
        </a:p>
        <a:p>
          <a:pPr algn="l"/>
          <a:r>
            <a:rPr lang="en-US" sz="2400" b="1" dirty="0" smtClean="0">
              <a:solidFill>
                <a:srgbClr val="7030A0"/>
              </a:solidFill>
            </a:rPr>
            <a:t>THÀNH VIÊN</a:t>
          </a:r>
        </a:p>
      </dgm:t>
    </dgm:pt>
    <dgm:pt modelId="{CA819846-AC45-488D-B934-B5D854F814E0}" type="sibTrans" cxnId="{007D5177-5B28-43A8-AE3C-F029D5F7E0ED}">
      <dgm:prSet/>
      <dgm:spPr/>
      <dgm:t>
        <a:bodyPr/>
        <a:lstStyle/>
        <a:p>
          <a:endParaRPr lang="en-US"/>
        </a:p>
      </dgm:t>
    </dgm:pt>
    <dgm:pt modelId="{4142FA20-BE20-4BFE-8C7E-A4521DF7D5F7}" type="parTrans" cxnId="{007D5177-5B28-43A8-AE3C-F029D5F7E0ED}">
      <dgm:prSet/>
      <dgm:spPr/>
      <dgm:t>
        <a:bodyPr/>
        <a:lstStyle/>
        <a:p>
          <a:endParaRPr lang="en-US"/>
        </a:p>
      </dgm:t>
    </dgm:pt>
    <dgm:pt modelId="{7F5F4185-AC8C-4D9A-95EE-B98655DF2912}" type="pres">
      <dgm:prSet presAssocID="{D3993289-AB8A-44EF-8E79-FDB257A39B21}" presName="Name0" presStyleCnt="0">
        <dgm:presLayoutVars>
          <dgm:dir/>
          <dgm:animLvl val="lvl"/>
          <dgm:resizeHandles val="exact"/>
        </dgm:presLayoutVars>
      </dgm:prSet>
      <dgm:spPr/>
    </dgm:pt>
    <dgm:pt modelId="{6F859FB3-8A35-44A0-8A5D-C8ABBED6336D}" type="pres">
      <dgm:prSet presAssocID="{D3993289-AB8A-44EF-8E79-FDB257A39B21}" presName="dummy" presStyleCnt="0"/>
      <dgm:spPr/>
    </dgm:pt>
    <dgm:pt modelId="{7C71D4BA-028C-4D4E-9A27-347D508F7647}" type="pres">
      <dgm:prSet presAssocID="{D3993289-AB8A-44EF-8E79-FDB257A39B21}" presName="linH" presStyleCnt="0"/>
      <dgm:spPr/>
    </dgm:pt>
    <dgm:pt modelId="{B30290B0-4565-4A3A-B254-A2466B525851}" type="pres">
      <dgm:prSet presAssocID="{D3993289-AB8A-44EF-8E79-FDB257A39B21}" presName="padding1" presStyleCnt="0"/>
      <dgm:spPr/>
    </dgm:pt>
    <dgm:pt modelId="{5F46E0E0-DC44-4C4F-A66C-50B72403FC0F}" type="pres">
      <dgm:prSet presAssocID="{0F654D50-1CDD-46C6-94F5-E3C12FF56FA6}" presName="linV" presStyleCnt="0"/>
      <dgm:spPr/>
    </dgm:pt>
    <dgm:pt modelId="{9C2439EA-0000-432E-AFD2-ACE3BBDFE332}" type="pres">
      <dgm:prSet presAssocID="{0F654D50-1CDD-46C6-94F5-E3C12FF56FA6}" presName="spVertical1" presStyleCnt="0"/>
      <dgm:spPr/>
    </dgm:pt>
    <dgm:pt modelId="{A992E589-36EB-433F-A99B-CC84E68BA756}" type="pres">
      <dgm:prSet presAssocID="{0F654D50-1CDD-46C6-94F5-E3C12FF56FA6}" presName="parTx" presStyleLbl="revTx" presStyleIdx="0" presStyleCnt="1" custLinFactNeighborY="841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67CB1-A082-410A-B719-7DD0D88162D7}" type="pres">
      <dgm:prSet presAssocID="{0F654D50-1CDD-46C6-94F5-E3C12FF56FA6}" presName="spVertical2" presStyleCnt="0"/>
      <dgm:spPr/>
    </dgm:pt>
    <dgm:pt modelId="{3DA70296-9CBE-45F9-B693-31F0CBA02E35}" type="pres">
      <dgm:prSet presAssocID="{0F654D50-1CDD-46C6-94F5-E3C12FF56FA6}" presName="spVertical3" presStyleCnt="0"/>
      <dgm:spPr/>
    </dgm:pt>
    <dgm:pt modelId="{8E8E9B9D-6A01-455A-8D36-886B8DFA117A}" type="pres">
      <dgm:prSet presAssocID="{D3993289-AB8A-44EF-8E79-FDB257A39B21}" presName="padding2" presStyleCnt="0"/>
      <dgm:spPr/>
    </dgm:pt>
    <dgm:pt modelId="{A7C78EDD-E04D-45D2-9AFC-BCA021BCD426}" type="pres">
      <dgm:prSet presAssocID="{D3993289-AB8A-44EF-8E79-FDB257A39B21}" presName="negArrow" presStyleCnt="0"/>
      <dgm:spPr/>
    </dgm:pt>
    <dgm:pt modelId="{1EADCAD7-0742-4082-BC68-98BC7B8563BF}" type="pres">
      <dgm:prSet presAssocID="{D3993289-AB8A-44EF-8E79-FDB257A39B21}" presName="backgroundArrow" presStyleLbl="node1" presStyleIdx="0" presStyleCnt="1" custScaleY="143186" custLinFactNeighborX="3226"/>
      <dgm:spPr/>
    </dgm:pt>
  </dgm:ptLst>
  <dgm:cxnLst>
    <dgm:cxn modelId="{371124AF-53F2-4897-AD1C-CA7A2E91DF50}" type="presOf" srcId="{D3993289-AB8A-44EF-8E79-FDB257A39B21}" destId="{7F5F4185-AC8C-4D9A-95EE-B98655DF2912}" srcOrd="0" destOrd="0" presId="urn:microsoft.com/office/officeart/2005/8/layout/hProcess3"/>
    <dgm:cxn modelId="{ADEE31F8-4EBD-4302-99C1-B66DE3E8C895}" type="presOf" srcId="{0F654D50-1CDD-46C6-94F5-E3C12FF56FA6}" destId="{A992E589-36EB-433F-A99B-CC84E68BA756}" srcOrd="0" destOrd="0" presId="urn:microsoft.com/office/officeart/2005/8/layout/hProcess3"/>
    <dgm:cxn modelId="{007D5177-5B28-43A8-AE3C-F029D5F7E0ED}" srcId="{D3993289-AB8A-44EF-8E79-FDB257A39B21}" destId="{0F654D50-1CDD-46C6-94F5-E3C12FF56FA6}" srcOrd="0" destOrd="0" parTransId="{4142FA20-BE20-4BFE-8C7E-A4521DF7D5F7}" sibTransId="{CA819846-AC45-488D-B934-B5D854F814E0}"/>
    <dgm:cxn modelId="{2DD5CE3F-8067-4C76-97CF-543E8CA4AC88}" type="presParOf" srcId="{7F5F4185-AC8C-4D9A-95EE-B98655DF2912}" destId="{6F859FB3-8A35-44A0-8A5D-C8ABBED6336D}" srcOrd="0" destOrd="0" presId="urn:microsoft.com/office/officeart/2005/8/layout/hProcess3"/>
    <dgm:cxn modelId="{6823F0AA-E5B4-4714-8A87-610EEDC0E4BF}" type="presParOf" srcId="{7F5F4185-AC8C-4D9A-95EE-B98655DF2912}" destId="{7C71D4BA-028C-4D4E-9A27-347D508F7647}" srcOrd="1" destOrd="0" presId="urn:microsoft.com/office/officeart/2005/8/layout/hProcess3"/>
    <dgm:cxn modelId="{E5DB6F69-AF4B-44E3-A100-11E6CB577D08}" type="presParOf" srcId="{7C71D4BA-028C-4D4E-9A27-347D508F7647}" destId="{B30290B0-4565-4A3A-B254-A2466B525851}" srcOrd="0" destOrd="0" presId="urn:microsoft.com/office/officeart/2005/8/layout/hProcess3"/>
    <dgm:cxn modelId="{4EB50EF1-4C45-40B0-89E8-91EB70531C24}" type="presParOf" srcId="{7C71D4BA-028C-4D4E-9A27-347D508F7647}" destId="{5F46E0E0-DC44-4C4F-A66C-50B72403FC0F}" srcOrd="1" destOrd="0" presId="urn:microsoft.com/office/officeart/2005/8/layout/hProcess3"/>
    <dgm:cxn modelId="{C4B04BB4-0055-4773-A1A8-61F92833680A}" type="presParOf" srcId="{5F46E0E0-DC44-4C4F-A66C-50B72403FC0F}" destId="{9C2439EA-0000-432E-AFD2-ACE3BBDFE332}" srcOrd="0" destOrd="0" presId="urn:microsoft.com/office/officeart/2005/8/layout/hProcess3"/>
    <dgm:cxn modelId="{3F1CEFE7-F71D-45CC-A37B-0F0429659203}" type="presParOf" srcId="{5F46E0E0-DC44-4C4F-A66C-50B72403FC0F}" destId="{A992E589-36EB-433F-A99B-CC84E68BA756}" srcOrd="1" destOrd="0" presId="urn:microsoft.com/office/officeart/2005/8/layout/hProcess3"/>
    <dgm:cxn modelId="{2E436C41-36FF-4F08-A031-AF923F9A1CF6}" type="presParOf" srcId="{5F46E0E0-DC44-4C4F-A66C-50B72403FC0F}" destId="{F1767CB1-A082-410A-B719-7DD0D88162D7}" srcOrd="2" destOrd="0" presId="urn:microsoft.com/office/officeart/2005/8/layout/hProcess3"/>
    <dgm:cxn modelId="{9747C585-7E00-4DE4-88C6-95B734AB727F}" type="presParOf" srcId="{5F46E0E0-DC44-4C4F-A66C-50B72403FC0F}" destId="{3DA70296-9CBE-45F9-B693-31F0CBA02E35}" srcOrd="3" destOrd="0" presId="urn:microsoft.com/office/officeart/2005/8/layout/hProcess3"/>
    <dgm:cxn modelId="{59FADE1A-C581-4CF2-BDF2-D671BE53FA17}" type="presParOf" srcId="{7C71D4BA-028C-4D4E-9A27-347D508F7647}" destId="{8E8E9B9D-6A01-455A-8D36-886B8DFA117A}" srcOrd="2" destOrd="0" presId="urn:microsoft.com/office/officeart/2005/8/layout/hProcess3"/>
    <dgm:cxn modelId="{79C078B2-7920-42D8-9AA7-9A17342E8535}" type="presParOf" srcId="{7C71D4BA-028C-4D4E-9A27-347D508F7647}" destId="{A7C78EDD-E04D-45D2-9AFC-BCA021BCD426}" srcOrd="3" destOrd="0" presId="urn:microsoft.com/office/officeart/2005/8/layout/hProcess3"/>
    <dgm:cxn modelId="{8194DD63-647C-4BCF-9773-650F8948DA7C}" type="presParOf" srcId="{7C71D4BA-028C-4D4E-9A27-347D508F7647}" destId="{1EADCAD7-0742-4082-BC68-98BC7B8563B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1F2A2-AC6F-422E-AD3C-33F4547DB34F}">
      <dsp:nvSpPr>
        <dsp:cNvPr id="0" name=""/>
        <dsp:cNvSpPr/>
      </dsp:nvSpPr>
      <dsp:spPr>
        <a:xfrm>
          <a:off x="0" y="0"/>
          <a:ext cx="8229600" cy="2813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BÀI 14: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THỰC HÀNH TỔNG HỢP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latin typeface="Times New Roman" pitchFamily="18" charset="0"/>
              <a:cs typeface="Times New Roman" pitchFamily="18" charset="0"/>
            </a:rPr>
            <a:t>HOÀN THIỆN SỔ LƯU NIỆM</a:t>
          </a:r>
          <a:endParaRPr lang="en-US" sz="4400" kern="1200" dirty="0"/>
        </a:p>
      </dsp:txBody>
      <dsp:txXfrm>
        <a:off x="137361" y="137361"/>
        <a:ext cx="7954878" cy="2539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DCAD7-0742-4082-BC68-98BC7B8563BF}">
      <dsp:nvSpPr>
        <dsp:cNvPr id="0" name=""/>
        <dsp:cNvSpPr/>
      </dsp:nvSpPr>
      <dsp:spPr>
        <a:xfrm>
          <a:off x="0" y="34366"/>
          <a:ext cx="2362199" cy="2268066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2E589-36EB-433F-A99B-CC84E68BA756}">
      <dsp:nvSpPr>
        <dsp:cNvPr id="0" name=""/>
        <dsp:cNvSpPr/>
      </dsp:nvSpPr>
      <dsp:spPr>
        <a:xfrm>
          <a:off x="190544" y="763668"/>
          <a:ext cx="1935435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7030A0"/>
              </a:solidFill>
            </a:rPr>
            <a:t>TRANG BÌA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7030A0"/>
              </a:solidFill>
            </a:rPr>
            <a:t>CUỐN SỔ</a:t>
          </a:r>
          <a:endParaRPr lang="en-US" sz="2400" b="1" kern="1200" dirty="0">
            <a:solidFill>
              <a:srgbClr val="7030A0"/>
            </a:solidFill>
          </a:endParaRPr>
        </a:p>
      </dsp:txBody>
      <dsp:txXfrm>
        <a:off x="190544" y="763668"/>
        <a:ext cx="1935435" cy="792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DCAD7-0742-4082-BC68-98BC7B8563BF}">
      <dsp:nvSpPr>
        <dsp:cNvPr id="0" name=""/>
        <dsp:cNvSpPr/>
      </dsp:nvSpPr>
      <dsp:spPr>
        <a:xfrm>
          <a:off x="0" y="34366"/>
          <a:ext cx="2362199" cy="2268066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2E589-36EB-433F-A99B-CC84E68BA756}">
      <dsp:nvSpPr>
        <dsp:cNvPr id="0" name=""/>
        <dsp:cNvSpPr/>
      </dsp:nvSpPr>
      <dsp:spPr>
        <a:xfrm>
          <a:off x="190544" y="763668"/>
          <a:ext cx="1935435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7030A0"/>
              </a:solidFill>
            </a:rPr>
            <a:t>BÀI VIẾT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7030A0"/>
              </a:solidFill>
            </a:rPr>
            <a:t>CẢM NGHĨ</a:t>
          </a:r>
          <a:endParaRPr lang="en-US" sz="2400" b="1" kern="1200" dirty="0">
            <a:solidFill>
              <a:srgbClr val="7030A0"/>
            </a:solidFill>
          </a:endParaRPr>
        </a:p>
      </dsp:txBody>
      <dsp:txXfrm>
        <a:off x="190544" y="763668"/>
        <a:ext cx="1935435" cy="792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DCAD7-0742-4082-BC68-98BC7B8563BF}">
      <dsp:nvSpPr>
        <dsp:cNvPr id="0" name=""/>
        <dsp:cNvSpPr/>
      </dsp:nvSpPr>
      <dsp:spPr>
        <a:xfrm>
          <a:off x="0" y="34366"/>
          <a:ext cx="2362199" cy="2268066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2E589-36EB-433F-A99B-CC84E68BA756}">
      <dsp:nvSpPr>
        <dsp:cNvPr id="0" name=""/>
        <dsp:cNvSpPr/>
      </dsp:nvSpPr>
      <dsp:spPr>
        <a:xfrm>
          <a:off x="190544" y="763668"/>
          <a:ext cx="1935435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7030A0"/>
              </a:solidFill>
            </a:rPr>
            <a:t>DANH SÁCH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7030A0"/>
              </a:solidFill>
            </a:rPr>
            <a:t>THÀNH VIÊN</a:t>
          </a:r>
        </a:p>
      </dsp:txBody>
      <dsp:txXfrm>
        <a:off x="190544" y="763668"/>
        <a:ext cx="1935435" cy="79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B7F74-37AB-4773-927A-0D7E72AE9DA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F2161-4D28-4C05-B139-DF8226E14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4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SAU KHI HỌC</a:t>
            </a:r>
            <a:r>
              <a:rPr lang="en-US" baseline="0" dirty="0" smtClean="0"/>
              <a:t> SINH NGHE. GV GIỚI THIỆU BÀI MỚI. HOÀN THÀNH SỔ LƯU NIỆM VÀ CHIẾU 3 TRANG TIẾP THEO ĐỂ GIỚI THIỆU VỀ NỘI DUNG CỦA SỔ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2161-4D28-4C05-B139-DF8226E14C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5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2161-4D28-4C05-B139-DF8226E14C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8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. GV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, 1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2161-4D28-4C05-B139-DF8226E14C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1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y/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. GV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, HS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. HS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thiện</a:t>
            </a:r>
            <a:r>
              <a:rPr lang="en-US" baseline="0" dirty="0" smtClean="0"/>
              <a:t> SỔ LƯU NIỆM.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HS t/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2SGK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2161-4D28-4C05-B139-DF8226E14C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68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2 SGK,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bổ</a:t>
            </a:r>
            <a:r>
              <a:rPr lang="en-US" baseline="0" dirty="0" smtClean="0"/>
              <a:t> sung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dung.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smtClean="0"/>
              <a:t>báo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2161-4D28-4C05-B139-DF8226E14C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6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1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6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4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0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8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4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1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8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5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212DE-4716-45D6-A9C8-271C0C26F51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6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ền Màu Xanh đường Kẻ Thanh Hiển Thị Sọc, Màu, Bảng Thông Báo, Nền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809"/>
            <a:ext cx="9144000" cy="740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891554" y="1377046"/>
            <a:ext cx="59077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1pPr>
            <a:lvl2pPr marL="742950" indent="-28575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2pPr>
            <a:lvl3pPr marL="11430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3pPr>
            <a:lvl4pPr marL="16002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4pPr>
            <a:lvl5pPr marL="20574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9pPr>
          </a:lstStyle>
          <a:p>
            <a:pPr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4000" b="1" dirty="0">
                <a:solidFill>
                  <a:srgbClr val="203864"/>
                </a:solidFill>
                <a:latin typeface="Calibri" panose="020F0502020204030204" pitchFamily="34" charset="0"/>
              </a:rPr>
              <a:t>TRƯỜNG THCS LONG BIÊN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743267" y="2977159"/>
            <a:ext cx="3778919" cy="257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1pPr>
            <a:lvl2pPr marL="742950" indent="-28575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2pPr>
            <a:lvl3pPr marL="11430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3pPr>
            <a:lvl4pPr marL="16002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4pPr>
            <a:lvl5pPr marL="20574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9pPr>
          </a:lstStyle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BÀI GIẢNG Đ</a:t>
            </a:r>
            <a:r>
              <a:rPr lang="en-US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IỆN TỬ </a:t>
            </a:r>
            <a:r>
              <a:rPr lang="vi-VN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MÔN T</a:t>
            </a:r>
            <a:r>
              <a:rPr lang="en-US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IN</a:t>
            </a:r>
            <a:r>
              <a:rPr lang="vi-VN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 6</a:t>
            </a:r>
            <a:endParaRPr lang="en-US" altLang="vi-VN" sz="1898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1898" b="1" dirty="0" err="1">
                <a:solidFill>
                  <a:srgbClr val="C00000"/>
                </a:solidFill>
                <a:latin typeface="Calibri" panose="020F0502020204030204" pitchFamily="34" charset="0"/>
              </a:rPr>
              <a:t>Tiết</a:t>
            </a:r>
            <a:r>
              <a:rPr lang="en-US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27</a:t>
            </a:r>
            <a:endParaRPr lang="en-US" altLang="vi-VN" sz="1898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1898" b="1" dirty="0" err="1">
                <a:solidFill>
                  <a:srgbClr val="C00000"/>
                </a:solidFill>
                <a:latin typeface="Calibri" panose="020F0502020204030204" pitchFamily="34" charset="0"/>
              </a:rPr>
              <a:t>Bài</a:t>
            </a:r>
            <a:r>
              <a:rPr lang="en-US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14</a:t>
            </a:r>
            <a:r>
              <a:rPr lang="en-US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: HOÀN THÀNH </a:t>
            </a:r>
            <a:r>
              <a:rPr lang="en-US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SỔ L</a:t>
            </a:r>
            <a:r>
              <a:rPr lang="vi-VN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Ư</a:t>
            </a:r>
            <a:r>
              <a:rPr lang="en-US" altLang="vi-VN" sz="1898" b="1">
                <a:solidFill>
                  <a:srgbClr val="C00000"/>
                </a:solidFill>
                <a:latin typeface="Calibri" panose="020F0502020204030204" pitchFamily="34" charset="0"/>
              </a:rPr>
              <a:t>U </a:t>
            </a:r>
            <a:r>
              <a:rPr lang="en-US" altLang="vi-VN" sz="1898" b="1" smtClean="0">
                <a:solidFill>
                  <a:srgbClr val="C00000"/>
                </a:solidFill>
                <a:latin typeface="Calibri" panose="020F0502020204030204" pitchFamily="34" charset="0"/>
              </a:rPr>
              <a:t>NIỆM</a:t>
            </a:r>
            <a:endParaRPr lang="en-US" altLang="vi-VN" sz="1898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1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XUÂN THÀNH</a:t>
            </a: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 sz="1898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125" name="Picture 3" descr="Application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24" y="2314577"/>
            <a:ext cx="335756" cy="4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1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91440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endParaRPr lang="en-US" sz="36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" y="1560731"/>
            <a:ext cx="8763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Theo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dõi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91440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endParaRPr lang="en-US" sz="36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" y="176278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730282"/>
            <a:ext cx="8956964" cy="40473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8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91440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endParaRPr lang="en-US" sz="36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" y="1941493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[0; 5]; TB: [5; 7];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[8; 10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])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733800"/>
            <a:ext cx="8991600" cy="304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9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83819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*LUYỆN TẬP:</a:t>
            </a:r>
            <a:endParaRPr lang="en-US" sz="36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83820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Yêu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sơ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đồ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lớp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mẫu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hoặc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sáng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hơn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gắn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lưu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niệm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@"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971800"/>
            <a:ext cx="8839200" cy="3733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6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997517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*VẬN DỤNG:</a:t>
            </a:r>
            <a:endParaRPr lang="en-US" sz="36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650768"/>
            <a:ext cx="8763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505200"/>
            <a:ext cx="8763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 HÃY NGHE VÀ TƯỞNG TƯỢNG</a:t>
            </a:r>
            <a:br>
              <a:rPr lang="en-US" dirty="0" smtClean="0"/>
            </a:br>
            <a:r>
              <a:rPr lang="en-US" dirty="0" smtClean="0"/>
              <a:t>50 NĂM SAU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287502"/>
              </p:ext>
            </p:extLst>
          </p:nvPr>
        </p:nvGraphicFramePr>
        <p:xfrm>
          <a:off x="533400" y="30275"/>
          <a:ext cx="8229600" cy="294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3" t="31350" r="30614" b="19507"/>
          <a:stretch/>
        </p:blipFill>
        <p:spPr bwMode="auto">
          <a:xfrm>
            <a:off x="2514600" y="3048000"/>
            <a:ext cx="4513943" cy="35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4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9921" r="64192" b="18651"/>
          <a:stretch/>
        </p:blipFill>
        <p:spPr bwMode="auto">
          <a:xfrm>
            <a:off x="2971800" y="304800"/>
            <a:ext cx="5105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14796031"/>
              </p:ext>
            </p:extLst>
          </p:nvPr>
        </p:nvGraphicFramePr>
        <p:xfrm>
          <a:off x="457200" y="2298700"/>
          <a:ext cx="23622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600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83641358"/>
              </p:ext>
            </p:extLst>
          </p:nvPr>
        </p:nvGraphicFramePr>
        <p:xfrm>
          <a:off x="381000" y="2286000"/>
          <a:ext cx="23622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8" t="18452" r="15220" b="11743"/>
          <a:stretch/>
        </p:blipFill>
        <p:spPr bwMode="auto">
          <a:xfrm>
            <a:off x="2895600" y="304800"/>
            <a:ext cx="5160531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8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83651649"/>
              </p:ext>
            </p:extLst>
          </p:nvPr>
        </p:nvGraphicFramePr>
        <p:xfrm>
          <a:off x="381000" y="2362200"/>
          <a:ext cx="23622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6" t="22420" r="38758" b="26389"/>
          <a:stretch/>
        </p:blipFill>
        <p:spPr bwMode="auto">
          <a:xfrm>
            <a:off x="2971800" y="403771"/>
            <a:ext cx="4310743" cy="582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1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25595" r="14550" b="44246"/>
          <a:stretch/>
        </p:blipFill>
        <p:spPr bwMode="auto">
          <a:xfrm>
            <a:off x="493485" y="2590800"/>
            <a:ext cx="826951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4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b="1" dirty="0" err="1"/>
              <a:t>T</a:t>
            </a:r>
            <a:r>
              <a:rPr lang="en-US" b="1" dirty="0" err="1" smtClean="0"/>
              <a:t>ạo</a:t>
            </a:r>
            <a:r>
              <a:rPr lang="en-US" b="1" dirty="0" smtClean="0"/>
              <a:t> </a:t>
            </a:r>
            <a:r>
              <a:rPr lang="en-US" b="1" dirty="0" err="1" smtClean="0"/>
              <a:t>trang</a:t>
            </a:r>
            <a:r>
              <a:rPr lang="en-US" b="1" dirty="0" smtClean="0"/>
              <a:t> </a:t>
            </a:r>
            <a:r>
              <a:rPr lang="en-US" b="1" dirty="0" err="1" smtClean="0"/>
              <a:t>bìa</a:t>
            </a:r>
            <a:r>
              <a:rPr lang="en-US" b="1" dirty="0" smtClean="0"/>
              <a:t> </a:t>
            </a:r>
            <a:r>
              <a:rPr lang="en-US" b="1" dirty="0" err="1" smtClean="0"/>
              <a:t>cho</a:t>
            </a:r>
            <a:r>
              <a:rPr lang="en-US" b="1" dirty="0" smtClean="0"/>
              <a:t> </a:t>
            </a:r>
            <a:r>
              <a:rPr lang="en-US" b="1" dirty="0" err="1" smtClean="0"/>
              <a:t>cuốn</a:t>
            </a:r>
            <a:r>
              <a:rPr lang="en-US" b="1" dirty="0" smtClean="0"/>
              <a:t> </a:t>
            </a:r>
            <a:r>
              <a:rPr lang="en-US" b="1" dirty="0" err="1" smtClean="0"/>
              <a:t>sổ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36905" r="15443" b="8333"/>
          <a:stretch/>
        </p:blipFill>
        <p:spPr bwMode="auto">
          <a:xfrm>
            <a:off x="457200" y="2286000"/>
            <a:ext cx="8200573" cy="400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dirty="0" smtClean="0"/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6582" y="24384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538</Words>
  <Application>Microsoft Office PowerPoint</Application>
  <PresentationFormat>On-screen Show (4:3)</PresentationFormat>
  <Paragraphs>61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PowerPoint Presentation</vt:lpstr>
      <vt:lpstr>EM HÃY NGHE VÀ TƯỞNG TƯỢNG 50 NĂM SAU</vt:lpstr>
      <vt:lpstr>PowerPoint Presentation</vt:lpstr>
      <vt:lpstr>PowerPoint Presentation</vt:lpstr>
      <vt:lpstr>PowerPoint Presentation</vt:lpstr>
      <vt:lpstr>PowerPoint Presentation</vt:lpstr>
      <vt:lpstr>BÀI 14 HOÀN THIỆN SỔ LƯU NIỆM</vt:lpstr>
      <vt:lpstr>PowerPoint Presentation</vt:lpstr>
      <vt:lpstr>PowerPoint Presentation</vt:lpstr>
      <vt:lpstr>BÀI 14 HOÀN THIỆN SỔ LƯU NIỆM</vt:lpstr>
      <vt:lpstr>BÀI 14 HOÀN THIỆN SỔ LƯU NIỆM</vt:lpstr>
      <vt:lpstr>BÀI 14 HOÀN THIỆN SỔ LƯU NIỆM</vt:lpstr>
      <vt:lpstr>BÀI 14 HOÀN THIỆN SỔ LƯU NIỆM</vt:lpstr>
      <vt:lpstr>BÀI 14 HOÀN THIỆN SỔ LƯU NIỆM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VA</cp:lastModifiedBy>
  <cp:revision>18</cp:revision>
  <dcterms:created xsi:type="dcterms:W3CDTF">2021-07-20T07:48:21Z</dcterms:created>
  <dcterms:modified xsi:type="dcterms:W3CDTF">2024-06-28T03:36:27Z</dcterms:modified>
</cp:coreProperties>
</file>