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3"/>
  </p:notesMasterIdLst>
  <p:sldIdLst>
    <p:sldId id="293" r:id="rId2"/>
    <p:sldId id="288" r:id="rId3"/>
    <p:sldId id="258" r:id="rId4"/>
    <p:sldId id="257" r:id="rId5"/>
    <p:sldId id="259" r:id="rId6"/>
    <p:sldId id="261" r:id="rId7"/>
    <p:sldId id="265" r:id="rId8"/>
    <p:sldId id="289" r:id="rId9"/>
    <p:sldId id="267" r:id="rId10"/>
    <p:sldId id="263" r:id="rId11"/>
    <p:sldId id="268" r:id="rId12"/>
    <p:sldId id="269" r:id="rId13"/>
    <p:sldId id="270" r:id="rId14"/>
    <p:sldId id="271" r:id="rId15"/>
    <p:sldId id="273" r:id="rId16"/>
    <p:sldId id="274" r:id="rId17"/>
    <p:sldId id="275" r:id="rId18"/>
    <p:sldId id="276" r:id="rId19"/>
    <p:sldId id="277" r:id="rId20"/>
    <p:sldId id="285" r:id="rId21"/>
    <p:sldId id="278" r:id="rId22"/>
    <p:sldId id="279" r:id="rId23"/>
    <p:sldId id="280" r:id="rId24"/>
    <p:sldId id="282" r:id="rId25"/>
    <p:sldId id="281" r:id="rId26"/>
    <p:sldId id="283" r:id="rId27"/>
    <p:sldId id="286" r:id="rId28"/>
    <p:sldId id="290" r:id="rId29"/>
    <p:sldId id="287" r:id="rId30"/>
    <p:sldId id="291" r:id="rId31"/>
    <p:sldId id="29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6/28/2024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2</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6/28/2024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6/28/2024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6/28/2024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6/28/2024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6/28/2024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6/28/2024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6/28/2024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emf"/><Relationship Id="rId18" Type="http://schemas.openxmlformats.org/officeDocument/2006/relationships/image" Target="../media/image14.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7.png"/><Relationship Id="rId7" Type="http://schemas.openxmlformats.org/officeDocument/2006/relationships/oleObject" Target="../embeddings/oleObject1.bin"/><Relationship Id="rId12" Type="http://schemas.openxmlformats.org/officeDocument/2006/relationships/image" Target="../media/image8.gif"/><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emf"/><Relationship Id="rId20" Type="http://schemas.openxmlformats.org/officeDocument/2006/relationships/image" Target="../media/image16.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7.gif"/><Relationship Id="rId5" Type="http://schemas.openxmlformats.org/officeDocument/2006/relationships/notesSlide" Target="../notesSlides/notesSlide1.xml"/><Relationship Id="rId15" Type="http://schemas.openxmlformats.org/officeDocument/2006/relationships/image" Target="../media/image11.emf"/><Relationship Id="rId10" Type="http://schemas.openxmlformats.org/officeDocument/2006/relationships/image" Target="../media/image6.jpeg"/><Relationship Id="rId19" Type="http://schemas.openxmlformats.org/officeDocument/2006/relationships/image" Target="../media/image15.gif"/><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0.emf"/><Relationship Id="rId22"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6.gif"/><Relationship Id="rId5" Type="http://schemas.openxmlformats.org/officeDocument/2006/relationships/slide" Target="slide24.xml"/><Relationship Id="rId10" Type="http://schemas.openxmlformats.org/officeDocument/2006/relationships/slide" Target="slide28.xml"/><Relationship Id="rId4" Type="http://schemas.openxmlformats.org/officeDocument/2006/relationships/slide" Target="slide23.xml"/><Relationship Id="rId9"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wmf"/><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ền Màu Xanh đường Kẻ Thanh Hiển Thị Sọc, Màu, Bảng Thông Báo, Nề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809"/>
            <a:ext cx="9144000" cy="740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1891554" y="1377046"/>
            <a:ext cx="5907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defTabSz="289322" fontAlgn="base">
              <a:spcBef>
                <a:spcPct val="0"/>
              </a:spcBef>
              <a:spcAft>
                <a:spcPct val="0"/>
              </a:spcAft>
              <a:defRPr/>
            </a:pPr>
            <a:r>
              <a:rPr lang="vi-VN" altLang="vi-VN" sz="4000" b="1" dirty="0">
                <a:solidFill>
                  <a:srgbClr val="203864"/>
                </a:solidFill>
                <a:latin typeface="Calibri" panose="020F0502020204030204" pitchFamily="34" charset="0"/>
              </a:rPr>
              <a:t>TRƯỜNG THCS LONG BIÊN</a:t>
            </a:r>
          </a:p>
        </p:txBody>
      </p:sp>
      <p:sp>
        <p:nvSpPr>
          <p:cNvPr id="4100" name="TextBox 4"/>
          <p:cNvSpPr txBox="1">
            <a:spLocks noChangeArrowheads="1"/>
          </p:cNvSpPr>
          <p:nvPr/>
        </p:nvSpPr>
        <p:spPr bwMode="auto">
          <a:xfrm>
            <a:off x="2899334" y="2977159"/>
            <a:ext cx="3466782" cy="257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algn="ctr" defTabSz="289322" fontAlgn="base">
              <a:spcBef>
                <a:spcPct val="0"/>
              </a:spcBef>
              <a:spcAft>
                <a:spcPct val="0"/>
              </a:spcAft>
              <a:defRPr/>
            </a:pPr>
            <a:r>
              <a:rPr lang="vi-VN" altLang="vi-VN" sz="1898" b="1" dirty="0">
                <a:solidFill>
                  <a:srgbClr val="C00000"/>
                </a:solidFill>
                <a:latin typeface="Calibri" panose="020F0502020204030204" pitchFamily="34" charset="0"/>
              </a:rPr>
              <a:t>BÀI GIẢNG Đ</a:t>
            </a:r>
            <a:r>
              <a:rPr lang="en-US" altLang="vi-VN" sz="1898" b="1" dirty="0">
                <a:solidFill>
                  <a:srgbClr val="C00000"/>
                </a:solidFill>
                <a:latin typeface="Calibri" panose="020F0502020204030204" pitchFamily="34" charset="0"/>
              </a:rPr>
              <a:t>IỆN TỬ </a:t>
            </a:r>
            <a:r>
              <a:rPr lang="vi-VN" altLang="vi-VN" sz="1898" b="1" dirty="0">
                <a:solidFill>
                  <a:srgbClr val="C00000"/>
                </a:solidFill>
                <a:latin typeface="Calibri" panose="020F0502020204030204" pitchFamily="34" charset="0"/>
              </a:rPr>
              <a:t>MÔN T</a:t>
            </a:r>
            <a:r>
              <a:rPr lang="en-US" altLang="vi-VN" sz="1898" b="1" dirty="0">
                <a:solidFill>
                  <a:srgbClr val="C00000"/>
                </a:solidFill>
                <a:latin typeface="Calibri" panose="020F0502020204030204" pitchFamily="34" charset="0"/>
              </a:rPr>
              <a:t>IN</a:t>
            </a:r>
            <a:r>
              <a:rPr lang="vi-VN" altLang="vi-VN" sz="1898" b="1" dirty="0">
                <a:solidFill>
                  <a:srgbClr val="C00000"/>
                </a:solidFill>
                <a:latin typeface="Calibri" panose="020F0502020204030204" pitchFamily="34" charset="0"/>
              </a:rPr>
              <a:t> 6</a:t>
            </a:r>
            <a:endParaRPr lang="en-US" altLang="vi-VN" sz="1898" b="1" dirty="0">
              <a:solidFill>
                <a:srgbClr val="C00000"/>
              </a:solidFill>
              <a:latin typeface="Calibri" panose="020F0502020204030204" pitchFamily="34" charset="0"/>
            </a:endParaRPr>
          </a:p>
          <a:p>
            <a:pPr algn="ctr" defTabSz="289322" fontAlgn="base">
              <a:spcBef>
                <a:spcPct val="0"/>
              </a:spcBef>
              <a:spcAft>
                <a:spcPct val="0"/>
              </a:spcAft>
              <a:defRPr/>
            </a:pPr>
            <a:r>
              <a:rPr lang="en-US" altLang="vi-VN" sz="1898" b="1" dirty="0" err="1">
                <a:solidFill>
                  <a:srgbClr val="C00000"/>
                </a:solidFill>
                <a:latin typeface="Calibri" panose="020F0502020204030204" pitchFamily="34" charset="0"/>
              </a:rPr>
              <a:t>Tiết</a:t>
            </a:r>
            <a:r>
              <a:rPr lang="en-US" altLang="vi-VN" sz="1898" b="1" dirty="0">
                <a:solidFill>
                  <a:srgbClr val="C00000"/>
                </a:solidFill>
                <a:latin typeface="Calibri" panose="020F0502020204030204" pitchFamily="34" charset="0"/>
              </a:rPr>
              <a:t> </a:t>
            </a:r>
            <a:r>
              <a:rPr lang="en-US" altLang="vi-VN" sz="1898" b="1" dirty="0" smtClean="0">
                <a:solidFill>
                  <a:srgbClr val="C00000"/>
                </a:solidFill>
                <a:latin typeface="Calibri" panose="020F0502020204030204" pitchFamily="34" charset="0"/>
              </a:rPr>
              <a:t>29</a:t>
            </a:r>
            <a:endParaRPr lang="en-US" altLang="vi-VN" sz="1898" b="1" dirty="0">
              <a:solidFill>
                <a:srgbClr val="C00000"/>
              </a:solidFill>
              <a:latin typeface="Calibri" panose="020F0502020204030204" pitchFamily="34" charset="0"/>
            </a:endParaRPr>
          </a:p>
          <a:p>
            <a:pPr algn="ctr" defTabSz="289322">
              <a:defRPr/>
            </a:pPr>
            <a:r>
              <a:rPr lang="en-US" altLang="vi-VN" sz="1898" b="1" dirty="0" err="1">
                <a:solidFill>
                  <a:srgbClr val="C00000"/>
                </a:solidFill>
                <a:latin typeface="Calibri" panose="020F0502020204030204" pitchFamily="34" charset="0"/>
              </a:rPr>
              <a:t>Bài</a:t>
            </a:r>
            <a:r>
              <a:rPr lang="en-US" altLang="vi-VN" sz="1898" b="1">
                <a:solidFill>
                  <a:srgbClr val="C00000"/>
                </a:solidFill>
                <a:latin typeface="Calibri" panose="020F0502020204030204" pitchFamily="34" charset="0"/>
              </a:rPr>
              <a:t> 15: THUẬT </a:t>
            </a:r>
            <a:r>
              <a:rPr lang="en-US" altLang="vi-VN" sz="1898" b="1" smtClean="0">
                <a:solidFill>
                  <a:srgbClr val="C00000"/>
                </a:solidFill>
                <a:latin typeface="Calibri" panose="020F0502020204030204" pitchFamily="34" charset="0"/>
              </a:rPr>
              <a:t>TOÁN</a:t>
            </a:r>
            <a:endParaRPr lang="en-US" altLang="vi-VN" sz="1898" b="1" dirty="0">
              <a:solidFill>
                <a:srgbClr val="C00000"/>
              </a:solidFill>
              <a:latin typeface="Calibri" panose="020F0502020204030204" pitchFamily="34"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r>
              <a:rPr lang="en-US" altLang="vi-VN" sz="1800" dirty="0">
                <a:solidFill>
                  <a:srgbClr val="6600CC"/>
                </a:solidFill>
                <a:latin typeface="Times New Roman" panose="02020603050405020304" pitchFamily="18" charset="0"/>
                <a:cs typeface="Times New Roman" panose="02020603050405020304" pitchFamily="18" charset="0"/>
              </a:rPr>
              <a:t>GV: TRẦN XUÂN THÀNH</a:t>
            </a:r>
          </a:p>
          <a:p>
            <a:pPr algn="ctr" defTabSz="289322" fontAlgn="base">
              <a:spcBef>
                <a:spcPct val="0"/>
              </a:spcBef>
              <a:spcAft>
                <a:spcPct val="0"/>
              </a:spcAft>
              <a:defRPr/>
            </a:pPr>
            <a:endParaRPr lang="vi-VN" altLang="vi-VN" sz="1898" b="1" dirty="0">
              <a:solidFill>
                <a:srgbClr val="C00000"/>
              </a:solidFill>
              <a:latin typeface="Calibri" panose="020F0502020204030204" pitchFamily="34" charset="0"/>
            </a:endParaRPr>
          </a:p>
        </p:txBody>
      </p:sp>
      <p:pic>
        <p:nvPicPr>
          <p:cNvPr id="5125" name="Picture 3" descr="Application&#10;&#10;Description automatically generated with medium confide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4124" y="2314577"/>
            <a:ext cx="335756" cy="45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42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2</a:t>
            </a:fld>
            <a:endParaRPr lang="en-US"/>
          </a:p>
        </p:txBody>
      </p:sp>
      <p:graphicFrame>
        <p:nvGraphicFramePr>
          <p:cNvPr id="1026" name="Object 3">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4"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smtClean="0"/>
              <a:t>Video hướng dẫn cách gấp trò chơi Đông – Tây – Nam – Bắc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2169</Words>
  <Application>Microsoft Office PowerPoint</Application>
  <PresentationFormat>On-screen Show (4:3)</PresentationFormat>
  <Paragraphs>237</Paragraphs>
  <Slides>31</Slides>
  <Notes>1</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Tahoma</vt:lpstr>
      <vt:lpstr>Times New Roman</vt:lpstr>
      <vt:lpstr>Wingdings</vt:lpstr>
      <vt:lpstr>Office Theme</vt:lpstr>
      <vt:lpstr>Clip</vt:lpstr>
      <vt:lpstr>PowerPoint Presentation</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VA</cp:lastModifiedBy>
  <cp:revision>98</cp:revision>
  <dcterms:created xsi:type="dcterms:W3CDTF">2021-07-15T14:58:57Z</dcterms:created>
  <dcterms:modified xsi:type="dcterms:W3CDTF">2024-06-28T02:48:25Z</dcterms:modified>
</cp:coreProperties>
</file>