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1"/>
  </p:notesMasterIdLst>
  <p:sldIdLst>
    <p:sldId id="256" r:id="rId2"/>
    <p:sldId id="258" r:id="rId3"/>
    <p:sldId id="260" r:id="rId4"/>
    <p:sldId id="257" r:id="rId5"/>
    <p:sldId id="326" r:id="rId6"/>
    <p:sldId id="318" r:id="rId7"/>
    <p:sldId id="271" r:id="rId8"/>
    <p:sldId id="324" r:id="rId9"/>
    <p:sldId id="262" r:id="rId10"/>
    <p:sldId id="261" r:id="rId11"/>
    <p:sldId id="321" r:id="rId12"/>
    <p:sldId id="322" r:id="rId13"/>
    <p:sldId id="270" r:id="rId14"/>
    <p:sldId id="263" r:id="rId15"/>
    <p:sldId id="323" r:id="rId16"/>
    <p:sldId id="264" r:id="rId17"/>
    <p:sldId id="325" r:id="rId18"/>
    <p:sldId id="287" r:id="rId19"/>
    <p:sldId id="272" r:id="rId20"/>
    <p:sldId id="275" r:id="rId21"/>
    <p:sldId id="273" r:id="rId22"/>
    <p:sldId id="288" r:id="rId23"/>
    <p:sldId id="274" r:id="rId24"/>
    <p:sldId id="280" r:id="rId25"/>
    <p:sldId id="290" r:id="rId26"/>
    <p:sldId id="281" r:id="rId27"/>
    <p:sldId id="279" r:id="rId28"/>
    <p:sldId id="291" r:id="rId29"/>
    <p:sldId id="320" r:id="rId30"/>
  </p:sldIdLst>
  <p:sldSz cx="9144000" cy="5143500" type="screen16x9"/>
  <p:notesSz cx="6858000" cy="9144000"/>
  <p:embeddedFontLst>
    <p:embeddedFont>
      <p:font typeface="Dela Gothic One" panose="020B0604020202020204" charset="-128"/>
      <p:regular r:id="rId32"/>
    </p:embeddedFont>
    <p:embeddedFont>
      <p:font typeface="Bebas Neue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DM Sans" panose="020B0604020202020204" charset="0"/>
      <p:regular r:id="rId38"/>
      <p:bold r:id="rId39"/>
      <p:italic r:id="rId40"/>
      <p:boldItalic r:id="rId41"/>
    </p:embeddedFont>
    <p:embeddedFont>
      <p:font typeface="DM Sans Medium" panose="020B0604020202020204" charset="0"/>
      <p:regular r:id="rId42"/>
      <p:bold r:id="rId43"/>
      <p:italic r:id="rId44"/>
      <p:boldItalic r:id="rId45"/>
    </p:embeddedFont>
    <p:embeddedFont>
      <p:font typeface="Roboto Condensed Light" panose="020B0604020202020204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379175-5A76-490E-A41B-F7E89783E6AA}">
  <a:tblStyle styleId="{19379175-5A76-490E-A41B-F7E89783E6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/>
  </p:normalViewPr>
  <p:slideViewPr>
    <p:cSldViewPr snapToGrid="0">
      <p:cViewPr varScale="1">
        <p:scale>
          <a:sx n="90" d="100"/>
          <a:sy n="90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0e52656e3b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0e52656e3b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103a44b73e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1103a44b73e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10e52656e3b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10e52656e3b_0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0f5e9ecaa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0f5e9ecaa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0dc9cf3cbd_0_2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0dc9cf3cbd_0_2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g1103a44b73e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Google Shape;3256;g1103a44b73e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10f5e9eca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10f5e9eca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g1103a44b73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Google Shape;2490;g1103a44b73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Google Shape;3352;g10e52656e3b_0_1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3" name="Google Shape;3353;g10e52656e3b_0_1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103a44b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103a44b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0db06105ea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0db06105ea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1103a44b7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1103a44b7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g10dc9cf3cbd_0_3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2" name="Google Shape;3992;g10dc9cf3cbd_0_3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96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0db06105ea_1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0db06105ea_1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we call the students? The person who drives? The boy  who is cycling? Today you are going to read about road safety for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10e52656e3b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10e52656e3b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0e52656e3b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10e52656e3b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0e52656e3b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0e52656e3b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0e52656e3b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0e52656e3b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0e52656e3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10e52656e3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0" name="Google Shape;10;p2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/>
          <p:nvPr/>
        </p:nvSpPr>
        <p:spPr>
          <a:xfrm>
            <a:off x="968731" y="754805"/>
            <a:ext cx="7203900" cy="331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779950" y="1089013"/>
            <a:ext cx="5584200" cy="2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747440">
            <a:off x="4197188" y="393999"/>
            <a:ext cx="633662" cy="634153"/>
            <a:chOff x="5782491" y="426824"/>
            <a:chExt cx="633699" cy="634190"/>
          </a:xfrm>
        </p:grpSpPr>
        <p:sp>
          <p:nvSpPr>
            <p:cNvPr id="20" name="Google Shape;20;p2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p1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87" name="Google Shape;287;p1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89" name="Google Shape;289;p1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" name="Google Shape;293;p13"/>
          <p:cNvGrpSpPr/>
          <p:nvPr/>
        </p:nvGrpSpPr>
        <p:grpSpPr>
          <a:xfrm rot="775219">
            <a:off x="607669" y="1933988"/>
            <a:ext cx="633754" cy="634245"/>
            <a:chOff x="3395893" y="1318589"/>
            <a:chExt cx="633742" cy="634233"/>
          </a:xfrm>
        </p:grpSpPr>
        <p:sp>
          <p:nvSpPr>
            <p:cNvPr id="294" name="Google Shape;294;p1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13"/>
          <p:cNvGrpSpPr/>
          <p:nvPr/>
        </p:nvGrpSpPr>
        <p:grpSpPr>
          <a:xfrm rot="-332362">
            <a:off x="7905702" y="1687496"/>
            <a:ext cx="633759" cy="634245"/>
            <a:chOff x="4082447" y="1126304"/>
            <a:chExt cx="1017910" cy="1018691"/>
          </a:xfrm>
        </p:grpSpPr>
        <p:sp>
          <p:nvSpPr>
            <p:cNvPr id="299" name="Google Shape;299;p1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3"/>
          <p:cNvGrpSpPr/>
          <p:nvPr/>
        </p:nvGrpSpPr>
        <p:grpSpPr>
          <a:xfrm rot="844987">
            <a:off x="6476154" y="627553"/>
            <a:ext cx="633765" cy="634251"/>
            <a:chOff x="5458659" y="1126304"/>
            <a:chExt cx="1017910" cy="1018691"/>
          </a:xfrm>
        </p:grpSpPr>
        <p:sp>
          <p:nvSpPr>
            <p:cNvPr id="306" name="Google Shape;306;p13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1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37" name="Google Shape;337;p1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1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" name="Google Shape;343;p15"/>
          <p:cNvGrpSpPr/>
          <p:nvPr/>
        </p:nvGrpSpPr>
        <p:grpSpPr>
          <a:xfrm rot="718578">
            <a:off x="8348260" y="3654019"/>
            <a:ext cx="633721" cy="634212"/>
            <a:chOff x="6014253" y="1318589"/>
            <a:chExt cx="633742" cy="634233"/>
          </a:xfrm>
        </p:grpSpPr>
        <p:sp>
          <p:nvSpPr>
            <p:cNvPr id="344" name="Google Shape;344;p1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" name="Google Shape;347;p1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48" name="Google Shape;348;p1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" name="Google Shape;350;p15"/>
          <p:cNvGrpSpPr/>
          <p:nvPr/>
        </p:nvGrpSpPr>
        <p:grpSpPr>
          <a:xfrm rot="-701660">
            <a:off x="617780" y="800102"/>
            <a:ext cx="633775" cy="634261"/>
            <a:chOff x="4104947" y="2387179"/>
            <a:chExt cx="1017910" cy="1018691"/>
          </a:xfrm>
        </p:grpSpPr>
        <p:sp>
          <p:nvSpPr>
            <p:cNvPr id="351" name="Google Shape;351;p15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_1_1_1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9">
            <a:hlinkClick r:id="rId2"/>
          </p:cNvPr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16" name="Google Shape;416;p1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1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18" name="Google Shape;418;p1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26" name="Google Shape;426;p2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" name="Google Shape;427;p2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28" name="Google Shape;428;p2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2" name="Google Shape;432;p20"/>
          <p:cNvGrpSpPr/>
          <p:nvPr/>
        </p:nvGrpSpPr>
        <p:grpSpPr>
          <a:xfrm rot="447979">
            <a:off x="8038585" y="883368"/>
            <a:ext cx="633729" cy="634215"/>
            <a:chOff x="2637047" y="2387179"/>
            <a:chExt cx="1017910" cy="1018691"/>
          </a:xfrm>
        </p:grpSpPr>
        <p:sp>
          <p:nvSpPr>
            <p:cNvPr id="433" name="Google Shape;433;p2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_1_1_1_1_2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1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21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43" name="Google Shape;443;p21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" name="Google Shape;444;p21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45" name="Google Shape;445;p21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1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1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1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9" name="Google Shape;449;p21"/>
          <p:cNvGrpSpPr/>
          <p:nvPr/>
        </p:nvGrpSpPr>
        <p:grpSpPr>
          <a:xfrm rot="-501273">
            <a:off x="1685098" y="1566595"/>
            <a:ext cx="633750" cy="634241"/>
            <a:chOff x="6014253" y="1318589"/>
            <a:chExt cx="633742" cy="634233"/>
          </a:xfrm>
        </p:grpSpPr>
        <p:sp>
          <p:nvSpPr>
            <p:cNvPr id="450" name="Google Shape;450;p21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1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454" name="Google Shape;454;p21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1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1_1_1_1_1_1_1_1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2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29" name="Google Shape;529;p2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2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31" name="Google Shape;531;p2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" name="Google Shape;535;p25"/>
          <p:cNvGrpSpPr/>
          <p:nvPr/>
        </p:nvGrpSpPr>
        <p:grpSpPr>
          <a:xfrm>
            <a:off x="8031112" y="650076"/>
            <a:ext cx="633751" cy="634237"/>
            <a:chOff x="1191647" y="1126304"/>
            <a:chExt cx="1017910" cy="1018691"/>
          </a:xfrm>
        </p:grpSpPr>
        <p:sp>
          <p:nvSpPr>
            <p:cNvPr id="536" name="Google Shape;536;p2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2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538" name="Google Shape;538;p2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25"/>
          <p:cNvGrpSpPr/>
          <p:nvPr/>
        </p:nvGrpSpPr>
        <p:grpSpPr>
          <a:xfrm rot="-686619">
            <a:off x="24305" y="1432311"/>
            <a:ext cx="634199" cy="634177"/>
            <a:chOff x="4962125" y="426824"/>
            <a:chExt cx="634212" cy="634190"/>
          </a:xfrm>
        </p:grpSpPr>
        <p:sp>
          <p:nvSpPr>
            <p:cNvPr id="542" name="Google Shape;542;p25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1" name="Google Shape;551;p26"/>
          <p:cNvSpPr txBox="1">
            <a:spLocks noGrp="1"/>
          </p:cNvSpPr>
          <p:nvPr>
            <p:ph type="title" idx="2" hasCustomPrompt="1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2" name="Google Shape;552;p26"/>
          <p:cNvSpPr txBox="1">
            <a:spLocks noGrp="1"/>
          </p:cNvSpPr>
          <p:nvPr>
            <p:ph type="subTitle" idx="1"/>
          </p:nvPr>
        </p:nvSpPr>
        <p:spPr>
          <a:xfrm>
            <a:off x="1738350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" name="Google Shape;554;p26"/>
          <p:cNvSpPr txBox="1">
            <a:spLocks noGrp="1"/>
          </p:cNvSpPr>
          <p:nvPr>
            <p:ph type="title" idx="4" hasCustomPrompt="1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5" name="Google Shape;555;p26"/>
          <p:cNvSpPr txBox="1">
            <a:spLocks noGrp="1"/>
          </p:cNvSpPr>
          <p:nvPr>
            <p:ph type="subTitle" idx="5"/>
          </p:nvPr>
        </p:nvSpPr>
        <p:spPr>
          <a:xfrm>
            <a:off x="5616138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6"/>
          <p:cNvSpPr txBox="1">
            <a:spLocks noGrp="1"/>
          </p:cNvSpPr>
          <p:nvPr>
            <p:ph type="title" idx="6"/>
          </p:nvPr>
        </p:nvSpPr>
        <p:spPr>
          <a:xfrm>
            <a:off x="5616138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26"/>
          <p:cNvSpPr txBox="1">
            <a:spLocks noGrp="1"/>
          </p:cNvSpPr>
          <p:nvPr>
            <p:ph type="title" idx="7" hasCustomPrompt="1"/>
          </p:nvPr>
        </p:nvSpPr>
        <p:spPr>
          <a:xfrm>
            <a:off x="463023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26"/>
          <p:cNvSpPr txBox="1">
            <a:spLocks noGrp="1"/>
          </p:cNvSpPr>
          <p:nvPr>
            <p:ph type="subTitle" idx="8"/>
          </p:nvPr>
        </p:nvSpPr>
        <p:spPr>
          <a:xfrm>
            <a:off x="5616138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6"/>
          <p:cNvSpPr txBox="1">
            <a:spLocks noGrp="1"/>
          </p:cNvSpPr>
          <p:nvPr>
            <p:ph type="title" idx="9"/>
          </p:nvPr>
        </p:nvSpPr>
        <p:spPr>
          <a:xfrm>
            <a:off x="1738350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26"/>
          <p:cNvSpPr txBox="1">
            <a:spLocks noGrp="1"/>
          </p:cNvSpPr>
          <p:nvPr>
            <p:ph type="title" idx="13" hasCustomPrompt="1"/>
          </p:nvPr>
        </p:nvSpPr>
        <p:spPr>
          <a:xfrm>
            <a:off x="75298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26"/>
          <p:cNvSpPr txBox="1">
            <a:spLocks noGrp="1"/>
          </p:cNvSpPr>
          <p:nvPr>
            <p:ph type="subTitle" idx="14"/>
          </p:nvPr>
        </p:nvSpPr>
        <p:spPr>
          <a:xfrm>
            <a:off x="1738350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6"/>
          <p:cNvSpPr txBox="1">
            <a:spLocks noGrp="1"/>
          </p:cNvSpPr>
          <p:nvPr>
            <p:ph type="title" idx="15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63" name="Google Shape;563;p26"/>
          <p:cNvGrpSpPr/>
          <p:nvPr/>
        </p:nvGrpSpPr>
        <p:grpSpPr>
          <a:xfrm rot="-145823">
            <a:off x="1311073" y="3918563"/>
            <a:ext cx="633710" cy="634196"/>
            <a:chOff x="5458659" y="2387179"/>
            <a:chExt cx="1017910" cy="1018691"/>
          </a:xfrm>
        </p:grpSpPr>
        <p:sp>
          <p:nvSpPr>
            <p:cNvPr id="564" name="Google Shape;564;p2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6"/>
          <p:cNvGrpSpPr/>
          <p:nvPr/>
        </p:nvGrpSpPr>
        <p:grpSpPr>
          <a:xfrm rot="-611673">
            <a:off x="7792467" y="665563"/>
            <a:ext cx="633781" cy="634267"/>
            <a:chOff x="2637047" y="2387179"/>
            <a:chExt cx="1017910" cy="1018691"/>
          </a:xfrm>
        </p:grpSpPr>
        <p:sp>
          <p:nvSpPr>
            <p:cNvPr id="571" name="Google Shape;571;p2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26"/>
          <p:cNvGrpSpPr/>
          <p:nvPr/>
        </p:nvGrpSpPr>
        <p:grpSpPr>
          <a:xfrm rot="337911">
            <a:off x="6650111" y="3869992"/>
            <a:ext cx="633756" cy="634242"/>
            <a:chOff x="1169134" y="2387179"/>
            <a:chExt cx="1017910" cy="1018691"/>
          </a:xfrm>
        </p:grpSpPr>
        <p:sp>
          <p:nvSpPr>
            <p:cNvPr id="578" name="Google Shape;578;p2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84" name="Google Shape;584;p2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86" name="Google Shape;586;p2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9"/>
          <p:cNvSpPr/>
          <p:nvPr/>
        </p:nvSpPr>
        <p:spPr>
          <a:xfrm rot="5400000">
            <a:off x="4146903" y="-595650"/>
            <a:ext cx="850200" cy="4330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9" name="Google Shape;649;p2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2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51" name="Google Shape;651;p2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5" name="Google Shape;655;p29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ubTitle" idx="1"/>
          </p:nvPr>
        </p:nvSpPr>
        <p:spPr>
          <a:xfrm>
            <a:off x="2808150" y="2097887"/>
            <a:ext cx="3527700" cy="16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 rot="-806287">
            <a:off x="4255098" y="138397"/>
            <a:ext cx="633799" cy="634285"/>
            <a:chOff x="2637047" y="2387179"/>
            <a:chExt cx="1017910" cy="1018691"/>
          </a:xfrm>
        </p:grpSpPr>
        <p:sp>
          <p:nvSpPr>
            <p:cNvPr id="658" name="Google Shape;658;p2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9"/>
          <p:cNvGrpSpPr/>
          <p:nvPr/>
        </p:nvGrpSpPr>
        <p:grpSpPr>
          <a:xfrm rot="557935">
            <a:off x="851289" y="2085941"/>
            <a:ext cx="633732" cy="634218"/>
            <a:chOff x="1191647" y="1126304"/>
            <a:chExt cx="1017910" cy="1018691"/>
          </a:xfrm>
        </p:grpSpPr>
        <p:sp>
          <p:nvSpPr>
            <p:cNvPr id="665" name="Google Shape;665;p2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0" name="Google Shape;670;p29"/>
          <p:cNvGrpSpPr/>
          <p:nvPr/>
        </p:nvGrpSpPr>
        <p:grpSpPr>
          <a:xfrm rot="-651833">
            <a:off x="7471591" y="3636417"/>
            <a:ext cx="635610" cy="634269"/>
            <a:chOff x="6602344" y="426824"/>
            <a:chExt cx="635530" cy="634190"/>
          </a:xfrm>
        </p:grpSpPr>
        <p:sp>
          <p:nvSpPr>
            <p:cNvPr id="671" name="Google Shape;671;p2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3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81" name="Google Shape;681;p3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2" name="Google Shape;682;p3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83" name="Google Shape;683;p3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7" name="Google Shape;687;p30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88" name="Google Shape;688;p3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0" name="Google Shape;30;p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3"/>
          <p:cNvSpPr/>
          <p:nvPr/>
        </p:nvSpPr>
        <p:spPr>
          <a:xfrm>
            <a:off x="7005702" y="598101"/>
            <a:ext cx="1423200" cy="987300"/>
          </a:xfrm>
          <a:prstGeom prst="roundRect">
            <a:avLst>
              <a:gd name="adj" fmla="val 49566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5100" y="1094200"/>
            <a:ext cx="6189300" cy="3232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1565300" y="1887400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1565300" y="2830175"/>
            <a:ext cx="30543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 rot="-675831">
            <a:off x="1010750" y="3918617"/>
            <a:ext cx="633610" cy="634101"/>
            <a:chOff x="5782491" y="426824"/>
            <a:chExt cx="633699" cy="634190"/>
          </a:xfrm>
        </p:grpSpPr>
        <p:sp>
          <p:nvSpPr>
            <p:cNvPr id="42" name="Google Shape;42;p3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478715">
            <a:off x="1447317" y="774663"/>
            <a:ext cx="634199" cy="634177"/>
            <a:chOff x="4962125" y="426824"/>
            <a:chExt cx="634212" cy="634190"/>
          </a:xfrm>
        </p:grpSpPr>
        <p:sp>
          <p:nvSpPr>
            <p:cNvPr id="50" name="Google Shape;50;p3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3"/>
          <p:cNvGrpSpPr/>
          <p:nvPr/>
        </p:nvGrpSpPr>
        <p:grpSpPr>
          <a:xfrm rot="800317">
            <a:off x="6350417" y="1577201"/>
            <a:ext cx="633727" cy="634218"/>
            <a:chOff x="3395893" y="1318589"/>
            <a:chExt cx="633742" cy="634233"/>
          </a:xfrm>
        </p:grpSpPr>
        <p:sp>
          <p:nvSpPr>
            <p:cNvPr id="57" name="Google Shape;57;p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3"/>
          <p:cNvSpPr/>
          <p:nvPr/>
        </p:nvSpPr>
        <p:spPr>
          <a:xfrm rot="5400000">
            <a:off x="1702050" y="-1062075"/>
            <a:ext cx="1254300" cy="3924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53" name="Google Shape;753;p3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3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55" name="Google Shape;755;p3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9" name="Google Shape;759;p33"/>
          <p:cNvSpPr txBox="1">
            <a:spLocks noGrp="1"/>
          </p:cNvSpPr>
          <p:nvPr>
            <p:ph type="title"/>
          </p:nvPr>
        </p:nvSpPr>
        <p:spPr>
          <a:xfrm>
            <a:off x="715100" y="356850"/>
            <a:ext cx="27939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3"/>
          <p:cNvSpPr txBox="1">
            <a:spLocks noGrp="1"/>
          </p:cNvSpPr>
          <p:nvPr>
            <p:ph type="title" idx="2"/>
          </p:nvPr>
        </p:nvSpPr>
        <p:spPr>
          <a:xfrm>
            <a:off x="3354522" y="188308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1"/>
          </p:nvPr>
        </p:nvSpPr>
        <p:spPr>
          <a:xfrm>
            <a:off x="6092488" y="1692300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3"/>
          <p:cNvSpPr txBox="1">
            <a:spLocks noGrp="1"/>
          </p:cNvSpPr>
          <p:nvPr>
            <p:ph type="title" idx="3"/>
          </p:nvPr>
        </p:nvSpPr>
        <p:spPr>
          <a:xfrm>
            <a:off x="3354522" y="379540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3" name="Google Shape;763;p33"/>
          <p:cNvSpPr txBox="1">
            <a:spLocks noGrp="1"/>
          </p:cNvSpPr>
          <p:nvPr>
            <p:ph type="subTitle" idx="4"/>
          </p:nvPr>
        </p:nvSpPr>
        <p:spPr>
          <a:xfrm>
            <a:off x="6092488" y="360460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title" idx="5"/>
          </p:nvPr>
        </p:nvSpPr>
        <p:spPr>
          <a:xfrm>
            <a:off x="3354522" y="2839251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subTitle" idx="6"/>
          </p:nvPr>
        </p:nvSpPr>
        <p:spPr>
          <a:xfrm>
            <a:off x="6092488" y="264845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6" name="Google Shape;766;p33"/>
          <p:cNvGrpSpPr/>
          <p:nvPr/>
        </p:nvGrpSpPr>
        <p:grpSpPr>
          <a:xfrm rot="-412365">
            <a:off x="2544467" y="1338346"/>
            <a:ext cx="633724" cy="634210"/>
            <a:chOff x="4082447" y="1126304"/>
            <a:chExt cx="1017910" cy="1018691"/>
          </a:xfrm>
        </p:grpSpPr>
        <p:sp>
          <p:nvSpPr>
            <p:cNvPr id="767" name="Google Shape;767;p3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3"/>
          <p:cNvGrpSpPr/>
          <p:nvPr/>
        </p:nvGrpSpPr>
        <p:grpSpPr>
          <a:xfrm rot="852352">
            <a:off x="6762616" y="540360"/>
            <a:ext cx="633792" cy="634278"/>
            <a:chOff x="2637047" y="2387179"/>
            <a:chExt cx="1017910" cy="1018691"/>
          </a:xfrm>
        </p:grpSpPr>
        <p:sp>
          <p:nvSpPr>
            <p:cNvPr id="774" name="Google Shape;774;p33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4"/>
          <p:cNvSpPr txBox="1">
            <a:spLocks noGrp="1"/>
          </p:cNvSpPr>
          <p:nvPr>
            <p:ph type="title"/>
          </p:nvPr>
        </p:nvSpPr>
        <p:spPr>
          <a:xfrm>
            <a:off x="715100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2" name="Google Shape;782;p34"/>
          <p:cNvSpPr txBox="1">
            <a:spLocks noGrp="1"/>
          </p:cNvSpPr>
          <p:nvPr>
            <p:ph type="subTitle" idx="1"/>
          </p:nvPr>
        </p:nvSpPr>
        <p:spPr>
          <a:xfrm>
            <a:off x="715100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34"/>
          <p:cNvSpPr txBox="1">
            <a:spLocks noGrp="1"/>
          </p:cNvSpPr>
          <p:nvPr>
            <p:ph type="title" idx="2"/>
          </p:nvPr>
        </p:nvSpPr>
        <p:spPr>
          <a:xfrm>
            <a:off x="3070302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4" name="Google Shape;784;p34"/>
          <p:cNvSpPr txBox="1">
            <a:spLocks noGrp="1"/>
          </p:cNvSpPr>
          <p:nvPr>
            <p:ph type="subTitle" idx="3"/>
          </p:nvPr>
        </p:nvSpPr>
        <p:spPr>
          <a:xfrm>
            <a:off x="3070302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34"/>
          <p:cNvSpPr txBox="1">
            <a:spLocks noGrp="1"/>
          </p:cNvSpPr>
          <p:nvPr>
            <p:ph type="title" idx="4"/>
          </p:nvPr>
        </p:nvSpPr>
        <p:spPr>
          <a:xfrm>
            <a:off x="715100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6" name="Google Shape;786;p34"/>
          <p:cNvSpPr txBox="1">
            <a:spLocks noGrp="1"/>
          </p:cNvSpPr>
          <p:nvPr>
            <p:ph type="subTitle" idx="5"/>
          </p:nvPr>
        </p:nvSpPr>
        <p:spPr>
          <a:xfrm>
            <a:off x="715100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34"/>
          <p:cNvSpPr txBox="1">
            <a:spLocks noGrp="1"/>
          </p:cNvSpPr>
          <p:nvPr>
            <p:ph type="title" idx="6"/>
          </p:nvPr>
        </p:nvSpPr>
        <p:spPr>
          <a:xfrm>
            <a:off x="3070302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8" name="Google Shape;788;p34"/>
          <p:cNvSpPr txBox="1">
            <a:spLocks noGrp="1"/>
          </p:cNvSpPr>
          <p:nvPr>
            <p:ph type="subTitle" idx="7"/>
          </p:nvPr>
        </p:nvSpPr>
        <p:spPr>
          <a:xfrm>
            <a:off x="3070302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3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4"/>
          <p:cNvSpPr txBox="1">
            <a:spLocks noGrp="1"/>
          </p:cNvSpPr>
          <p:nvPr>
            <p:ph type="title" idx="8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91" name="Google Shape;791;p3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92" name="Google Shape;792;p3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3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94" name="Google Shape;794;p3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22" name="Google Shape;922;p3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24" name="Google Shape;924;p3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8" name="Google Shape;928;p39"/>
          <p:cNvGrpSpPr/>
          <p:nvPr/>
        </p:nvGrpSpPr>
        <p:grpSpPr>
          <a:xfrm rot="-412365">
            <a:off x="658517" y="4052971"/>
            <a:ext cx="633724" cy="634210"/>
            <a:chOff x="4082447" y="1126304"/>
            <a:chExt cx="1017910" cy="1018691"/>
          </a:xfrm>
        </p:grpSpPr>
        <p:sp>
          <p:nvSpPr>
            <p:cNvPr id="929" name="Google Shape;929;p39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9"/>
          <p:cNvGrpSpPr/>
          <p:nvPr/>
        </p:nvGrpSpPr>
        <p:grpSpPr>
          <a:xfrm rot="852352">
            <a:off x="7924666" y="389310"/>
            <a:ext cx="633792" cy="634278"/>
            <a:chOff x="2637047" y="2387179"/>
            <a:chExt cx="1017910" cy="1018691"/>
          </a:xfrm>
        </p:grpSpPr>
        <p:sp>
          <p:nvSpPr>
            <p:cNvPr id="936" name="Google Shape;936;p3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39"/>
          <p:cNvGrpSpPr/>
          <p:nvPr/>
        </p:nvGrpSpPr>
        <p:grpSpPr>
          <a:xfrm>
            <a:off x="6340501" y="2791800"/>
            <a:ext cx="2286091" cy="1931021"/>
            <a:chOff x="6340501" y="2791800"/>
            <a:chExt cx="2286091" cy="1931021"/>
          </a:xfrm>
        </p:grpSpPr>
        <p:sp>
          <p:nvSpPr>
            <p:cNvPr id="943" name="Google Shape;943;p39"/>
            <p:cNvSpPr/>
            <p:nvPr/>
          </p:nvSpPr>
          <p:spPr>
            <a:xfrm>
              <a:off x="6889141" y="2814418"/>
              <a:ext cx="868872" cy="1061557"/>
            </a:xfrm>
            <a:custGeom>
              <a:avLst/>
              <a:gdLst/>
              <a:ahLst/>
              <a:cxnLst/>
              <a:rect l="l" t="t" r="r" b="b"/>
              <a:pathLst>
                <a:path w="5839" h="7134" extrusionOk="0">
                  <a:moveTo>
                    <a:pt x="5838" y="0"/>
                  </a:moveTo>
                  <a:lnTo>
                    <a:pt x="1" y="7006"/>
                  </a:lnTo>
                  <a:lnTo>
                    <a:pt x="5433" y="7133"/>
                  </a:lnTo>
                  <a:lnTo>
                    <a:pt x="583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7688814" y="3074081"/>
              <a:ext cx="481979" cy="870792"/>
            </a:xfrm>
            <a:custGeom>
              <a:avLst/>
              <a:gdLst/>
              <a:ahLst/>
              <a:cxnLst/>
              <a:rect l="l" t="t" r="r" b="b"/>
              <a:pathLst>
                <a:path w="3239" h="5852" extrusionOk="0">
                  <a:moveTo>
                    <a:pt x="464" y="0"/>
                  </a:moveTo>
                  <a:lnTo>
                    <a:pt x="1" y="5630"/>
                  </a:lnTo>
                  <a:lnTo>
                    <a:pt x="3239" y="5852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7616644" y="2791800"/>
              <a:ext cx="173953" cy="1543231"/>
            </a:xfrm>
            <a:custGeom>
              <a:avLst/>
              <a:gdLst/>
              <a:ahLst/>
              <a:cxnLst/>
              <a:rect l="l" t="t" r="r" b="b"/>
              <a:pathLst>
                <a:path w="1169" h="10371" extrusionOk="0">
                  <a:moveTo>
                    <a:pt x="1010" y="1"/>
                  </a:moveTo>
                  <a:cubicBezTo>
                    <a:pt x="938" y="1"/>
                    <a:pt x="880" y="56"/>
                    <a:pt x="880" y="130"/>
                  </a:cubicBezTo>
                  <a:lnTo>
                    <a:pt x="14" y="10209"/>
                  </a:lnTo>
                  <a:cubicBezTo>
                    <a:pt x="0" y="10290"/>
                    <a:pt x="59" y="10359"/>
                    <a:pt x="139" y="10370"/>
                  </a:cubicBezTo>
                  <a:cubicBezTo>
                    <a:pt x="164" y="10370"/>
                    <a:pt x="186" y="10370"/>
                    <a:pt x="197" y="10359"/>
                  </a:cubicBezTo>
                  <a:cubicBezTo>
                    <a:pt x="256" y="10348"/>
                    <a:pt x="292" y="10290"/>
                    <a:pt x="303" y="10232"/>
                  </a:cubicBezTo>
                  <a:lnTo>
                    <a:pt x="1157" y="152"/>
                  </a:lnTo>
                  <a:cubicBezTo>
                    <a:pt x="1168" y="72"/>
                    <a:pt x="1110" y="2"/>
                    <a:pt x="1030" y="2"/>
                  </a:cubicBezTo>
                  <a:cubicBezTo>
                    <a:pt x="1023" y="1"/>
                    <a:pt x="1016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6421450" y="3945475"/>
              <a:ext cx="1962738" cy="544320"/>
            </a:xfrm>
            <a:custGeom>
              <a:avLst/>
              <a:gdLst/>
              <a:ahLst/>
              <a:cxnLst/>
              <a:rect l="l" t="t" r="r" b="b"/>
              <a:pathLst>
                <a:path w="13190" h="3658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1235" y="2814"/>
                    <a:pt x="3294" y="3519"/>
                    <a:pt x="3294" y="3519"/>
                  </a:cubicBezTo>
                  <a:cubicBezTo>
                    <a:pt x="3294" y="3519"/>
                    <a:pt x="5421" y="3657"/>
                    <a:pt x="7526" y="3657"/>
                  </a:cubicBezTo>
                  <a:cubicBezTo>
                    <a:pt x="9182" y="3657"/>
                    <a:pt x="10824" y="3572"/>
                    <a:pt x="11409" y="3267"/>
                  </a:cubicBezTo>
                  <a:cubicBezTo>
                    <a:pt x="12055" y="2920"/>
                    <a:pt x="12566" y="2387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6421450" y="3945475"/>
              <a:ext cx="1962738" cy="350281"/>
            </a:xfrm>
            <a:custGeom>
              <a:avLst/>
              <a:gdLst/>
              <a:ahLst/>
              <a:cxnLst/>
              <a:rect l="l" t="t" r="r" b="b"/>
              <a:pathLst>
                <a:path w="13190" h="2354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322" y="1058"/>
                    <a:pt x="508" y="1336"/>
                    <a:pt x="705" y="1591"/>
                  </a:cubicBezTo>
                  <a:cubicBezTo>
                    <a:pt x="727" y="1591"/>
                    <a:pt x="738" y="1577"/>
                    <a:pt x="763" y="1577"/>
                  </a:cubicBezTo>
                  <a:cubicBezTo>
                    <a:pt x="1325" y="1553"/>
                    <a:pt x="2200" y="1526"/>
                    <a:pt x="3274" y="1526"/>
                  </a:cubicBezTo>
                  <a:cubicBezTo>
                    <a:pt x="5783" y="1526"/>
                    <a:pt x="9372" y="1674"/>
                    <a:pt x="12555" y="2354"/>
                  </a:cubicBezTo>
                  <a:cubicBezTo>
                    <a:pt x="12679" y="2201"/>
                    <a:pt x="12796" y="2062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6340501" y="4166448"/>
              <a:ext cx="2286091" cy="556373"/>
            </a:xfrm>
            <a:custGeom>
              <a:avLst/>
              <a:gdLst/>
              <a:ahLst/>
              <a:cxnLst/>
              <a:rect l="l" t="t" r="r" b="b"/>
              <a:pathLst>
                <a:path w="15363" h="3739" extrusionOk="0">
                  <a:moveTo>
                    <a:pt x="15085" y="0"/>
                  </a:moveTo>
                  <a:cubicBezTo>
                    <a:pt x="14913" y="417"/>
                    <a:pt x="14694" y="672"/>
                    <a:pt x="14461" y="855"/>
                  </a:cubicBezTo>
                  <a:cubicBezTo>
                    <a:pt x="14220" y="1030"/>
                    <a:pt x="13975" y="1121"/>
                    <a:pt x="13723" y="1157"/>
                  </a:cubicBezTo>
                  <a:cubicBezTo>
                    <a:pt x="13660" y="1166"/>
                    <a:pt x="13597" y="1170"/>
                    <a:pt x="13533" y="1170"/>
                  </a:cubicBezTo>
                  <a:cubicBezTo>
                    <a:pt x="13340" y="1170"/>
                    <a:pt x="13144" y="1131"/>
                    <a:pt x="12935" y="1052"/>
                  </a:cubicBezTo>
                  <a:cubicBezTo>
                    <a:pt x="12657" y="938"/>
                    <a:pt x="12380" y="741"/>
                    <a:pt x="12103" y="383"/>
                  </a:cubicBezTo>
                  <a:cubicBezTo>
                    <a:pt x="11931" y="799"/>
                    <a:pt x="11711" y="1052"/>
                    <a:pt x="11478" y="1238"/>
                  </a:cubicBezTo>
                  <a:cubicBezTo>
                    <a:pt x="11237" y="1410"/>
                    <a:pt x="10993" y="1504"/>
                    <a:pt x="10740" y="1537"/>
                  </a:cubicBezTo>
                  <a:cubicBezTo>
                    <a:pt x="10680" y="1543"/>
                    <a:pt x="10621" y="1546"/>
                    <a:pt x="10560" y="1546"/>
                  </a:cubicBezTo>
                  <a:cubicBezTo>
                    <a:pt x="10364" y="1546"/>
                    <a:pt x="10165" y="1513"/>
                    <a:pt x="9952" y="1435"/>
                  </a:cubicBezTo>
                  <a:cubicBezTo>
                    <a:pt x="9675" y="1318"/>
                    <a:pt x="9398" y="1121"/>
                    <a:pt x="9120" y="763"/>
                  </a:cubicBezTo>
                  <a:cubicBezTo>
                    <a:pt x="8948" y="1180"/>
                    <a:pt x="8729" y="1435"/>
                    <a:pt x="8496" y="1618"/>
                  </a:cubicBezTo>
                  <a:cubicBezTo>
                    <a:pt x="8254" y="1793"/>
                    <a:pt x="8010" y="1884"/>
                    <a:pt x="7758" y="1920"/>
                  </a:cubicBezTo>
                  <a:cubicBezTo>
                    <a:pt x="7700" y="1925"/>
                    <a:pt x="7642" y="1928"/>
                    <a:pt x="7583" y="1928"/>
                  </a:cubicBezTo>
                  <a:cubicBezTo>
                    <a:pt x="7385" y="1928"/>
                    <a:pt x="7184" y="1896"/>
                    <a:pt x="6970" y="1815"/>
                  </a:cubicBezTo>
                  <a:cubicBezTo>
                    <a:pt x="6692" y="1701"/>
                    <a:pt x="6415" y="1504"/>
                    <a:pt x="6138" y="1146"/>
                  </a:cubicBezTo>
                  <a:cubicBezTo>
                    <a:pt x="5966" y="1562"/>
                    <a:pt x="5746" y="1815"/>
                    <a:pt x="5513" y="2001"/>
                  </a:cubicBezTo>
                  <a:cubicBezTo>
                    <a:pt x="5272" y="2173"/>
                    <a:pt x="5028" y="2267"/>
                    <a:pt x="4775" y="2300"/>
                  </a:cubicBezTo>
                  <a:cubicBezTo>
                    <a:pt x="4715" y="2306"/>
                    <a:pt x="4656" y="2309"/>
                    <a:pt x="4595" y="2309"/>
                  </a:cubicBezTo>
                  <a:cubicBezTo>
                    <a:pt x="4399" y="2309"/>
                    <a:pt x="4200" y="2276"/>
                    <a:pt x="3987" y="2198"/>
                  </a:cubicBezTo>
                  <a:cubicBezTo>
                    <a:pt x="3710" y="2081"/>
                    <a:pt x="3433" y="1884"/>
                    <a:pt x="3166" y="1515"/>
                  </a:cubicBezTo>
                  <a:cubicBezTo>
                    <a:pt x="2983" y="1942"/>
                    <a:pt x="2764" y="2198"/>
                    <a:pt x="2531" y="2370"/>
                  </a:cubicBezTo>
                  <a:cubicBezTo>
                    <a:pt x="2289" y="2556"/>
                    <a:pt x="2045" y="2636"/>
                    <a:pt x="1793" y="2683"/>
                  </a:cubicBezTo>
                  <a:cubicBezTo>
                    <a:pt x="1736" y="2688"/>
                    <a:pt x="1679" y="2691"/>
                    <a:pt x="1622" y="2691"/>
                  </a:cubicBezTo>
                  <a:cubicBezTo>
                    <a:pt x="1423" y="2691"/>
                    <a:pt x="1221" y="2657"/>
                    <a:pt x="1005" y="2567"/>
                  </a:cubicBezTo>
                  <a:cubicBezTo>
                    <a:pt x="727" y="2464"/>
                    <a:pt x="450" y="2267"/>
                    <a:pt x="184" y="1895"/>
                  </a:cubicBezTo>
                  <a:lnTo>
                    <a:pt x="184" y="1895"/>
                  </a:lnTo>
                  <a:cubicBezTo>
                    <a:pt x="1" y="2325"/>
                    <a:pt x="150" y="2855"/>
                    <a:pt x="497" y="3227"/>
                  </a:cubicBezTo>
                  <a:cubicBezTo>
                    <a:pt x="669" y="3410"/>
                    <a:pt x="891" y="3560"/>
                    <a:pt x="1144" y="3643"/>
                  </a:cubicBezTo>
                  <a:cubicBezTo>
                    <a:pt x="1317" y="3708"/>
                    <a:pt x="1507" y="3738"/>
                    <a:pt x="1698" y="3738"/>
                  </a:cubicBezTo>
                  <a:cubicBezTo>
                    <a:pt x="1776" y="3738"/>
                    <a:pt x="1854" y="3733"/>
                    <a:pt x="1932" y="3724"/>
                  </a:cubicBezTo>
                  <a:cubicBezTo>
                    <a:pt x="2195" y="3688"/>
                    <a:pt x="2450" y="3596"/>
                    <a:pt x="2670" y="3446"/>
                  </a:cubicBezTo>
                  <a:cubicBezTo>
                    <a:pt x="2889" y="3307"/>
                    <a:pt x="3064" y="3111"/>
                    <a:pt x="3191" y="2891"/>
                  </a:cubicBezTo>
                  <a:cubicBezTo>
                    <a:pt x="3236" y="2797"/>
                    <a:pt x="3272" y="2717"/>
                    <a:pt x="3305" y="2625"/>
                  </a:cubicBezTo>
                  <a:cubicBezTo>
                    <a:pt x="3352" y="2705"/>
                    <a:pt x="3410" y="2775"/>
                    <a:pt x="3480" y="2844"/>
                  </a:cubicBezTo>
                  <a:cubicBezTo>
                    <a:pt x="3652" y="3030"/>
                    <a:pt x="3874" y="3180"/>
                    <a:pt x="4126" y="3260"/>
                  </a:cubicBezTo>
                  <a:cubicBezTo>
                    <a:pt x="4299" y="3325"/>
                    <a:pt x="4489" y="3357"/>
                    <a:pt x="4679" y="3357"/>
                  </a:cubicBezTo>
                  <a:cubicBezTo>
                    <a:pt x="4758" y="3357"/>
                    <a:pt x="4836" y="3351"/>
                    <a:pt x="4914" y="3341"/>
                  </a:cubicBezTo>
                  <a:cubicBezTo>
                    <a:pt x="5167" y="3319"/>
                    <a:pt x="5433" y="3213"/>
                    <a:pt x="5652" y="3074"/>
                  </a:cubicBezTo>
                  <a:cubicBezTo>
                    <a:pt x="5871" y="2925"/>
                    <a:pt x="6046" y="2728"/>
                    <a:pt x="6174" y="2508"/>
                  </a:cubicBezTo>
                  <a:cubicBezTo>
                    <a:pt x="6218" y="2417"/>
                    <a:pt x="6254" y="2336"/>
                    <a:pt x="6287" y="2242"/>
                  </a:cubicBezTo>
                  <a:cubicBezTo>
                    <a:pt x="6335" y="2325"/>
                    <a:pt x="6393" y="2395"/>
                    <a:pt x="6462" y="2464"/>
                  </a:cubicBezTo>
                  <a:cubicBezTo>
                    <a:pt x="6634" y="2647"/>
                    <a:pt x="6856" y="2797"/>
                    <a:pt x="7109" y="2880"/>
                  </a:cubicBezTo>
                  <a:cubicBezTo>
                    <a:pt x="7282" y="2945"/>
                    <a:pt x="7472" y="2975"/>
                    <a:pt x="7664" y="2975"/>
                  </a:cubicBezTo>
                  <a:cubicBezTo>
                    <a:pt x="7741" y="2975"/>
                    <a:pt x="7819" y="2970"/>
                    <a:pt x="7897" y="2961"/>
                  </a:cubicBezTo>
                  <a:cubicBezTo>
                    <a:pt x="8149" y="2936"/>
                    <a:pt x="8415" y="2833"/>
                    <a:pt x="8635" y="2694"/>
                  </a:cubicBezTo>
                  <a:cubicBezTo>
                    <a:pt x="8843" y="2545"/>
                    <a:pt x="9029" y="2348"/>
                    <a:pt x="9156" y="2128"/>
                  </a:cubicBezTo>
                  <a:cubicBezTo>
                    <a:pt x="9201" y="2034"/>
                    <a:pt x="9237" y="1954"/>
                    <a:pt x="9270" y="1862"/>
                  </a:cubicBezTo>
                  <a:cubicBezTo>
                    <a:pt x="9317" y="1942"/>
                    <a:pt x="9375" y="2012"/>
                    <a:pt x="9445" y="2081"/>
                  </a:cubicBezTo>
                  <a:cubicBezTo>
                    <a:pt x="9617" y="2267"/>
                    <a:pt x="9839" y="2417"/>
                    <a:pt x="10091" y="2497"/>
                  </a:cubicBezTo>
                  <a:cubicBezTo>
                    <a:pt x="10277" y="2567"/>
                    <a:pt x="10481" y="2598"/>
                    <a:pt x="10686" y="2598"/>
                  </a:cubicBezTo>
                  <a:cubicBezTo>
                    <a:pt x="10750" y="2598"/>
                    <a:pt x="10815" y="2595"/>
                    <a:pt x="10879" y="2589"/>
                  </a:cubicBezTo>
                  <a:cubicBezTo>
                    <a:pt x="11132" y="2556"/>
                    <a:pt x="11398" y="2450"/>
                    <a:pt x="11606" y="2311"/>
                  </a:cubicBezTo>
                  <a:cubicBezTo>
                    <a:pt x="11825" y="2162"/>
                    <a:pt x="12011" y="1965"/>
                    <a:pt x="12139" y="1745"/>
                  </a:cubicBezTo>
                  <a:cubicBezTo>
                    <a:pt x="12183" y="1654"/>
                    <a:pt x="12219" y="1573"/>
                    <a:pt x="12252" y="1479"/>
                  </a:cubicBezTo>
                  <a:cubicBezTo>
                    <a:pt x="12300" y="1562"/>
                    <a:pt x="12358" y="1632"/>
                    <a:pt x="12427" y="1712"/>
                  </a:cubicBezTo>
                  <a:cubicBezTo>
                    <a:pt x="12599" y="1884"/>
                    <a:pt x="12821" y="2034"/>
                    <a:pt x="13074" y="2128"/>
                  </a:cubicBezTo>
                  <a:cubicBezTo>
                    <a:pt x="13254" y="2188"/>
                    <a:pt x="13453" y="2222"/>
                    <a:pt x="13653" y="2222"/>
                  </a:cubicBezTo>
                  <a:cubicBezTo>
                    <a:pt x="13722" y="2222"/>
                    <a:pt x="13792" y="2217"/>
                    <a:pt x="13862" y="2209"/>
                  </a:cubicBezTo>
                  <a:cubicBezTo>
                    <a:pt x="14114" y="2173"/>
                    <a:pt x="14380" y="2081"/>
                    <a:pt x="14589" y="1931"/>
                  </a:cubicBezTo>
                  <a:cubicBezTo>
                    <a:pt x="14808" y="1782"/>
                    <a:pt x="14994" y="1585"/>
                    <a:pt x="15121" y="1365"/>
                  </a:cubicBezTo>
                  <a:cubicBezTo>
                    <a:pt x="15363" y="924"/>
                    <a:pt x="15363" y="358"/>
                    <a:pt x="1508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9"/>
          <p:cNvGrpSpPr/>
          <p:nvPr/>
        </p:nvGrpSpPr>
        <p:grpSpPr>
          <a:xfrm rot="-773469">
            <a:off x="236734" y="793680"/>
            <a:ext cx="633743" cy="634229"/>
            <a:chOff x="1169134" y="2387179"/>
            <a:chExt cx="1017910" cy="1018691"/>
          </a:xfrm>
        </p:grpSpPr>
        <p:sp>
          <p:nvSpPr>
            <p:cNvPr id="950" name="Google Shape;950;p39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4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57" name="Google Shape;957;p4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59" name="Google Shape;959;p4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" name="Google Shape;963;p40"/>
          <p:cNvGrpSpPr/>
          <p:nvPr/>
        </p:nvGrpSpPr>
        <p:grpSpPr>
          <a:xfrm>
            <a:off x="715100" y="650337"/>
            <a:ext cx="1960129" cy="1588713"/>
            <a:chOff x="715100" y="650337"/>
            <a:chExt cx="1960129" cy="1588713"/>
          </a:xfrm>
        </p:grpSpPr>
        <p:sp>
          <p:nvSpPr>
            <p:cNvPr id="964" name="Google Shape;964;p40"/>
            <p:cNvSpPr/>
            <p:nvPr/>
          </p:nvSpPr>
          <p:spPr>
            <a:xfrm>
              <a:off x="1171976" y="654835"/>
              <a:ext cx="214536" cy="137799"/>
            </a:xfrm>
            <a:custGeom>
              <a:avLst/>
              <a:gdLst/>
              <a:ahLst/>
              <a:cxnLst/>
              <a:rect l="l" t="t" r="r" b="b"/>
              <a:pathLst>
                <a:path w="1574" h="1011" extrusionOk="0">
                  <a:moveTo>
                    <a:pt x="1297" y="1"/>
                  </a:moveTo>
                  <a:cubicBezTo>
                    <a:pt x="1261" y="1"/>
                    <a:pt x="1224" y="9"/>
                    <a:pt x="1190" y="25"/>
                  </a:cubicBezTo>
                  <a:lnTo>
                    <a:pt x="161" y="547"/>
                  </a:lnTo>
                  <a:cubicBezTo>
                    <a:pt x="47" y="605"/>
                    <a:pt x="0" y="755"/>
                    <a:pt x="58" y="869"/>
                  </a:cubicBezTo>
                  <a:cubicBezTo>
                    <a:pt x="100" y="960"/>
                    <a:pt x="188" y="1010"/>
                    <a:pt x="277" y="1010"/>
                  </a:cubicBezTo>
                  <a:cubicBezTo>
                    <a:pt x="312" y="1010"/>
                    <a:pt x="348" y="1002"/>
                    <a:pt x="380" y="985"/>
                  </a:cubicBezTo>
                  <a:lnTo>
                    <a:pt x="1410" y="453"/>
                  </a:lnTo>
                  <a:cubicBezTo>
                    <a:pt x="1526" y="397"/>
                    <a:pt x="1573" y="245"/>
                    <a:pt x="1515" y="131"/>
                  </a:cubicBezTo>
                  <a:cubicBezTo>
                    <a:pt x="1474" y="48"/>
                    <a:pt x="1386" y="1"/>
                    <a:pt x="1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1313727" y="688910"/>
              <a:ext cx="216035" cy="136845"/>
            </a:xfrm>
            <a:custGeom>
              <a:avLst/>
              <a:gdLst/>
              <a:ahLst/>
              <a:cxnLst/>
              <a:rect l="l" t="t" r="r" b="b"/>
              <a:pathLst>
                <a:path w="1585" h="1004" extrusionOk="0">
                  <a:moveTo>
                    <a:pt x="1309" y="1"/>
                  </a:moveTo>
                  <a:cubicBezTo>
                    <a:pt x="1273" y="1"/>
                    <a:pt x="1236" y="10"/>
                    <a:pt x="1202" y="31"/>
                  </a:cubicBezTo>
                  <a:lnTo>
                    <a:pt x="173" y="550"/>
                  </a:lnTo>
                  <a:cubicBezTo>
                    <a:pt x="48" y="608"/>
                    <a:pt x="1" y="758"/>
                    <a:pt x="59" y="874"/>
                  </a:cubicBezTo>
                  <a:cubicBezTo>
                    <a:pt x="108" y="957"/>
                    <a:pt x="192" y="1003"/>
                    <a:pt x="278" y="1003"/>
                  </a:cubicBezTo>
                  <a:cubicBezTo>
                    <a:pt x="313" y="1003"/>
                    <a:pt x="348" y="996"/>
                    <a:pt x="381" y="980"/>
                  </a:cubicBezTo>
                  <a:lnTo>
                    <a:pt x="1410" y="458"/>
                  </a:lnTo>
                  <a:cubicBezTo>
                    <a:pt x="1538" y="400"/>
                    <a:pt x="1585" y="250"/>
                    <a:pt x="1526" y="133"/>
                  </a:cubicBezTo>
                  <a:cubicBezTo>
                    <a:pt x="1478" y="53"/>
                    <a:pt x="1395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1457114" y="722713"/>
              <a:ext cx="214536" cy="137663"/>
            </a:xfrm>
            <a:custGeom>
              <a:avLst/>
              <a:gdLst/>
              <a:ahLst/>
              <a:cxnLst/>
              <a:rect l="l" t="t" r="r" b="b"/>
              <a:pathLst>
                <a:path w="1574" h="1010" extrusionOk="0">
                  <a:moveTo>
                    <a:pt x="1295" y="1"/>
                  </a:moveTo>
                  <a:cubicBezTo>
                    <a:pt x="1259" y="1"/>
                    <a:pt x="1223" y="8"/>
                    <a:pt x="1190" y="24"/>
                  </a:cubicBezTo>
                  <a:lnTo>
                    <a:pt x="161" y="557"/>
                  </a:lnTo>
                  <a:cubicBezTo>
                    <a:pt x="47" y="615"/>
                    <a:pt x="0" y="754"/>
                    <a:pt x="58" y="881"/>
                  </a:cubicBezTo>
                  <a:cubicBezTo>
                    <a:pt x="100" y="962"/>
                    <a:pt x="187" y="1009"/>
                    <a:pt x="275" y="1009"/>
                  </a:cubicBezTo>
                  <a:cubicBezTo>
                    <a:pt x="312" y="1009"/>
                    <a:pt x="349" y="1001"/>
                    <a:pt x="383" y="984"/>
                  </a:cubicBezTo>
                  <a:lnTo>
                    <a:pt x="1409" y="465"/>
                  </a:lnTo>
                  <a:cubicBezTo>
                    <a:pt x="1526" y="396"/>
                    <a:pt x="1573" y="257"/>
                    <a:pt x="1515" y="141"/>
                  </a:cubicBezTo>
                  <a:cubicBezTo>
                    <a:pt x="1473" y="49"/>
                    <a:pt x="1385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1830711" y="1950640"/>
              <a:ext cx="215627" cy="137118"/>
            </a:xfrm>
            <a:custGeom>
              <a:avLst/>
              <a:gdLst/>
              <a:ahLst/>
              <a:cxnLst/>
              <a:rect l="l" t="t" r="r" b="b"/>
              <a:pathLst>
                <a:path w="1582" h="1006" extrusionOk="0">
                  <a:moveTo>
                    <a:pt x="1311" y="0"/>
                  </a:moveTo>
                  <a:cubicBezTo>
                    <a:pt x="1271" y="0"/>
                    <a:pt x="1230" y="10"/>
                    <a:pt x="1190" y="32"/>
                  </a:cubicBezTo>
                  <a:lnTo>
                    <a:pt x="161" y="554"/>
                  </a:lnTo>
                  <a:cubicBezTo>
                    <a:pt x="45" y="612"/>
                    <a:pt x="0" y="762"/>
                    <a:pt x="56" y="878"/>
                  </a:cubicBezTo>
                  <a:cubicBezTo>
                    <a:pt x="105" y="959"/>
                    <a:pt x="189" y="1006"/>
                    <a:pt x="275" y="1006"/>
                  </a:cubicBezTo>
                  <a:cubicBezTo>
                    <a:pt x="310" y="1006"/>
                    <a:pt x="346" y="998"/>
                    <a:pt x="380" y="981"/>
                  </a:cubicBezTo>
                  <a:lnTo>
                    <a:pt x="1410" y="462"/>
                  </a:lnTo>
                  <a:cubicBezTo>
                    <a:pt x="1537" y="404"/>
                    <a:pt x="1582" y="254"/>
                    <a:pt x="1526" y="137"/>
                  </a:cubicBezTo>
                  <a:cubicBezTo>
                    <a:pt x="1478" y="50"/>
                    <a:pt x="1398" y="0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1887411" y="1815158"/>
              <a:ext cx="215627" cy="137254"/>
            </a:xfrm>
            <a:custGeom>
              <a:avLst/>
              <a:gdLst/>
              <a:ahLst/>
              <a:cxnLst/>
              <a:rect l="l" t="t" r="r" b="b"/>
              <a:pathLst>
                <a:path w="1582" h="1007" extrusionOk="0">
                  <a:moveTo>
                    <a:pt x="1311" y="1"/>
                  </a:moveTo>
                  <a:cubicBezTo>
                    <a:pt x="1272" y="1"/>
                    <a:pt x="1231" y="11"/>
                    <a:pt x="1191" y="33"/>
                  </a:cubicBezTo>
                  <a:lnTo>
                    <a:pt x="161" y="554"/>
                  </a:lnTo>
                  <a:cubicBezTo>
                    <a:pt x="45" y="610"/>
                    <a:pt x="0" y="762"/>
                    <a:pt x="56" y="876"/>
                  </a:cubicBezTo>
                  <a:cubicBezTo>
                    <a:pt x="97" y="959"/>
                    <a:pt x="185" y="1007"/>
                    <a:pt x="273" y="1007"/>
                  </a:cubicBezTo>
                  <a:cubicBezTo>
                    <a:pt x="310" y="1007"/>
                    <a:pt x="347" y="999"/>
                    <a:pt x="380" y="982"/>
                  </a:cubicBezTo>
                  <a:lnTo>
                    <a:pt x="1410" y="460"/>
                  </a:lnTo>
                  <a:cubicBezTo>
                    <a:pt x="1526" y="402"/>
                    <a:pt x="1582" y="252"/>
                    <a:pt x="1512" y="138"/>
                  </a:cubicBezTo>
                  <a:cubicBezTo>
                    <a:pt x="1474" y="50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1944112" y="1680084"/>
              <a:ext cx="214127" cy="136709"/>
            </a:xfrm>
            <a:custGeom>
              <a:avLst/>
              <a:gdLst/>
              <a:ahLst/>
              <a:cxnLst/>
              <a:rect l="l" t="t" r="r" b="b"/>
              <a:pathLst>
                <a:path w="1571" h="1003" extrusionOk="0">
                  <a:moveTo>
                    <a:pt x="1299" y="1"/>
                  </a:moveTo>
                  <a:cubicBezTo>
                    <a:pt x="1262" y="1"/>
                    <a:pt x="1225" y="10"/>
                    <a:pt x="1191" y="31"/>
                  </a:cubicBezTo>
                  <a:lnTo>
                    <a:pt x="161" y="549"/>
                  </a:lnTo>
                  <a:cubicBezTo>
                    <a:pt x="45" y="608"/>
                    <a:pt x="1" y="757"/>
                    <a:pt x="56" y="874"/>
                  </a:cubicBezTo>
                  <a:cubicBezTo>
                    <a:pt x="97" y="956"/>
                    <a:pt x="183" y="1002"/>
                    <a:pt x="271" y="1002"/>
                  </a:cubicBezTo>
                  <a:cubicBezTo>
                    <a:pt x="309" y="1002"/>
                    <a:pt x="346" y="994"/>
                    <a:pt x="381" y="977"/>
                  </a:cubicBezTo>
                  <a:lnTo>
                    <a:pt x="1410" y="458"/>
                  </a:lnTo>
                  <a:cubicBezTo>
                    <a:pt x="1526" y="400"/>
                    <a:pt x="1571" y="250"/>
                    <a:pt x="1513" y="133"/>
                  </a:cubicBezTo>
                  <a:cubicBezTo>
                    <a:pt x="1474" y="53"/>
                    <a:pt x="1386" y="1"/>
                    <a:pt x="12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985927" y="650474"/>
              <a:ext cx="1087265" cy="581592"/>
            </a:xfrm>
            <a:custGeom>
              <a:avLst/>
              <a:gdLst/>
              <a:ahLst/>
              <a:cxnLst/>
              <a:rect l="l" t="t" r="r" b="b"/>
              <a:pathLst>
                <a:path w="7977" h="4267" extrusionOk="0">
                  <a:moveTo>
                    <a:pt x="1150" y="0"/>
                  </a:moveTo>
                  <a:cubicBezTo>
                    <a:pt x="1079" y="0"/>
                    <a:pt x="1009" y="16"/>
                    <a:pt x="949" y="46"/>
                  </a:cubicBezTo>
                  <a:lnTo>
                    <a:pt x="325" y="371"/>
                  </a:lnTo>
                  <a:cubicBezTo>
                    <a:pt x="47" y="510"/>
                    <a:pt x="0" y="890"/>
                    <a:pt x="244" y="1087"/>
                  </a:cubicBezTo>
                  <a:lnTo>
                    <a:pt x="3943" y="4161"/>
                  </a:lnTo>
                  <a:cubicBezTo>
                    <a:pt x="4019" y="4231"/>
                    <a:pt x="4117" y="4267"/>
                    <a:pt x="4218" y="4267"/>
                  </a:cubicBezTo>
                  <a:cubicBezTo>
                    <a:pt x="4285" y="4267"/>
                    <a:pt x="4353" y="4251"/>
                    <a:pt x="4417" y="4219"/>
                  </a:cubicBezTo>
                  <a:lnTo>
                    <a:pt x="7619" y="2591"/>
                  </a:lnTo>
                  <a:cubicBezTo>
                    <a:pt x="7977" y="2405"/>
                    <a:pt x="7918" y="1897"/>
                    <a:pt x="7538" y="1780"/>
                  </a:cubicBezTo>
                  <a:lnTo>
                    <a:pt x="1260" y="13"/>
                  </a:lnTo>
                  <a:cubicBezTo>
                    <a:pt x="1224" y="4"/>
                    <a:pt x="1187" y="0"/>
                    <a:pt x="1150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996831" y="650337"/>
              <a:ext cx="997716" cy="559784"/>
            </a:xfrm>
            <a:custGeom>
              <a:avLst/>
              <a:gdLst/>
              <a:ahLst/>
              <a:cxnLst/>
              <a:rect l="l" t="t" r="r" b="b"/>
              <a:pathLst>
                <a:path w="7320" h="4107" extrusionOk="0">
                  <a:moveTo>
                    <a:pt x="1066" y="0"/>
                  </a:moveTo>
                  <a:cubicBezTo>
                    <a:pt x="997" y="0"/>
                    <a:pt x="927" y="14"/>
                    <a:pt x="869" y="47"/>
                  </a:cubicBezTo>
                  <a:lnTo>
                    <a:pt x="245" y="372"/>
                  </a:lnTo>
                  <a:cubicBezTo>
                    <a:pt x="84" y="452"/>
                    <a:pt x="1" y="602"/>
                    <a:pt x="1" y="752"/>
                  </a:cubicBezTo>
                  <a:cubicBezTo>
                    <a:pt x="1" y="880"/>
                    <a:pt x="48" y="996"/>
                    <a:pt x="164" y="1088"/>
                  </a:cubicBezTo>
                  <a:lnTo>
                    <a:pt x="3782" y="4106"/>
                  </a:lnTo>
                  <a:cubicBezTo>
                    <a:pt x="4706" y="3424"/>
                    <a:pt x="5666" y="2764"/>
                    <a:pt x="6418" y="2267"/>
                  </a:cubicBezTo>
                  <a:cubicBezTo>
                    <a:pt x="6706" y="2070"/>
                    <a:pt x="7006" y="1898"/>
                    <a:pt x="7320" y="1748"/>
                  </a:cubicBezTo>
                  <a:lnTo>
                    <a:pt x="4731" y="1018"/>
                  </a:lnTo>
                  <a:lnTo>
                    <a:pt x="4048" y="821"/>
                  </a:lnTo>
                  <a:lnTo>
                    <a:pt x="3746" y="741"/>
                  </a:lnTo>
                  <a:lnTo>
                    <a:pt x="3052" y="544"/>
                  </a:lnTo>
                  <a:lnTo>
                    <a:pt x="2742" y="452"/>
                  </a:lnTo>
                  <a:lnTo>
                    <a:pt x="2070" y="267"/>
                  </a:lnTo>
                  <a:lnTo>
                    <a:pt x="1180" y="14"/>
                  </a:lnTo>
                  <a:cubicBezTo>
                    <a:pt x="1146" y="0"/>
                    <a:pt x="1099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1679418" y="1242970"/>
              <a:ext cx="568371" cy="996080"/>
            </a:xfrm>
            <a:custGeom>
              <a:avLst/>
              <a:gdLst/>
              <a:ahLst/>
              <a:cxnLst/>
              <a:rect l="l" t="t" r="r" b="b"/>
              <a:pathLst>
                <a:path w="4170" h="7308" extrusionOk="0">
                  <a:moveTo>
                    <a:pt x="3647" y="0"/>
                  </a:moveTo>
                  <a:cubicBezTo>
                    <a:pt x="3584" y="0"/>
                    <a:pt x="3518" y="15"/>
                    <a:pt x="3455" y="47"/>
                  </a:cubicBezTo>
                  <a:lnTo>
                    <a:pt x="242" y="1676"/>
                  </a:lnTo>
                  <a:cubicBezTo>
                    <a:pt x="92" y="1756"/>
                    <a:pt x="0" y="1920"/>
                    <a:pt x="12" y="2092"/>
                  </a:cubicBezTo>
                  <a:lnTo>
                    <a:pt x="322" y="6903"/>
                  </a:lnTo>
                  <a:cubicBezTo>
                    <a:pt x="331" y="7142"/>
                    <a:pt x="532" y="7307"/>
                    <a:pt x="751" y="7307"/>
                  </a:cubicBezTo>
                  <a:cubicBezTo>
                    <a:pt x="816" y="7307"/>
                    <a:pt x="883" y="7292"/>
                    <a:pt x="947" y="7260"/>
                  </a:cubicBezTo>
                  <a:lnTo>
                    <a:pt x="1571" y="6936"/>
                  </a:lnTo>
                  <a:cubicBezTo>
                    <a:pt x="1676" y="6889"/>
                    <a:pt x="1746" y="6808"/>
                    <a:pt x="1790" y="6706"/>
                  </a:cubicBezTo>
                  <a:lnTo>
                    <a:pt x="4057" y="591"/>
                  </a:lnTo>
                  <a:cubicBezTo>
                    <a:pt x="4170" y="287"/>
                    <a:pt x="3928" y="0"/>
                    <a:pt x="3647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1682417" y="1354736"/>
              <a:ext cx="537567" cy="883905"/>
            </a:xfrm>
            <a:custGeom>
              <a:avLst/>
              <a:gdLst/>
              <a:ahLst/>
              <a:cxnLst/>
              <a:rect l="l" t="t" r="r" b="b"/>
              <a:pathLst>
                <a:path w="3944" h="6485" extrusionOk="0">
                  <a:moveTo>
                    <a:pt x="3943" y="1"/>
                  </a:moveTo>
                  <a:cubicBezTo>
                    <a:pt x="3699" y="129"/>
                    <a:pt x="3458" y="231"/>
                    <a:pt x="3202" y="326"/>
                  </a:cubicBezTo>
                  <a:cubicBezTo>
                    <a:pt x="2337" y="636"/>
                    <a:pt x="1158" y="1052"/>
                    <a:pt x="1" y="1421"/>
                  </a:cubicBezTo>
                  <a:lnTo>
                    <a:pt x="300" y="6083"/>
                  </a:lnTo>
                  <a:cubicBezTo>
                    <a:pt x="311" y="6324"/>
                    <a:pt x="508" y="6485"/>
                    <a:pt x="728" y="6485"/>
                  </a:cubicBezTo>
                  <a:cubicBezTo>
                    <a:pt x="797" y="6485"/>
                    <a:pt x="866" y="6474"/>
                    <a:pt x="925" y="6440"/>
                  </a:cubicBezTo>
                  <a:lnTo>
                    <a:pt x="1549" y="6116"/>
                  </a:lnTo>
                  <a:cubicBezTo>
                    <a:pt x="1654" y="6069"/>
                    <a:pt x="1724" y="5988"/>
                    <a:pt x="1768" y="5886"/>
                  </a:cubicBezTo>
                  <a:lnTo>
                    <a:pt x="394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1033087" y="797950"/>
              <a:ext cx="1642142" cy="869185"/>
            </a:xfrm>
            <a:custGeom>
              <a:avLst/>
              <a:gdLst/>
              <a:ahLst/>
              <a:cxnLst/>
              <a:rect l="l" t="t" r="r" b="b"/>
              <a:pathLst>
                <a:path w="12048" h="6377" extrusionOk="0">
                  <a:moveTo>
                    <a:pt x="10166" y="1"/>
                  </a:moveTo>
                  <a:cubicBezTo>
                    <a:pt x="9926" y="1"/>
                    <a:pt x="9678" y="11"/>
                    <a:pt x="9434" y="27"/>
                  </a:cubicBezTo>
                  <a:cubicBezTo>
                    <a:pt x="8255" y="121"/>
                    <a:pt x="7123" y="526"/>
                    <a:pt x="6152" y="1184"/>
                  </a:cubicBezTo>
                  <a:cubicBezTo>
                    <a:pt x="3979" y="2641"/>
                    <a:pt x="1" y="5462"/>
                    <a:pt x="373" y="6189"/>
                  </a:cubicBezTo>
                  <a:cubicBezTo>
                    <a:pt x="440" y="6320"/>
                    <a:pt x="644" y="6377"/>
                    <a:pt x="949" y="6377"/>
                  </a:cubicBezTo>
                  <a:cubicBezTo>
                    <a:pt x="2370" y="6377"/>
                    <a:pt x="5967" y="5142"/>
                    <a:pt x="7966" y="4411"/>
                  </a:cubicBezTo>
                  <a:cubicBezTo>
                    <a:pt x="9007" y="4028"/>
                    <a:pt x="9956" y="3403"/>
                    <a:pt x="10694" y="2571"/>
                  </a:cubicBezTo>
                  <a:cubicBezTo>
                    <a:pt x="11387" y="1808"/>
                    <a:pt x="12048" y="929"/>
                    <a:pt x="11781" y="421"/>
                  </a:cubicBezTo>
                  <a:cubicBezTo>
                    <a:pt x="11622" y="103"/>
                    <a:pt x="10938" y="1"/>
                    <a:pt x="1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715100" y="1407075"/>
              <a:ext cx="508808" cy="618120"/>
            </a:xfrm>
            <a:custGeom>
              <a:avLst/>
              <a:gdLst/>
              <a:ahLst/>
              <a:cxnLst/>
              <a:rect l="l" t="t" r="r" b="b"/>
              <a:pathLst>
                <a:path w="3733" h="4535" extrusionOk="0">
                  <a:moveTo>
                    <a:pt x="1127" y="1"/>
                  </a:moveTo>
                  <a:cubicBezTo>
                    <a:pt x="1066" y="1"/>
                    <a:pt x="1005" y="15"/>
                    <a:pt x="947" y="44"/>
                  </a:cubicBezTo>
                  <a:lnTo>
                    <a:pt x="289" y="380"/>
                  </a:lnTo>
                  <a:cubicBezTo>
                    <a:pt x="1" y="530"/>
                    <a:pt x="1" y="946"/>
                    <a:pt x="289" y="1085"/>
                  </a:cubicBezTo>
                  <a:lnTo>
                    <a:pt x="1896" y="1884"/>
                  </a:lnTo>
                  <a:cubicBezTo>
                    <a:pt x="2045" y="1964"/>
                    <a:pt x="2137" y="2136"/>
                    <a:pt x="2104" y="2311"/>
                  </a:cubicBezTo>
                  <a:lnTo>
                    <a:pt x="1815" y="4067"/>
                  </a:lnTo>
                  <a:cubicBezTo>
                    <a:pt x="1768" y="4328"/>
                    <a:pt x="1975" y="4534"/>
                    <a:pt x="2208" y="4534"/>
                  </a:cubicBezTo>
                  <a:cubicBezTo>
                    <a:pt x="2265" y="4534"/>
                    <a:pt x="2324" y="4522"/>
                    <a:pt x="2381" y="4494"/>
                  </a:cubicBezTo>
                  <a:lnTo>
                    <a:pt x="3039" y="4148"/>
                  </a:lnTo>
                  <a:cubicBezTo>
                    <a:pt x="3155" y="4089"/>
                    <a:pt x="3236" y="3987"/>
                    <a:pt x="3247" y="3870"/>
                  </a:cubicBezTo>
                  <a:lnTo>
                    <a:pt x="3699" y="1271"/>
                  </a:lnTo>
                  <a:lnTo>
                    <a:pt x="3732" y="1246"/>
                  </a:lnTo>
                  <a:lnTo>
                    <a:pt x="3699" y="1234"/>
                  </a:lnTo>
                  <a:lnTo>
                    <a:pt x="3710" y="1201"/>
                  </a:lnTo>
                  <a:lnTo>
                    <a:pt x="3663" y="1212"/>
                  </a:lnTo>
                  <a:lnTo>
                    <a:pt x="1305" y="44"/>
                  </a:lnTo>
                  <a:cubicBezTo>
                    <a:pt x="1248" y="15"/>
                    <a:pt x="1187" y="1"/>
                    <a:pt x="1127" y="1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24505" y="1406666"/>
              <a:ext cx="499403" cy="617984"/>
            </a:xfrm>
            <a:custGeom>
              <a:avLst/>
              <a:gdLst/>
              <a:ahLst/>
              <a:cxnLst/>
              <a:rect l="l" t="t" r="r" b="b"/>
              <a:pathLst>
                <a:path w="3664" h="4534" extrusionOk="0">
                  <a:moveTo>
                    <a:pt x="1064" y="0"/>
                  </a:moveTo>
                  <a:cubicBezTo>
                    <a:pt x="1005" y="0"/>
                    <a:pt x="936" y="14"/>
                    <a:pt x="878" y="47"/>
                  </a:cubicBezTo>
                  <a:lnTo>
                    <a:pt x="220" y="383"/>
                  </a:lnTo>
                  <a:cubicBezTo>
                    <a:pt x="70" y="452"/>
                    <a:pt x="1" y="591"/>
                    <a:pt x="1" y="730"/>
                  </a:cubicBezTo>
                  <a:cubicBezTo>
                    <a:pt x="1" y="880"/>
                    <a:pt x="70" y="1018"/>
                    <a:pt x="220" y="1088"/>
                  </a:cubicBezTo>
                  <a:lnTo>
                    <a:pt x="1827" y="1887"/>
                  </a:lnTo>
                  <a:cubicBezTo>
                    <a:pt x="1965" y="1956"/>
                    <a:pt x="2046" y="2095"/>
                    <a:pt x="2046" y="2245"/>
                  </a:cubicBezTo>
                  <a:cubicBezTo>
                    <a:pt x="2046" y="2267"/>
                    <a:pt x="2046" y="2289"/>
                    <a:pt x="2035" y="2314"/>
                  </a:cubicBezTo>
                  <a:lnTo>
                    <a:pt x="1746" y="4070"/>
                  </a:lnTo>
                  <a:cubicBezTo>
                    <a:pt x="1735" y="4092"/>
                    <a:pt x="1735" y="4117"/>
                    <a:pt x="1735" y="4140"/>
                  </a:cubicBezTo>
                  <a:cubicBezTo>
                    <a:pt x="1735" y="4370"/>
                    <a:pt x="1918" y="4533"/>
                    <a:pt x="2126" y="4533"/>
                  </a:cubicBezTo>
                  <a:cubicBezTo>
                    <a:pt x="2184" y="4533"/>
                    <a:pt x="2254" y="4522"/>
                    <a:pt x="2312" y="4497"/>
                  </a:cubicBezTo>
                  <a:lnTo>
                    <a:pt x="2970" y="4151"/>
                  </a:lnTo>
                  <a:cubicBezTo>
                    <a:pt x="3086" y="4092"/>
                    <a:pt x="3167" y="3990"/>
                    <a:pt x="3178" y="3873"/>
                  </a:cubicBezTo>
                  <a:lnTo>
                    <a:pt x="3630" y="1274"/>
                  </a:lnTo>
                  <a:lnTo>
                    <a:pt x="3663" y="1249"/>
                  </a:lnTo>
                  <a:lnTo>
                    <a:pt x="3630" y="1237"/>
                  </a:lnTo>
                  <a:lnTo>
                    <a:pt x="3641" y="1204"/>
                  </a:lnTo>
                  <a:lnTo>
                    <a:pt x="3594" y="1215"/>
                  </a:lnTo>
                  <a:lnTo>
                    <a:pt x="2995" y="927"/>
                  </a:lnTo>
                  <a:lnTo>
                    <a:pt x="1236" y="47"/>
                  </a:lnTo>
                  <a:cubicBezTo>
                    <a:pt x="1180" y="14"/>
                    <a:pt x="112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2419797" y="818804"/>
              <a:ext cx="159335" cy="238116"/>
            </a:xfrm>
            <a:custGeom>
              <a:avLst/>
              <a:gdLst/>
              <a:ahLst/>
              <a:cxnLst/>
              <a:rect l="l" t="t" r="r" b="b"/>
              <a:pathLst>
                <a:path w="1169" h="1747" extrusionOk="0">
                  <a:moveTo>
                    <a:pt x="105" y="0"/>
                  </a:moveTo>
                  <a:cubicBezTo>
                    <a:pt x="90" y="0"/>
                    <a:pt x="74" y="1"/>
                    <a:pt x="59" y="2"/>
                  </a:cubicBezTo>
                  <a:lnTo>
                    <a:pt x="1" y="2"/>
                  </a:lnTo>
                  <a:lnTo>
                    <a:pt x="891" y="1747"/>
                  </a:lnTo>
                  <a:cubicBezTo>
                    <a:pt x="1063" y="1564"/>
                    <a:pt x="1169" y="1331"/>
                    <a:pt x="1158" y="1089"/>
                  </a:cubicBezTo>
                  <a:cubicBezTo>
                    <a:pt x="1133" y="637"/>
                    <a:pt x="880" y="360"/>
                    <a:pt x="658" y="188"/>
                  </a:cubicBezTo>
                  <a:cubicBezTo>
                    <a:pt x="498" y="69"/>
                    <a:pt x="307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40"/>
          <p:cNvGrpSpPr/>
          <p:nvPr/>
        </p:nvGrpSpPr>
        <p:grpSpPr>
          <a:xfrm rot="-521450">
            <a:off x="2424853" y="4355393"/>
            <a:ext cx="634200" cy="634179"/>
            <a:chOff x="4962125" y="426824"/>
            <a:chExt cx="634212" cy="634190"/>
          </a:xfrm>
        </p:grpSpPr>
        <p:sp>
          <p:nvSpPr>
            <p:cNvPr id="979" name="Google Shape;979;p40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40"/>
          <p:cNvGrpSpPr/>
          <p:nvPr/>
        </p:nvGrpSpPr>
        <p:grpSpPr>
          <a:xfrm rot="1335216">
            <a:off x="7527524" y="176277"/>
            <a:ext cx="633731" cy="634222"/>
            <a:chOff x="6014253" y="1318589"/>
            <a:chExt cx="633742" cy="634233"/>
          </a:xfrm>
        </p:grpSpPr>
        <p:sp>
          <p:nvSpPr>
            <p:cNvPr id="986" name="Google Shape;986;p40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9" name="Google Shape;989;p40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990" name="Google Shape;990;p40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0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2" name="Google Shape;992;p40"/>
          <p:cNvGrpSpPr/>
          <p:nvPr/>
        </p:nvGrpSpPr>
        <p:grpSpPr>
          <a:xfrm rot="822221">
            <a:off x="7955017" y="3974231"/>
            <a:ext cx="633775" cy="634261"/>
            <a:chOff x="1191647" y="1126304"/>
            <a:chExt cx="1017910" cy="1018691"/>
          </a:xfrm>
        </p:grpSpPr>
        <p:sp>
          <p:nvSpPr>
            <p:cNvPr id="993" name="Google Shape;993;p40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40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995" name="Google Shape;995;p40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0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0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" name="Google Shape;64;p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body" idx="1"/>
          </p:nvPr>
        </p:nvSpPr>
        <p:spPr>
          <a:xfrm>
            <a:off x="720000" y="1192100"/>
            <a:ext cx="720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 rot="-647626">
            <a:off x="7889061" y="2210564"/>
            <a:ext cx="633767" cy="634253"/>
            <a:chOff x="5458659" y="1126304"/>
            <a:chExt cx="1017910" cy="1018691"/>
          </a:xfrm>
        </p:grpSpPr>
        <p:sp>
          <p:nvSpPr>
            <p:cNvPr id="73" name="Google Shape;73;p4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781558">
            <a:off x="7927506" y="4015161"/>
            <a:ext cx="633763" cy="634254"/>
            <a:chOff x="3395893" y="1318589"/>
            <a:chExt cx="633742" cy="634233"/>
          </a:xfrm>
        </p:grpSpPr>
        <p:sp>
          <p:nvSpPr>
            <p:cNvPr id="79" name="Google Shape;79;p4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3159963" y="141001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3159963" y="300696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3159963" y="1945178"/>
            <a:ext cx="24411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3159963" y="3542101"/>
            <a:ext cx="24411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1" name="Google Shape;91;p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3" name="Google Shape;93;p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oogle Shape;97;p5"/>
          <p:cNvGrpSpPr/>
          <p:nvPr/>
        </p:nvGrpSpPr>
        <p:grpSpPr>
          <a:xfrm rot="-387912">
            <a:off x="1459633" y="3506334"/>
            <a:ext cx="633709" cy="634195"/>
            <a:chOff x="5458659" y="1126304"/>
            <a:chExt cx="1017910" cy="1018691"/>
          </a:xfrm>
        </p:grpSpPr>
        <p:sp>
          <p:nvSpPr>
            <p:cNvPr id="98" name="Google Shape;98;p5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6365572" y="1882594"/>
            <a:ext cx="633751" cy="634237"/>
            <a:chOff x="1169134" y="2387179"/>
            <a:chExt cx="1017910" cy="1018691"/>
          </a:xfrm>
        </p:grpSpPr>
        <p:sp>
          <p:nvSpPr>
            <p:cNvPr id="104" name="Google Shape;104;p5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5"/>
          <p:cNvGrpSpPr/>
          <p:nvPr/>
        </p:nvGrpSpPr>
        <p:grpSpPr>
          <a:xfrm rot="679607">
            <a:off x="7627165" y="719744"/>
            <a:ext cx="633727" cy="634219"/>
            <a:chOff x="6014253" y="1318589"/>
            <a:chExt cx="633742" cy="634233"/>
          </a:xfrm>
        </p:grpSpPr>
        <p:sp>
          <p:nvSpPr>
            <p:cNvPr id="110" name="Google Shape;110;p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14" name="Google Shape;114;p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19" name="Google Shape;119;p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1" name="Google Shape;121;p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 rot="-938067">
            <a:off x="537995" y="3974183"/>
            <a:ext cx="633789" cy="634275"/>
            <a:chOff x="5458659" y="2387179"/>
            <a:chExt cx="1017910" cy="1018691"/>
          </a:xfrm>
        </p:grpSpPr>
        <p:sp>
          <p:nvSpPr>
            <p:cNvPr id="127" name="Google Shape;127;p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rot="1031725">
            <a:off x="5855144" y="816218"/>
            <a:ext cx="633631" cy="634122"/>
            <a:chOff x="5782491" y="426824"/>
            <a:chExt cx="633699" cy="634190"/>
          </a:xfrm>
        </p:grpSpPr>
        <p:sp>
          <p:nvSpPr>
            <p:cNvPr id="134" name="Google Shape;134;p6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6"/>
          <p:cNvGrpSpPr/>
          <p:nvPr/>
        </p:nvGrpSpPr>
        <p:grpSpPr>
          <a:xfrm rot="699969">
            <a:off x="7667506" y="4410739"/>
            <a:ext cx="633715" cy="634206"/>
            <a:chOff x="6014253" y="1318589"/>
            <a:chExt cx="633742" cy="634233"/>
          </a:xfrm>
        </p:grpSpPr>
        <p:sp>
          <p:nvSpPr>
            <p:cNvPr id="142" name="Google Shape;142;p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 rot="5400000">
            <a:off x="3242750" y="-323550"/>
            <a:ext cx="1197900" cy="419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51" name="Google Shape;151;p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53" name="Google Shape;153;p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2327250" y="1295988"/>
            <a:ext cx="3122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3512675" y="2548638"/>
            <a:ext cx="3981600" cy="14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7"/>
          <p:cNvGrpSpPr/>
          <p:nvPr/>
        </p:nvGrpSpPr>
        <p:grpSpPr>
          <a:xfrm rot="-519900">
            <a:off x="7645743" y="3930135"/>
            <a:ext cx="633757" cy="634243"/>
            <a:chOff x="1191647" y="1126304"/>
            <a:chExt cx="1017910" cy="1018691"/>
          </a:xfrm>
        </p:grpSpPr>
        <p:sp>
          <p:nvSpPr>
            <p:cNvPr id="160" name="Google Shape;160;p7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7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" name="Google Shape;165;p7"/>
          <p:cNvGrpSpPr/>
          <p:nvPr/>
        </p:nvGrpSpPr>
        <p:grpSpPr>
          <a:xfrm rot="709566">
            <a:off x="7292624" y="1072720"/>
            <a:ext cx="633767" cy="634253"/>
            <a:chOff x="4082447" y="1126304"/>
            <a:chExt cx="1017910" cy="1018691"/>
          </a:xfrm>
        </p:grpSpPr>
        <p:sp>
          <p:nvSpPr>
            <p:cNvPr id="166" name="Google Shape;166;p7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7"/>
          <p:cNvGrpSpPr/>
          <p:nvPr/>
        </p:nvGrpSpPr>
        <p:grpSpPr>
          <a:xfrm rot="-666144">
            <a:off x="722424" y="482957"/>
            <a:ext cx="633805" cy="634291"/>
            <a:chOff x="4104947" y="2387179"/>
            <a:chExt cx="1017910" cy="1018691"/>
          </a:xfrm>
        </p:grpSpPr>
        <p:sp>
          <p:nvSpPr>
            <p:cNvPr id="173" name="Google Shape;173;p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81" name="Google Shape;181;p8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8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83" name="Google Shape;183;p8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" name="Google Shape;187;p8"/>
          <p:cNvSpPr/>
          <p:nvPr/>
        </p:nvSpPr>
        <p:spPr>
          <a:xfrm>
            <a:off x="715100" y="1030300"/>
            <a:ext cx="6238200" cy="26082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 rot="755921">
            <a:off x="7548078" y="615625"/>
            <a:ext cx="633742" cy="634228"/>
            <a:chOff x="2637047" y="2387179"/>
            <a:chExt cx="1017910" cy="1018691"/>
          </a:xfrm>
        </p:grpSpPr>
        <p:sp>
          <p:nvSpPr>
            <p:cNvPr id="190" name="Google Shape;190;p8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8"/>
          <p:cNvGrpSpPr/>
          <p:nvPr/>
        </p:nvGrpSpPr>
        <p:grpSpPr>
          <a:xfrm rot="-943832">
            <a:off x="946749" y="3900265"/>
            <a:ext cx="633711" cy="634202"/>
            <a:chOff x="6014253" y="1318589"/>
            <a:chExt cx="633742" cy="634233"/>
          </a:xfrm>
        </p:grpSpPr>
        <p:sp>
          <p:nvSpPr>
            <p:cNvPr id="197" name="Google Shape;197;p8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9"/>
          <p:cNvGrpSpPr/>
          <p:nvPr/>
        </p:nvGrpSpPr>
        <p:grpSpPr>
          <a:xfrm>
            <a:off x="364725" y="196950"/>
            <a:ext cx="8506950" cy="4752800"/>
            <a:chOff x="364725" y="196950"/>
            <a:chExt cx="8506950" cy="4752800"/>
          </a:xfrm>
        </p:grpSpPr>
        <p:sp>
          <p:nvSpPr>
            <p:cNvPr id="206" name="Google Shape;206;p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9"/>
            <p:cNvGrpSpPr/>
            <p:nvPr/>
          </p:nvGrpSpPr>
          <p:grpSpPr>
            <a:xfrm>
              <a:off x="8727375" y="196950"/>
              <a:ext cx="144300" cy="4752800"/>
              <a:chOff x="8727375" y="196950"/>
              <a:chExt cx="144300" cy="4752800"/>
            </a:xfrm>
          </p:grpSpPr>
          <p:sp>
            <p:nvSpPr>
              <p:cNvPr id="208" name="Google Shape;208;p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0" name="Google Shape;210;p9"/>
          <p:cNvSpPr/>
          <p:nvPr/>
        </p:nvSpPr>
        <p:spPr>
          <a:xfrm rot="5400000">
            <a:off x="952225" y="-316350"/>
            <a:ext cx="4605300" cy="5776200"/>
          </a:xfrm>
          <a:prstGeom prst="round2SameRect">
            <a:avLst>
              <a:gd name="adj1" fmla="val 50000"/>
              <a:gd name="adj2" fmla="val 1306"/>
            </a:avLst>
          </a:prstGeom>
          <a:solidFill>
            <a:srgbClr val="F3F3F3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 txBox="1">
            <a:spLocks noGrp="1"/>
          </p:cNvSpPr>
          <p:nvPr>
            <p:ph type="title"/>
          </p:nvPr>
        </p:nvSpPr>
        <p:spPr>
          <a:xfrm>
            <a:off x="1047075" y="1562525"/>
            <a:ext cx="4065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subTitle" idx="1"/>
          </p:nvPr>
        </p:nvSpPr>
        <p:spPr>
          <a:xfrm>
            <a:off x="1047075" y="2248325"/>
            <a:ext cx="3825900" cy="14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>
            <a:off x="1047079" y="684376"/>
            <a:ext cx="633751" cy="634237"/>
            <a:chOff x="5458659" y="1126304"/>
            <a:chExt cx="1017910" cy="1018691"/>
          </a:xfrm>
        </p:grpSpPr>
        <p:sp>
          <p:nvSpPr>
            <p:cNvPr id="214" name="Google Shape;214;p9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9"/>
          <p:cNvGrpSpPr/>
          <p:nvPr/>
        </p:nvGrpSpPr>
        <p:grpSpPr>
          <a:xfrm>
            <a:off x="4094093" y="3918614"/>
            <a:ext cx="634212" cy="634190"/>
            <a:chOff x="4962125" y="426824"/>
            <a:chExt cx="634212" cy="634190"/>
          </a:xfrm>
        </p:grpSpPr>
        <p:sp>
          <p:nvSpPr>
            <p:cNvPr id="220" name="Google Shape;220;p9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9"/>
          <p:cNvGrpSpPr/>
          <p:nvPr/>
        </p:nvGrpSpPr>
        <p:grpSpPr>
          <a:xfrm rot="816595">
            <a:off x="7716436" y="810382"/>
            <a:ext cx="633733" cy="634219"/>
            <a:chOff x="4104947" y="2387179"/>
            <a:chExt cx="1017910" cy="1018691"/>
          </a:xfrm>
        </p:grpSpPr>
        <p:sp>
          <p:nvSpPr>
            <p:cNvPr id="227" name="Google Shape;227;p9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289075" y="1969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>
            <a:off x="289075" y="48054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/>
          <p:nvPr/>
        </p:nvSpPr>
        <p:spPr>
          <a:xfrm rot="5400000">
            <a:off x="2293650" y="-1335325"/>
            <a:ext cx="1627800" cy="5481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0"/>
          <p:cNvGrpSpPr/>
          <p:nvPr/>
        </p:nvGrpSpPr>
        <p:grpSpPr>
          <a:xfrm>
            <a:off x="0" y="-125"/>
            <a:ext cx="9159000" cy="5143700"/>
            <a:chOff x="0" y="-125"/>
            <a:chExt cx="9159000" cy="5143700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-125"/>
              <a:ext cx="3654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8809225" y="-125"/>
              <a:ext cx="3348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-5400000">
              <a:off x="4446300" y="-44463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 rot="-5400000">
              <a:off x="4446300" y="4308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1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42" name="Google Shape;242;p1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43;p1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44" name="Google Shape;244;p1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8" name="Google Shape;248;p10"/>
          <p:cNvSpPr txBox="1">
            <a:spLocks noGrp="1"/>
          </p:cNvSpPr>
          <p:nvPr>
            <p:ph type="title"/>
          </p:nvPr>
        </p:nvSpPr>
        <p:spPr>
          <a:xfrm>
            <a:off x="715100" y="930875"/>
            <a:ext cx="4633800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1" r:id="rId12"/>
    <p:sldLayoutId id="2147483665" r:id="rId13"/>
    <p:sldLayoutId id="2147483666" r:id="rId14"/>
    <p:sldLayoutId id="2147483667" r:id="rId15"/>
    <p:sldLayoutId id="2147483671" r:id="rId16"/>
    <p:sldLayoutId id="2147483672" r:id="rId17"/>
    <p:sldLayoutId id="2147483675" r:id="rId18"/>
    <p:sldLayoutId id="2147483676" r:id="rId19"/>
    <p:sldLayoutId id="2147483679" r:id="rId20"/>
    <p:sldLayoutId id="2147483680" r:id="rId21"/>
    <p:sldLayoutId id="2147483685" r:id="rId22"/>
    <p:sldLayoutId id="2147483686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gif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s://fermentationwineblog.com/2015/08/shouting-loud-at-the-wine-industry-is-just-shouting/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ecityfix.com/blog/striking-a-balance-in-transport-for-all-road-users/" TargetMode="External"/><Relationship Id="rId11" Type="http://schemas.openxmlformats.org/officeDocument/2006/relationships/hyperlink" Target="https://www.rawpixel.com/search/safe" TargetMode="External"/><Relationship Id="rId5" Type="http://schemas.openxmlformats.org/officeDocument/2006/relationships/image" Target="../media/image3.jpg"/><Relationship Id="rId15" Type="http://schemas.openxmlformats.org/officeDocument/2006/relationships/hyperlink" Target="https://blog.chrisrowbury.com/2019/04/how-to-warm-up-your-voice-on-bus-or-any.html" TargetMode="External"/><Relationship Id="rId10" Type="http://schemas.openxmlformats.org/officeDocument/2006/relationships/image" Target="../media/image6.jpg"/><Relationship Id="rId4" Type="http://schemas.openxmlformats.org/officeDocument/2006/relationships/hyperlink" Target="https://pastoralsj.org/ser/978-pinchazos" TargetMode="External"/><Relationship Id="rId9" Type="http://schemas.openxmlformats.org/officeDocument/2006/relationships/hyperlink" Target="https://commons.wikimedia.org/wiki/File:Iraqi_school_children_stand_in_line_to_receive_school_supplies_in_Sudaryr,_Iraq,_Oct_111005-A-PQ424-001.jpg" TargetMode="External"/><Relationship Id="rId1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wpixel.com/search/safe" TargetMode="External"/><Relationship Id="rId3" Type="http://schemas.openxmlformats.org/officeDocument/2006/relationships/hyperlink" Target="https://pastoralsj.org/ser/978-pinchazos" TargetMode="External"/><Relationship Id="rId7" Type="http://schemas.openxmlformats.org/officeDocument/2006/relationships/image" Target="../media/image6.jpg"/><Relationship Id="rId12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iki/File:Iraqi_school_children_stand_in_line_to_receive_school_supplies_in_Sudaryr,_Iraq,_Oct_111005-A-PQ424-001.jpg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5.jpg"/><Relationship Id="rId10" Type="http://schemas.openxmlformats.org/officeDocument/2006/relationships/hyperlink" Target="https://blog.chrisrowbury.com/2019/04/how-to-warm-up-your-voice-on-bus-or-any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44"/>
          <p:cNvGrpSpPr/>
          <p:nvPr/>
        </p:nvGrpSpPr>
        <p:grpSpPr>
          <a:xfrm>
            <a:off x="592497" y="2731008"/>
            <a:ext cx="1723106" cy="2140238"/>
            <a:chOff x="592497" y="2731008"/>
            <a:chExt cx="1723106" cy="2140238"/>
          </a:xfrm>
        </p:grpSpPr>
        <p:sp>
          <p:nvSpPr>
            <p:cNvPr id="1009" name="Google Shape;1009;p44"/>
            <p:cNvSpPr/>
            <p:nvPr/>
          </p:nvSpPr>
          <p:spPr>
            <a:xfrm>
              <a:off x="1308870" y="3268641"/>
              <a:ext cx="412267" cy="520511"/>
            </a:xfrm>
            <a:custGeom>
              <a:avLst/>
              <a:gdLst/>
              <a:ahLst/>
              <a:cxnLst/>
              <a:rect l="l" t="t" r="r" b="b"/>
              <a:pathLst>
                <a:path w="5614" h="7088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1056" y="3363"/>
                    <a:pt x="1588" y="5126"/>
                    <a:pt x="2191" y="5705"/>
                  </a:cubicBezTo>
                  <a:cubicBezTo>
                    <a:pt x="2644" y="6158"/>
                    <a:pt x="4606" y="7088"/>
                    <a:pt x="4606" y="7088"/>
                  </a:cubicBezTo>
                  <a:lnTo>
                    <a:pt x="5614" y="6786"/>
                  </a:lnTo>
                  <a:lnTo>
                    <a:pt x="3248" y="4293"/>
                  </a:lnTo>
                  <a:cubicBezTo>
                    <a:pt x="3248" y="4293"/>
                    <a:pt x="2644" y="725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635957" y="3728725"/>
              <a:ext cx="201360" cy="132625"/>
            </a:xfrm>
            <a:custGeom>
              <a:avLst/>
              <a:gdLst/>
              <a:ahLst/>
              <a:cxnLst/>
              <a:rect l="l" t="t" r="r" b="b"/>
              <a:pathLst>
                <a:path w="2742" h="1806" extrusionOk="0">
                  <a:moveTo>
                    <a:pt x="1824" y="0"/>
                  </a:moveTo>
                  <a:cubicBezTo>
                    <a:pt x="1746" y="0"/>
                    <a:pt x="1666" y="15"/>
                    <a:pt x="1582" y="44"/>
                  </a:cubicBezTo>
                  <a:lnTo>
                    <a:pt x="1" y="593"/>
                  </a:lnTo>
                  <a:lnTo>
                    <a:pt x="49" y="974"/>
                  </a:lnTo>
                  <a:cubicBezTo>
                    <a:pt x="96" y="1214"/>
                    <a:pt x="287" y="1359"/>
                    <a:pt x="533" y="1359"/>
                  </a:cubicBezTo>
                  <a:cubicBezTo>
                    <a:pt x="572" y="1359"/>
                    <a:pt x="612" y="1355"/>
                    <a:pt x="653" y="1348"/>
                  </a:cubicBezTo>
                  <a:lnTo>
                    <a:pt x="755" y="1324"/>
                  </a:lnTo>
                  <a:cubicBezTo>
                    <a:pt x="797" y="1433"/>
                    <a:pt x="880" y="1806"/>
                    <a:pt x="1015" y="1806"/>
                  </a:cubicBezTo>
                  <a:cubicBezTo>
                    <a:pt x="1036" y="1806"/>
                    <a:pt x="1058" y="1797"/>
                    <a:pt x="1081" y="1776"/>
                  </a:cubicBezTo>
                  <a:cubicBezTo>
                    <a:pt x="1256" y="1650"/>
                    <a:pt x="1130" y="1046"/>
                    <a:pt x="1130" y="1046"/>
                  </a:cubicBezTo>
                  <a:lnTo>
                    <a:pt x="1130" y="1046"/>
                  </a:lnTo>
                  <a:cubicBezTo>
                    <a:pt x="1130" y="1046"/>
                    <a:pt x="1334" y="1632"/>
                    <a:pt x="1484" y="1632"/>
                  </a:cubicBezTo>
                  <a:cubicBezTo>
                    <a:pt x="1493" y="1632"/>
                    <a:pt x="1501" y="1630"/>
                    <a:pt x="1510" y="1625"/>
                  </a:cubicBezTo>
                  <a:cubicBezTo>
                    <a:pt x="1685" y="1499"/>
                    <a:pt x="1661" y="1046"/>
                    <a:pt x="1582" y="871"/>
                  </a:cubicBezTo>
                  <a:lnTo>
                    <a:pt x="1582" y="871"/>
                  </a:lnTo>
                  <a:cubicBezTo>
                    <a:pt x="1692" y="1069"/>
                    <a:pt x="1837" y="1432"/>
                    <a:pt x="1991" y="1432"/>
                  </a:cubicBezTo>
                  <a:cubicBezTo>
                    <a:pt x="2015" y="1432"/>
                    <a:pt x="2040" y="1423"/>
                    <a:pt x="2065" y="1402"/>
                  </a:cubicBezTo>
                  <a:cubicBezTo>
                    <a:pt x="2216" y="1221"/>
                    <a:pt x="2035" y="720"/>
                    <a:pt x="1938" y="569"/>
                  </a:cubicBezTo>
                  <a:lnTo>
                    <a:pt x="1938" y="569"/>
                  </a:lnTo>
                  <a:cubicBezTo>
                    <a:pt x="2056" y="709"/>
                    <a:pt x="2367" y="1261"/>
                    <a:pt x="2551" y="1261"/>
                  </a:cubicBezTo>
                  <a:cubicBezTo>
                    <a:pt x="2565" y="1261"/>
                    <a:pt x="2578" y="1258"/>
                    <a:pt x="2590" y="1251"/>
                  </a:cubicBezTo>
                  <a:cubicBezTo>
                    <a:pt x="2717" y="1173"/>
                    <a:pt x="2741" y="617"/>
                    <a:pt x="2216" y="141"/>
                  </a:cubicBezTo>
                  <a:cubicBezTo>
                    <a:pt x="2086" y="45"/>
                    <a:pt x="1959" y="0"/>
                    <a:pt x="18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308870" y="3268641"/>
              <a:ext cx="219939" cy="313496"/>
            </a:xfrm>
            <a:custGeom>
              <a:avLst/>
              <a:gdLst/>
              <a:ahLst/>
              <a:cxnLst/>
              <a:rect l="l" t="t" r="r" b="b"/>
              <a:pathLst>
                <a:path w="2995" h="4269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906" y="2935"/>
                    <a:pt x="1135" y="3641"/>
                    <a:pt x="1388" y="4269"/>
                  </a:cubicBezTo>
                  <a:cubicBezTo>
                    <a:pt x="1763" y="3840"/>
                    <a:pt x="2294" y="3363"/>
                    <a:pt x="2994" y="3110"/>
                  </a:cubicBezTo>
                  <a:cubicBezTo>
                    <a:pt x="2747" y="2005"/>
                    <a:pt x="2294" y="472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175877" y="3596024"/>
              <a:ext cx="484087" cy="796922"/>
            </a:xfrm>
            <a:custGeom>
              <a:avLst/>
              <a:gdLst/>
              <a:ahLst/>
              <a:cxnLst/>
              <a:rect l="l" t="t" r="r" b="b"/>
              <a:pathLst>
                <a:path w="6592" h="10852" extrusionOk="0">
                  <a:moveTo>
                    <a:pt x="1065" y="0"/>
                  </a:moveTo>
                  <a:cubicBezTo>
                    <a:pt x="554" y="0"/>
                    <a:pt x="124" y="263"/>
                    <a:pt x="79" y="1066"/>
                  </a:cubicBezTo>
                  <a:cubicBezTo>
                    <a:pt x="0" y="2756"/>
                    <a:pt x="2065" y="4893"/>
                    <a:pt x="3320" y="6076"/>
                  </a:cubicBezTo>
                  <a:cubicBezTo>
                    <a:pt x="2216" y="7133"/>
                    <a:pt x="1811" y="10453"/>
                    <a:pt x="1811" y="10453"/>
                  </a:cubicBezTo>
                  <a:lnTo>
                    <a:pt x="2469" y="10851"/>
                  </a:lnTo>
                  <a:lnTo>
                    <a:pt x="5813" y="6046"/>
                  </a:lnTo>
                  <a:cubicBezTo>
                    <a:pt x="5837" y="5998"/>
                    <a:pt x="5861" y="5950"/>
                    <a:pt x="5886" y="5871"/>
                  </a:cubicBezTo>
                  <a:cubicBezTo>
                    <a:pt x="5964" y="5744"/>
                    <a:pt x="6592" y="4537"/>
                    <a:pt x="2795" y="716"/>
                  </a:cubicBezTo>
                  <a:cubicBezTo>
                    <a:pt x="2513" y="434"/>
                    <a:pt x="1722" y="0"/>
                    <a:pt x="1065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308870" y="4200926"/>
              <a:ext cx="181312" cy="192034"/>
            </a:xfrm>
            <a:custGeom>
              <a:avLst/>
              <a:gdLst/>
              <a:ahLst/>
              <a:cxnLst/>
              <a:rect l="l" t="t" r="r" b="b"/>
              <a:pathLst>
                <a:path w="2469" h="2615" extrusionOk="0">
                  <a:moveTo>
                    <a:pt x="453" y="0"/>
                  </a:moveTo>
                  <a:cubicBezTo>
                    <a:pt x="127" y="1129"/>
                    <a:pt x="0" y="2216"/>
                    <a:pt x="0" y="2216"/>
                  </a:cubicBezTo>
                  <a:lnTo>
                    <a:pt x="658" y="261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246302" y="4315194"/>
              <a:ext cx="253206" cy="248139"/>
            </a:xfrm>
            <a:custGeom>
              <a:avLst/>
              <a:gdLst/>
              <a:ahLst/>
              <a:cxnLst/>
              <a:rect l="l" t="t" r="r" b="b"/>
              <a:pathLst>
                <a:path w="3448" h="3379" extrusionOk="0">
                  <a:moveTo>
                    <a:pt x="946" y="1"/>
                  </a:moveTo>
                  <a:cubicBezTo>
                    <a:pt x="890" y="1"/>
                    <a:pt x="835" y="29"/>
                    <a:pt x="804" y="80"/>
                  </a:cubicBezTo>
                  <a:cubicBezTo>
                    <a:pt x="580" y="328"/>
                    <a:pt x="1" y="859"/>
                    <a:pt x="98" y="1137"/>
                  </a:cubicBezTo>
                  <a:cubicBezTo>
                    <a:pt x="279" y="1662"/>
                    <a:pt x="731" y="1589"/>
                    <a:pt x="1558" y="2320"/>
                  </a:cubicBezTo>
                  <a:cubicBezTo>
                    <a:pt x="2196" y="2895"/>
                    <a:pt x="2662" y="3378"/>
                    <a:pt x="2966" y="3378"/>
                  </a:cubicBezTo>
                  <a:cubicBezTo>
                    <a:pt x="3045" y="3378"/>
                    <a:pt x="3113" y="3346"/>
                    <a:pt x="3170" y="3273"/>
                  </a:cubicBezTo>
                  <a:cubicBezTo>
                    <a:pt x="3448" y="2893"/>
                    <a:pt x="2591" y="1939"/>
                    <a:pt x="2210" y="1438"/>
                  </a:cubicBezTo>
                  <a:cubicBezTo>
                    <a:pt x="2035" y="1233"/>
                    <a:pt x="2011" y="605"/>
                    <a:pt x="2011" y="454"/>
                  </a:cubicBezTo>
                  <a:cubicBezTo>
                    <a:pt x="2030" y="317"/>
                    <a:pt x="1941" y="302"/>
                    <a:pt x="1795" y="302"/>
                  </a:cubicBezTo>
                  <a:cubicBezTo>
                    <a:pt x="1754" y="302"/>
                    <a:pt x="1709" y="304"/>
                    <a:pt x="1661" y="304"/>
                  </a:cubicBezTo>
                  <a:cubicBezTo>
                    <a:pt x="1407" y="304"/>
                    <a:pt x="1257" y="207"/>
                    <a:pt x="1033" y="26"/>
                  </a:cubicBezTo>
                  <a:cubicBezTo>
                    <a:pt x="1006" y="9"/>
                    <a:pt x="976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502963" y="3778295"/>
              <a:ext cx="204885" cy="228531"/>
            </a:xfrm>
            <a:custGeom>
              <a:avLst/>
              <a:gdLst/>
              <a:ahLst/>
              <a:cxnLst/>
              <a:rect l="l" t="t" r="r" b="b"/>
              <a:pathLst>
                <a:path w="2790" h="3112" extrusionOk="0">
                  <a:moveTo>
                    <a:pt x="2147" y="0"/>
                  </a:moveTo>
                  <a:cubicBezTo>
                    <a:pt x="2094" y="0"/>
                    <a:pt x="2040" y="7"/>
                    <a:pt x="1987" y="21"/>
                  </a:cubicBezTo>
                  <a:lnTo>
                    <a:pt x="104" y="600"/>
                  </a:lnTo>
                  <a:cubicBezTo>
                    <a:pt x="49" y="625"/>
                    <a:pt x="1" y="673"/>
                    <a:pt x="25" y="751"/>
                  </a:cubicBezTo>
                  <a:cubicBezTo>
                    <a:pt x="45" y="791"/>
                    <a:pt x="85" y="830"/>
                    <a:pt x="138" y="830"/>
                  </a:cubicBezTo>
                  <a:cubicBezTo>
                    <a:pt x="150" y="830"/>
                    <a:pt x="163" y="828"/>
                    <a:pt x="176" y="824"/>
                  </a:cubicBezTo>
                  <a:lnTo>
                    <a:pt x="2065" y="244"/>
                  </a:lnTo>
                  <a:cubicBezTo>
                    <a:pt x="2095" y="236"/>
                    <a:pt x="2125" y="232"/>
                    <a:pt x="2155" y="232"/>
                  </a:cubicBezTo>
                  <a:cubicBezTo>
                    <a:pt x="2304" y="232"/>
                    <a:pt x="2453" y="328"/>
                    <a:pt x="2518" y="474"/>
                  </a:cubicBezTo>
                  <a:cubicBezTo>
                    <a:pt x="2542" y="576"/>
                    <a:pt x="2542" y="673"/>
                    <a:pt x="2488" y="775"/>
                  </a:cubicBezTo>
                  <a:cubicBezTo>
                    <a:pt x="2440" y="878"/>
                    <a:pt x="2367" y="926"/>
                    <a:pt x="2265" y="975"/>
                  </a:cubicBezTo>
                  <a:lnTo>
                    <a:pt x="2138" y="999"/>
                  </a:lnTo>
                  <a:cubicBezTo>
                    <a:pt x="1987" y="1053"/>
                    <a:pt x="1860" y="1150"/>
                    <a:pt x="1788" y="1301"/>
                  </a:cubicBezTo>
                  <a:cubicBezTo>
                    <a:pt x="1709" y="1452"/>
                    <a:pt x="1709" y="1602"/>
                    <a:pt x="1764" y="1753"/>
                  </a:cubicBezTo>
                  <a:lnTo>
                    <a:pt x="2162" y="3015"/>
                  </a:lnTo>
                  <a:cubicBezTo>
                    <a:pt x="2186" y="3063"/>
                    <a:pt x="2240" y="3111"/>
                    <a:pt x="2265" y="3111"/>
                  </a:cubicBezTo>
                  <a:cubicBezTo>
                    <a:pt x="2289" y="3111"/>
                    <a:pt x="2289" y="3111"/>
                    <a:pt x="2313" y="3087"/>
                  </a:cubicBezTo>
                  <a:cubicBezTo>
                    <a:pt x="2367" y="3087"/>
                    <a:pt x="2415" y="3015"/>
                    <a:pt x="2391" y="2961"/>
                  </a:cubicBezTo>
                  <a:lnTo>
                    <a:pt x="1987" y="1705"/>
                  </a:lnTo>
                  <a:cubicBezTo>
                    <a:pt x="1939" y="1602"/>
                    <a:pt x="1963" y="1506"/>
                    <a:pt x="2011" y="1403"/>
                  </a:cubicBezTo>
                  <a:cubicBezTo>
                    <a:pt x="2035" y="1331"/>
                    <a:pt x="2114" y="1252"/>
                    <a:pt x="2216" y="1228"/>
                  </a:cubicBezTo>
                  <a:lnTo>
                    <a:pt x="2337" y="1180"/>
                  </a:lnTo>
                  <a:cubicBezTo>
                    <a:pt x="2518" y="1126"/>
                    <a:pt x="2639" y="1029"/>
                    <a:pt x="2717" y="878"/>
                  </a:cubicBezTo>
                  <a:cubicBezTo>
                    <a:pt x="2790" y="727"/>
                    <a:pt x="2790" y="546"/>
                    <a:pt x="2717" y="395"/>
                  </a:cubicBezTo>
                  <a:cubicBezTo>
                    <a:pt x="2633" y="147"/>
                    <a:pt x="239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594259" y="4178748"/>
              <a:ext cx="625965" cy="188436"/>
            </a:xfrm>
            <a:custGeom>
              <a:avLst/>
              <a:gdLst/>
              <a:ahLst/>
              <a:cxnLst/>
              <a:rect l="l" t="t" r="r" b="b"/>
              <a:pathLst>
                <a:path w="8524" h="2566" extrusionOk="0">
                  <a:moveTo>
                    <a:pt x="4329" y="1"/>
                  </a:moveTo>
                  <a:cubicBezTo>
                    <a:pt x="2614" y="1"/>
                    <a:pt x="1033" y="827"/>
                    <a:pt x="73" y="2264"/>
                  </a:cubicBezTo>
                  <a:cubicBezTo>
                    <a:pt x="1" y="2337"/>
                    <a:pt x="25" y="2463"/>
                    <a:pt x="127" y="2542"/>
                  </a:cubicBezTo>
                  <a:cubicBezTo>
                    <a:pt x="152" y="2542"/>
                    <a:pt x="200" y="2566"/>
                    <a:pt x="224" y="2566"/>
                  </a:cubicBezTo>
                  <a:cubicBezTo>
                    <a:pt x="302" y="2566"/>
                    <a:pt x="351" y="2542"/>
                    <a:pt x="375" y="2463"/>
                  </a:cubicBezTo>
                  <a:cubicBezTo>
                    <a:pt x="1280" y="1159"/>
                    <a:pt x="2741" y="375"/>
                    <a:pt x="4329" y="375"/>
                  </a:cubicBezTo>
                  <a:cubicBezTo>
                    <a:pt x="5838" y="375"/>
                    <a:pt x="7268" y="1129"/>
                    <a:pt x="8150" y="2337"/>
                  </a:cubicBezTo>
                  <a:cubicBezTo>
                    <a:pt x="8194" y="2399"/>
                    <a:pt x="8258" y="2433"/>
                    <a:pt x="8320" y="2433"/>
                  </a:cubicBezTo>
                  <a:cubicBezTo>
                    <a:pt x="8359" y="2433"/>
                    <a:pt x="8397" y="2419"/>
                    <a:pt x="8427" y="2391"/>
                  </a:cubicBezTo>
                  <a:cubicBezTo>
                    <a:pt x="8524" y="2337"/>
                    <a:pt x="8524" y="2216"/>
                    <a:pt x="8476" y="2113"/>
                  </a:cubicBezTo>
                  <a:cubicBezTo>
                    <a:pt x="7522" y="779"/>
                    <a:pt x="5958" y="1"/>
                    <a:pt x="43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33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874860" y="4518762"/>
              <a:ext cx="70572" cy="70131"/>
            </a:xfrm>
            <a:custGeom>
              <a:avLst/>
              <a:gdLst/>
              <a:ahLst/>
              <a:cxnLst/>
              <a:rect l="l" t="t" r="r" b="b"/>
              <a:pathLst>
                <a:path w="961" h="955" extrusionOk="0">
                  <a:moveTo>
                    <a:pt x="477" y="0"/>
                  </a:moveTo>
                  <a:cubicBezTo>
                    <a:pt x="230" y="0"/>
                    <a:pt x="1" y="200"/>
                    <a:pt x="1" y="477"/>
                  </a:cubicBezTo>
                  <a:cubicBezTo>
                    <a:pt x="1" y="725"/>
                    <a:pt x="230" y="954"/>
                    <a:pt x="477" y="954"/>
                  </a:cubicBezTo>
                  <a:cubicBezTo>
                    <a:pt x="755" y="954"/>
                    <a:pt x="960" y="725"/>
                    <a:pt x="960" y="477"/>
                  </a:cubicBezTo>
                  <a:cubicBezTo>
                    <a:pt x="960" y="200"/>
                    <a:pt x="755" y="0"/>
                    <a:pt x="477" y="0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563695" y="4163399"/>
              <a:ext cx="436281" cy="493707"/>
            </a:xfrm>
            <a:custGeom>
              <a:avLst/>
              <a:gdLst/>
              <a:ahLst/>
              <a:cxnLst/>
              <a:rect l="l" t="t" r="r" b="b"/>
              <a:pathLst>
                <a:path w="5941" h="6723" extrusionOk="0">
                  <a:moveTo>
                    <a:pt x="5411" y="0"/>
                  </a:moveTo>
                  <a:cubicBezTo>
                    <a:pt x="3894" y="0"/>
                    <a:pt x="2425" y="668"/>
                    <a:pt x="1462" y="1845"/>
                  </a:cubicBezTo>
                  <a:cubicBezTo>
                    <a:pt x="381" y="3179"/>
                    <a:pt x="1" y="4936"/>
                    <a:pt x="508" y="6572"/>
                  </a:cubicBezTo>
                  <a:cubicBezTo>
                    <a:pt x="532" y="6650"/>
                    <a:pt x="605" y="6723"/>
                    <a:pt x="683" y="6723"/>
                  </a:cubicBezTo>
                  <a:cubicBezTo>
                    <a:pt x="707" y="6723"/>
                    <a:pt x="707" y="6698"/>
                    <a:pt x="731" y="6698"/>
                  </a:cubicBezTo>
                  <a:cubicBezTo>
                    <a:pt x="834" y="6674"/>
                    <a:pt x="906" y="6572"/>
                    <a:pt x="858" y="6469"/>
                  </a:cubicBezTo>
                  <a:cubicBezTo>
                    <a:pt x="430" y="4936"/>
                    <a:pt x="755" y="3330"/>
                    <a:pt x="1764" y="2093"/>
                  </a:cubicBezTo>
                  <a:cubicBezTo>
                    <a:pt x="2652" y="1019"/>
                    <a:pt x="4002" y="374"/>
                    <a:pt x="5403" y="374"/>
                  </a:cubicBezTo>
                  <a:cubicBezTo>
                    <a:pt x="5505" y="374"/>
                    <a:pt x="5608" y="378"/>
                    <a:pt x="5711" y="385"/>
                  </a:cubicBezTo>
                  <a:cubicBezTo>
                    <a:pt x="5838" y="385"/>
                    <a:pt x="5916" y="312"/>
                    <a:pt x="5941" y="210"/>
                  </a:cubicBezTo>
                  <a:cubicBezTo>
                    <a:pt x="5941" y="107"/>
                    <a:pt x="5862" y="10"/>
                    <a:pt x="5735" y="10"/>
                  </a:cubicBezTo>
                  <a:cubicBezTo>
                    <a:pt x="5627" y="4"/>
                    <a:pt x="5519" y="0"/>
                    <a:pt x="541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634194" y="4221341"/>
              <a:ext cx="681408" cy="637053"/>
            </a:xfrm>
            <a:custGeom>
              <a:avLst/>
              <a:gdLst/>
              <a:ahLst/>
              <a:cxnLst/>
              <a:rect l="l" t="t" r="r" b="b"/>
              <a:pathLst>
                <a:path w="9279" h="8675" extrusionOk="0">
                  <a:moveTo>
                    <a:pt x="4425" y="398"/>
                  </a:moveTo>
                  <a:cubicBezTo>
                    <a:pt x="5307" y="398"/>
                    <a:pt x="6188" y="700"/>
                    <a:pt x="6918" y="1304"/>
                  </a:cubicBezTo>
                  <a:cubicBezTo>
                    <a:pt x="8602" y="2692"/>
                    <a:pt x="8850" y="5179"/>
                    <a:pt x="7443" y="6839"/>
                  </a:cubicBezTo>
                  <a:cubicBezTo>
                    <a:pt x="6665" y="7793"/>
                    <a:pt x="5560" y="8276"/>
                    <a:pt x="4401" y="8276"/>
                  </a:cubicBezTo>
                  <a:cubicBezTo>
                    <a:pt x="3520" y="8276"/>
                    <a:pt x="2639" y="7998"/>
                    <a:pt x="1908" y="7394"/>
                  </a:cubicBezTo>
                  <a:cubicBezTo>
                    <a:pt x="224" y="5982"/>
                    <a:pt x="1" y="3519"/>
                    <a:pt x="1383" y="1835"/>
                  </a:cubicBezTo>
                  <a:cubicBezTo>
                    <a:pt x="2162" y="881"/>
                    <a:pt x="3266" y="398"/>
                    <a:pt x="4425" y="398"/>
                  </a:cubicBezTo>
                  <a:close/>
                  <a:moveTo>
                    <a:pt x="4425" y="0"/>
                  </a:moveTo>
                  <a:cubicBezTo>
                    <a:pt x="3115" y="0"/>
                    <a:pt x="1908" y="579"/>
                    <a:pt x="1081" y="1582"/>
                  </a:cubicBezTo>
                  <a:cubicBezTo>
                    <a:pt x="327" y="2463"/>
                    <a:pt x="1" y="3598"/>
                    <a:pt x="97" y="4751"/>
                  </a:cubicBezTo>
                  <a:cubicBezTo>
                    <a:pt x="200" y="5909"/>
                    <a:pt x="755" y="6942"/>
                    <a:pt x="1661" y="7672"/>
                  </a:cubicBezTo>
                  <a:cubicBezTo>
                    <a:pt x="2439" y="8324"/>
                    <a:pt x="3417" y="8674"/>
                    <a:pt x="4401" y="8674"/>
                  </a:cubicBezTo>
                  <a:cubicBezTo>
                    <a:pt x="5711" y="8674"/>
                    <a:pt x="6942" y="8095"/>
                    <a:pt x="7745" y="7093"/>
                  </a:cubicBezTo>
                  <a:cubicBezTo>
                    <a:pt x="9278" y="5258"/>
                    <a:pt x="9001" y="2511"/>
                    <a:pt x="7166" y="1002"/>
                  </a:cubicBezTo>
                  <a:cubicBezTo>
                    <a:pt x="6387" y="350"/>
                    <a:pt x="5433" y="0"/>
                    <a:pt x="44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918320" y="4504515"/>
              <a:ext cx="79898" cy="70792"/>
            </a:xfrm>
            <a:custGeom>
              <a:avLst/>
              <a:gdLst/>
              <a:ahLst/>
              <a:cxnLst/>
              <a:rect l="l" t="t" r="r" b="b"/>
              <a:pathLst>
                <a:path w="1088" h="964" extrusionOk="0">
                  <a:moveTo>
                    <a:pt x="558" y="1"/>
                  </a:moveTo>
                  <a:cubicBezTo>
                    <a:pt x="420" y="1"/>
                    <a:pt x="281" y="65"/>
                    <a:pt x="182" y="194"/>
                  </a:cubicBezTo>
                  <a:cubicBezTo>
                    <a:pt x="1" y="394"/>
                    <a:pt x="31" y="695"/>
                    <a:pt x="230" y="846"/>
                  </a:cubicBezTo>
                  <a:cubicBezTo>
                    <a:pt x="331" y="925"/>
                    <a:pt x="448" y="964"/>
                    <a:pt x="560" y="964"/>
                  </a:cubicBezTo>
                  <a:cubicBezTo>
                    <a:pt x="696" y="964"/>
                    <a:pt x="824" y="907"/>
                    <a:pt x="906" y="798"/>
                  </a:cubicBezTo>
                  <a:cubicBezTo>
                    <a:pt x="1087" y="593"/>
                    <a:pt x="1057" y="291"/>
                    <a:pt x="858" y="116"/>
                  </a:cubicBezTo>
                  <a:cubicBezTo>
                    <a:pt x="771" y="39"/>
                    <a:pt x="665" y="1"/>
                    <a:pt x="55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094729" y="4000736"/>
              <a:ext cx="264294" cy="575221"/>
            </a:xfrm>
            <a:custGeom>
              <a:avLst/>
              <a:gdLst/>
              <a:ahLst/>
              <a:cxnLst/>
              <a:rect l="l" t="t" r="r" b="b"/>
              <a:pathLst>
                <a:path w="3599" h="7833" extrusionOk="0">
                  <a:moveTo>
                    <a:pt x="186" y="1"/>
                  </a:moveTo>
                  <a:cubicBezTo>
                    <a:pt x="165" y="1"/>
                    <a:pt x="145" y="4"/>
                    <a:pt x="127" y="10"/>
                  </a:cubicBezTo>
                  <a:cubicBezTo>
                    <a:pt x="49" y="58"/>
                    <a:pt x="1" y="137"/>
                    <a:pt x="49" y="209"/>
                  </a:cubicBezTo>
                  <a:lnTo>
                    <a:pt x="3272" y="7730"/>
                  </a:lnTo>
                  <a:cubicBezTo>
                    <a:pt x="3296" y="7809"/>
                    <a:pt x="3345" y="7833"/>
                    <a:pt x="3423" y="7833"/>
                  </a:cubicBezTo>
                  <a:lnTo>
                    <a:pt x="3471" y="7833"/>
                  </a:lnTo>
                  <a:cubicBezTo>
                    <a:pt x="3550" y="7779"/>
                    <a:pt x="3598" y="7706"/>
                    <a:pt x="3550" y="7604"/>
                  </a:cubicBezTo>
                  <a:lnTo>
                    <a:pt x="327" y="82"/>
                  </a:lnTo>
                  <a:cubicBezTo>
                    <a:pt x="308" y="28"/>
                    <a:pt x="246" y="1"/>
                    <a:pt x="186" y="1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273841" y="4134318"/>
              <a:ext cx="469473" cy="304684"/>
            </a:xfrm>
            <a:custGeom>
              <a:avLst/>
              <a:gdLst/>
              <a:ahLst/>
              <a:cxnLst/>
              <a:rect l="l" t="t" r="r" b="b"/>
              <a:pathLst>
                <a:path w="6393" h="4149" extrusionOk="0">
                  <a:moveTo>
                    <a:pt x="6206" y="1"/>
                  </a:moveTo>
                  <a:cubicBezTo>
                    <a:pt x="6180" y="1"/>
                    <a:pt x="6156" y="9"/>
                    <a:pt x="6139" y="26"/>
                  </a:cubicBezTo>
                  <a:lnTo>
                    <a:pt x="103" y="3877"/>
                  </a:lnTo>
                  <a:cubicBezTo>
                    <a:pt x="24" y="3925"/>
                    <a:pt x="0" y="3998"/>
                    <a:pt x="55" y="4076"/>
                  </a:cubicBezTo>
                  <a:cubicBezTo>
                    <a:pt x="79" y="4125"/>
                    <a:pt x="127" y="4149"/>
                    <a:pt x="175" y="4149"/>
                  </a:cubicBezTo>
                  <a:cubicBezTo>
                    <a:pt x="205" y="4149"/>
                    <a:pt x="230" y="4149"/>
                    <a:pt x="254" y="4125"/>
                  </a:cubicBezTo>
                  <a:lnTo>
                    <a:pt x="6290" y="304"/>
                  </a:lnTo>
                  <a:cubicBezTo>
                    <a:pt x="6362" y="255"/>
                    <a:pt x="6393" y="153"/>
                    <a:pt x="6338" y="74"/>
                  </a:cubicBezTo>
                  <a:cubicBezTo>
                    <a:pt x="6307" y="28"/>
                    <a:pt x="6253" y="1"/>
                    <a:pt x="620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111546" y="4046120"/>
              <a:ext cx="251003" cy="533436"/>
            </a:xfrm>
            <a:custGeom>
              <a:avLst/>
              <a:gdLst/>
              <a:ahLst/>
              <a:cxnLst/>
              <a:rect l="l" t="t" r="r" b="b"/>
              <a:pathLst>
                <a:path w="3418" h="7264" extrusionOk="0">
                  <a:moveTo>
                    <a:pt x="229" y="1"/>
                  </a:moveTo>
                  <a:cubicBezTo>
                    <a:pt x="204" y="1"/>
                    <a:pt x="178" y="7"/>
                    <a:pt x="152" y="20"/>
                  </a:cubicBezTo>
                  <a:cubicBezTo>
                    <a:pt x="49" y="68"/>
                    <a:pt x="1" y="171"/>
                    <a:pt x="49" y="273"/>
                  </a:cubicBezTo>
                  <a:lnTo>
                    <a:pt x="3019" y="7137"/>
                  </a:lnTo>
                  <a:cubicBezTo>
                    <a:pt x="3043" y="7215"/>
                    <a:pt x="3116" y="7263"/>
                    <a:pt x="3194" y="7263"/>
                  </a:cubicBezTo>
                  <a:cubicBezTo>
                    <a:pt x="3218" y="7263"/>
                    <a:pt x="3242" y="7239"/>
                    <a:pt x="3267" y="7239"/>
                  </a:cubicBezTo>
                  <a:cubicBezTo>
                    <a:pt x="3369" y="7191"/>
                    <a:pt x="3417" y="7088"/>
                    <a:pt x="3369" y="6986"/>
                  </a:cubicBezTo>
                  <a:lnTo>
                    <a:pt x="399" y="122"/>
                  </a:lnTo>
                  <a:cubicBezTo>
                    <a:pt x="364" y="47"/>
                    <a:pt x="299" y="1"/>
                    <a:pt x="2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59427" y="4112287"/>
              <a:ext cx="559505" cy="46118"/>
            </a:xfrm>
            <a:custGeom>
              <a:avLst/>
              <a:gdLst/>
              <a:ahLst/>
              <a:cxnLst/>
              <a:rect l="l" t="t" r="r" b="b"/>
              <a:pathLst>
                <a:path w="7619" h="628" extrusionOk="0">
                  <a:moveTo>
                    <a:pt x="1" y="0"/>
                  </a:moveTo>
                  <a:lnTo>
                    <a:pt x="1" y="628"/>
                  </a:lnTo>
                  <a:lnTo>
                    <a:pt x="7619" y="628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897038" y="4123303"/>
              <a:ext cx="275310" cy="441641"/>
            </a:xfrm>
            <a:custGeom>
              <a:avLst/>
              <a:gdLst/>
              <a:ahLst/>
              <a:cxnLst/>
              <a:rect l="l" t="t" r="r" b="b"/>
              <a:pathLst>
                <a:path w="3749" h="6014" extrusionOk="0">
                  <a:moveTo>
                    <a:pt x="3569" y="0"/>
                  </a:moveTo>
                  <a:cubicBezTo>
                    <a:pt x="3522" y="0"/>
                    <a:pt x="3478" y="27"/>
                    <a:pt x="3447" y="73"/>
                  </a:cubicBezTo>
                  <a:lnTo>
                    <a:pt x="55" y="5784"/>
                  </a:lnTo>
                  <a:cubicBezTo>
                    <a:pt x="0" y="5862"/>
                    <a:pt x="25" y="5935"/>
                    <a:pt x="103" y="5989"/>
                  </a:cubicBezTo>
                  <a:cubicBezTo>
                    <a:pt x="127" y="6013"/>
                    <a:pt x="151" y="6013"/>
                    <a:pt x="175" y="6013"/>
                  </a:cubicBezTo>
                  <a:cubicBezTo>
                    <a:pt x="230" y="6013"/>
                    <a:pt x="278" y="5989"/>
                    <a:pt x="326" y="5935"/>
                  </a:cubicBezTo>
                  <a:lnTo>
                    <a:pt x="3725" y="255"/>
                  </a:lnTo>
                  <a:cubicBezTo>
                    <a:pt x="3749" y="176"/>
                    <a:pt x="3725" y="73"/>
                    <a:pt x="3646" y="25"/>
                  </a:cubicBezTo>
                  <a:cubicBezTo>
                    <a:pt x="3621" y="8"/>
                    <a:pt x="3594" y="0"/>
                    <a:pt x="3569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628466" y="3924508"/>
              <a:ext cx="358659" cy="649684"/>
            </a:xfrm>
            <a:custGeom>
              <a:avLst/>
              <a:gdLst/>
              <a:ahLst/>
              <a:cxnLst/>
              <a:rect l="l" t="t" r="r" b="b"/>
              <a:pathLst>
                <a:path w="4884" h="8847" extrusionOk="0">
                  <a:moveTo>
                    <a:pt x="323" y="1"/>
                  </a:moveTo>
                  <a:cubicBezTo>
                    <a:pt x="292" y="1"/>
                    <a:pt x="261" y="6"/>
                    <a:pt x="230" y="16"/>
                  </a:cubicBezTo>
                  <a:cubicBezTo>
                    <a:pt x="79" y="64"/>
                    <a:pt x="0" y="215"/>
                    <a:pt x="55" y="366"/>
                  </a:cubicBezTo>
                  <a:lnTo>
                    <a:pt x="1383" y="4139"/>
                  </a:lnTo>
                  <a:cubicBezTo>
                    <a:pt x="1811" y="5376"/>
                    <a:pt x="2439" y="6505"/>
                    <a:pt x="3296" y="7489"/>
                  </a:cubicBezTo>
                  <a:lnTo>
                    <a:pt x="4377" y="8744"/>
                  </a:lnTo>
                  <a:cubicBezTo>
                    <a:pt x="4431" y="8793"/>
                    <a:pt x="4503" y="8847"/>
                    <a:pt x="4582" y="8847"/>
                  </a:cubicBezTo>
                  <a:cubicBezTo>
                    <a:pt x="4630" y="8847"/>
                    <a:pt x="4702" y="8817"/>
                    <a:pt x="4757" y="8768"/>
                  </a:cubicBezTo>
                  <a:cubicBezTo>
                    <a:pt x="4884" y="8666"/>
                    <a:pt x="4884" y="8491"/>
                    <a:pt x="4781" y="8394"/>
                  </a:cubicBezTo>
                  <a:lnTo>
                    <a:pt x="3725" y="7133"/>
                  </a:lnTo>
                  <a:cubicBezTo>
                    <a:pt x="2922" y="6179"/>
                    <a:pt x="2288" y="5122"/>
                    <a:pt x="1890" y="3964"/>
                  </a:cubicBezTo>
                  <a:lnTo>
                    <a:pt x="580" y="191"/>
                  </a:lnTo>
                  <a:cubicBezTo>
                    <a:pt x="541" y="71"/>
                    <a:pt x="439" y="1"/>
                    <a:pt x="323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850920" y="4454064"/>
              <a:ext cx="613113" cy="206574"/>
            </a:xfrm>
            <a:custGeom>
              <a:avLst/>
              <a:gdLst/>
              <a:ahLst/>
              <a:cxnLst/>
              <a:rect l="l" t="t" r="r" b="b"/>
              <a:pathLst>
                <a:path w="8349" h="2813" extrusionOk="0">
                  <a:moveTo>
                    <a:pt x="6942" y="0"/>
                  </a:moveTo>
                  <a:cubicBezTo>
                    <a:pt x="6870" y="0"/>
                    <a:pt x="6791" y="24"/>
                    <a:pt x="6719" y="24"/>
                  </a:cubicBezTo>
                  <a:lnTo>
                    <a:pt x="906" y="501"/>
                  </a:lnTo>
                  <a:cubicBezTo>
                    <a:pt x="405" y="501"/>
                    <a:pt x="1" y="905"/>
                    <a:pt x="1" y="1406"/>
                  </a:cubicBezTo>
                  <a:cubicBezTo>
                    <a:pt x="1" y="1907"/>
                    <a:pt x="405" y="2312"/>
                    <a:pt x="906" y="2312"/>
                  </a:cubicBezTo>
                  <a:lnTo>
                    <a:pt x="6719" y="2813"/>
                  </a:lnTo>
                  <a:lnTo>
                    <a:pt x="6942" y="2813"/>
                  </a:lnTo>
                  <a:cubicBezTo>
                    <a:pt x="7721" y="2813"/>
                    <a:pt x="8349" y="2185"/>
                    <a:pt x="8349" y="1406"/>
                  </a:cubicBezTo>
                  <a:cubicBezTo>
                    <a:pt x="8349" y="628"/>
                    <a:pt x="7721" y="0"/>
                    <a:pt x="6942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920978" y="4006758"/>
              <a:ext cx="286399" cy="98550"/>
            </a:xfrm>
            <a:custGeom>
              <a:avLst/>
              <a:gdLst/>
              <a:ahLst/>
              <a:cxnLst/>
              <a:rect l="l" t="t" r="r" b="b"/>
              <a:pathLst>
                <a:path w="3900" h="1342" extrusionOk="0">
                  <a:moveTo>
                    <a:pt x="3574" y="0"/>
                  </a:moveTo>
                  <a:lnTo>
                    <a:pt x="707" y="31"/>
                  </a:lnTo>
                  <a:cubicBezTo>
                    <a:pt x="707" y="31"/>
                    <a:pt x="0" y="31"/>
                    <a:pt x="55" y="707"/>
                  </a:cubicBezTo>
                  <a:cubicBezTo>
                    <a:pt x="99" y="1097"/>
                    <a:pt x="602" y="1342"/>
                    <a:pt x="1321" y="1342"/>
                  </a:cubicBezTo>
                  <a:cubicBezTo>
                    <a:pt x="1392" y="1342"/>
                    <a:pt x="1465" y="1339"/>
                    <a:pt x="1540" y="1334"/>
                  </a:cubicBezTo>
                  <a:cubicBezTo>
                    <a:pt x="2342" y="1310"/>
                    <a:pt x="3097" y="1009"/>
                    <a:pt x="3725" y="532"/>
                  </a:cubicBezTo>
                  <a:lnTo>
                    <a:pt x="3749" y="532"/>
                  </a:lnTo>
                  <a:cubicBezTo>
                    <a:pt x="3876" y="405"/>
                    <a:pt x="3900" y="206"/>
                    <a:pt x="3773" y="79"/>
                  </a:cubicBezTo>
                  <a:cubicBezTo>
                    <a:pt x="3725" y="31"/>
                    <a:pt x="3652" y="0"/>
                    <a:pt x="3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68480" y="4545566"/>
              <a:ext cx="131303" cy="155977"/>
            </a:xfrm>
            <a:custGeom>
              <a:avLst/>
              <a:gdLst/>
              <a:ahLst/>
              <a:cxnLst/>
              <a:rect l="l" t="t" r="r" b="b"/>
              <a:pathLst>
                <a:path w="1788" h="2124" extrusionOk="0">
                  <a:moveTo>
                    <a:pt x="1574" y="0"/>
                  </a:moveTo>
                  <a:cubicBezTo>
                    <a:pt x="1528" y="0"/>
                    <a:pt x="1485" y="18"/>
                    <a:pt x="1456" y="58"/>
                  </a:cubicBezTo>
                  <a:lnTo>
                    <a:pt x="49" y="1845"/>
                  </a:lnTo>
                  <a:cubicBezTo>
                    <a:pt x="1" y="1923"/>
                    <a:pt x="25" y="2020"/>
                    <a:pt x="73" y="2098"/>
                  </a:cubicBezTo>
                  <a:cubicBezTo>
                    <a:pt x="101" y="2115"/>
                    <a:pt x="131" y="2123"/>
                    <a:pt x="162" y="2123"/>
                  </a:cubicBezTo>
                  <a:cubicBezTo>
                    <a:pt x="218" y="2123"/>
                    <a:pt x="276" y="2097"/>
                    <a:pt x="327" y="2050"/>
                  </a:cubicBezTo>
                  <a:lnTo>
                    <a:pt x="1709" y="263"/>
                  </a:lnTo>
                  <a:cubicBezTo>
                    <a:pt x="1788" y="209"/>
                    <a:pt x="1757" y="88"/>
                    <a:pt x="1685" y="34"/>
                  </a:cubicBezTo>
                  <a:cubicBezTo>
                    <a:pt x="1650" y="12"/>
                    <a:pt x="1611" y="0"/>
                    <a:pt x="1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1702490" y="4000736"/>
              <a:ext cx="114413" cy="140556"/>
            </a:xfrm>
            <a:custGeom>
              <a:avLst/>
              <a:gdLst/>
              <a:ahLst/>
              <a:cxnLst/>
              <a:rect l="l" t="t" r="r" b="b"/>
              <a:pathLst>
                <a:path w="1558" h="1914" extrusionOk="0">
                  <a:moveTo>
                    <a:pt x="1069" y="1"/>
                  </a:moveTo>
                  <a:cubicBezTo>
                    <a:pt x="972" y="1"/>
                    <a:pt x="875" y="18"/>
                    <a:pt x="779" y="58"/>
                  </a:cubicBezTo>
                  <a:cubicBezTo>
                    <a:pt x="278" y="209"/>
                    <a:pt x="0" y="765"/>
                    <a:pt x="175" y="1266"/>
                  </a:cubicBezTo>
                  <a:cubicBezTo>
                    <a:pt x="297" y="1673"/>
                    <a:pt x="679" y="1913"/>
                    <a:pt x="1085" y="1913"/>
                  </a:cubicBezTo>
                  <a:cubicBezTo>
                    <a:pt x="1184" y="1913"/>
                    <a:pt x="1284" y="1899"/>
                    <a:pt x="1383" y="1869"/>
                  </a:cubicBezTo>
                  <a:cubicBezTo>
                    <a:pt x="1431" y="1845"/>
                    <a:pt x="1509" y="1821"/>
                    <a:pt x="1558" y="1797"/>
                  </a:cubicBezTo>
                  <a:lnTo>
                    <a:pt x="1310" y="34"/>
                  </a:lnTo>
                  <a:cubicBezTo>
                    <a:pt x="1229" y="12"/>
                    <a:pt x="1149" y="1"/>
                    <a:pt x="1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1069027" y="3601018"/>
              <a:ext cx="361817" cy="934173"/>
            </a:xfrm>
            <a:custGeom>
              <a:avLst/>
              <a:gdLst/>
              <a:ahLst/>
              <a:cxnLst/>
              <a:rect l="l" t="t" r="r" b="b"/>
              <a:pathLst>
                <a:path w="4927" h="12721" extrusionOk="0">
                  <a:moveTo>
                    <a:pt x="2088" y="1"/>
                  </a:moveTo>
                  <a:cubicBezTo>
                    <a:pt x="1402" y="1"/>
                    <a:pt x="716" y="271"/>
                    <a:pt x="399" y="998"/>
                  </a:cubicBezTo>
                  <a:cubicBezTo>
                    <a:pt x="0" y="1880"/>
                    <a:pt x="399" y="2507"/>
                    <a:pt x="477" y="3316"/>
                  </a:cubicBezTo>
                  <a:cubicBezTo>
                    <a:pt x="652" y="5375"/>
                    <a:pt x="1208" y="7717"/>
                    <a:pt x="1208" y="7717"/>
                  </a:cubicBezTo>
                  <a:cubicBezTo>
                    <a:pt x="1208" y="7717"/>
                    <a:pt x="224" y="8876"/>
                    <a:pt x="882" y="10759"/>
                  </a:cubicBezTo>
                  <a:cubicBezTo>
                    <a:pt x="1081" y="11338"/>
                    <a:pt x="1208" y="11942"/>
                    <a:pt x="1232" y="12546"/>
                  </a:cubicBezTo>
                  <a:lnTo>
                    <a:pt x="2210" y="12721"/>
                  </a:lnTo>
                  <a:lnTo>
                    <a:pt x="2717" y="7940"/>
                  </a:lnTo>
                  <a:cubicBezTo>
                    <a:pt x="2717" y="7940"/>
                    <a:pt x="4926" y="1934"/>
                    <a:pt x="3773" y="624"/>
                  </a:cubicBezTo>
                  <a:cubicBezTo>
                    <a:pt x="3459" y="271"/>
                    <a:pt x="2774" y="1"/>
                    <a:pt x="2088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1120432" y="4305941"/>
              <a:ext cx="135268" cy="229266"/>
            </a:xfrm>
            <a:custGeom>
              <a:avLst/>
              <a:gdLst/>
              <a:ahLst/>
              <a:cxnLst/>
              <a:rect l="l" t="t" r="r" b="b"/>
              <a:pathLst>
                <a:path w="1842" h="3122" extrusionOk="0">
                  <a:moveTo>
                    <a:pt x="1842" y="1"/>
                  </a:moveTo>
                  <a:lnTo>
                    <a:pt x="1" y="381"/>
                  </a:lnTo>
                  <a:cubicBezTo>
                    <a:pt x="31" y="635"/>
                    <a:pt x="79" y="882"/>
                    <a:pt x="182" y="1160"/>
                  </a:cubicBezTo>
                  <a:cubicBezTo>
                    <a:pt x="381" y="1739"/>
                    <a:pt x="508" y="2343"/>
                    <a:pt x="532" y="2947"/>
                  </a:cubicBezTo>
                  <a:lnTo>
                    <a:pt x="1510" y="3122"/>
                  </a:lnTo>
                  <a:lnTo>
                    <a:pt x="1842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1109343" y="4497465"/>
              <a:ext cx="328991" cy="200479"/>
            </a:xfrm>
            <a:custGeom>
              <a:avLst/>
              <a:gdLst/>
              <a:ahLst/>
              <a:cxnLst/>
              <a:rect l="l" t="t" r="r" b="b"/>
              <a:pathLst>
                <a:path w="4480" h="2730" extrusionOk="0">
                  <a:moveTo>
                    <a:pt x="1807" y="1"/>
                  </a:moveTo>
                  <a:cubicBezTo>
                    <a:pt x="1731" y="1"/>
                    <a:pt x="1622" y="52"/>
                    <a:pt x="1486" y="109"/>
                  </a:cubicBezTo>
                  <a:cubicBezTo>
                    <a:pt x="1370" y="157"/>
                    <a:pt x="1264" y="177"/>
                    <a:pt x="1150" y="177"/>
                  </a:cubicBezTo>
                  <a:cubicBezTo>
                    <a:pt x="1020" y="177"/>
                    <a:pt x="881" y="151"/>
                    <a:pt x="707" y="109"/>
                  </a:cubicBezTo>
                  <a:cubicBezTo>
                    <a:pt x="694" y="106"/>
                    <a:pt x="682" y="105"/>
                    <a:pt x="670" y="105"/>
                  </a:cubicBezTo>
                  <a:cubicBezTo>
                    <a:pt x="587" y="105"/>
                    <a:pt x="529" y="173"/>
                    <a:pt x="508" y="236"/>
                  </a:cubicBezTo>
                  <a:cubicBezTo>
                    <a:pt x="381" y="616"/>
                    <a:pt x="1" y="1419"/>
                    <a:pt x="230" y="1648"/>
                  </a:cubicBezTo>
                  <a:cubicBezTo>
                    <a:pt x="659" y="2125"/>
                    <a:pt x="1111" y="1848"/>
                    <a:pt x="2264" y="2222"/>
                  </a:cubicBezTo>
                  <a:cubicBezTo>
                    <a:pt x="3025" y="2487"/>
                    <a:pt x="3633" y="2730"/>
                    <a:pt x="3996" y="2730"/>
                  </a:cubicBezTo>
                  <a:cubicBezTo>
                    <a:pt x="4186" y="2730"/>
                    <a:pt x="4309" y="2663"/>
                    <a:pt x="4353" y="2500"/>
                  </a:cubicBezTo>
                  <a:cubicBezTo>
                    <a:pt x="4480" y="1999"/>
                    <a:pt x="3170" y="1395"/>
                    <a:pt x="2542" y="1045"/>
                  </a:cubicBezTo>
                  <a:cubicBezTo>
                    <a:pt x="2295" y="894"/>
                    <a:pt x="1963" y="260"/>
                    <a:pt x="1914" y="85"/>
                  </a:cubicBezTo>
                  <a:cubicBezTo>
                    <a:pt x="1895" y="24"/>
                    <a:pt x="1858" y="1"/>
                    <a:pt x="180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1105818" y="3244774"/>
              <a:ext cx="378634" cy="492973"/>
            </a:xfrm>
            <a:custGeom>
              <a:avLst/>
              <a:gdLst/>
              <a:ahLst/>
              <a:cxnLst/>
              <a:rect l="l" t="t" r="r" b="b"/>
              <a:pathLst>
                <a:path w="5156" h="6713" extrusionOk="0">
                  <a:moveTo>
                    <a:pt x="2818" y="1"/>
                  </a:moveTo>
                  <a:cubicBezTo>
                    <a:pt x="2656" y="1"/>
                    <a:pt x="2487" y="14"/>
                    <a:pt x="2312" y="42"/>
                  </a:cubicBezTo>
                  <a:cubicBezTo>
                    <a:pt x="984" y="217"/>
                    <a:pt x="429" y="1956"/>
                    <a:pt x="429" y="3863"/>
                  </a:cubicBezTo>
                  <a:cubicBezTo>
                    <a:pt x="429" y="4721"/>
                    <a:pt x="0" y="5578"/>
                    <a:pt x="0" y="5578"/>
                  </a:cubicBezTo>
                  <a:cubicBezTo>
                    <a:pt x="0" y="5578"/>
                    <a:pt x="1036" y="6712"/>
                    <a:pt x="2493" y="6712"/>
                  </a:cubicBezTo>
                  <a:cubicBezTo>
                    <a:pt x="2936" y="6712"/>
                    <a:pt x="3419" y="6607"/>
                    <a:pt x="3924" y="6332"/>
                  </a:cubicBezTo>
                  <a:cubicBezTo>
                    <a:pt x="3924" y="6332"/>
                    <a:pt x="4552" y="4220"/>
                    <a:pt x="5029" y="2529"/>
                  </a:cubicBezTo>
                  <a:cubicBezTo>
                    <a:pt x="5155" y="2077"/>
                    <a:pt x="5131" y="1226"/>
                    <a:pt x="4805" y="869"/>
                  </a:cubicBezTo>
                  <a:cubicBezTo>
                    <a:pt x="4339" y="363"/>
                    <a:pt x="3665" y="1"/>
                    <a:pt x="2818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1292421" y="3118389"/>
              <a:ext cx="179183" cy="250709"/>
            </a:xfrm>
            <a:custGeom>
              <a:avLst/>
              <a:gdLst/>
              <a:ahLst/>
              <a:cxnLst/>
              <a:rect l="l" t="t" r="r" b="b"/>
              <a:pathLst>
                <a:path w="2440" h="3414" extrusionOk="0">
                  <a:moveTo>
                    <a:pt x="1311" y="1"/>
                  </a:moveTo>
                  <a:cubicBezTo>
                    <a:pt x="1311" y="1"/>
                    <a:pt x="882" y="1613"/>
                    <a:pt x="1" y="1739"/>
                  </a:cubicBezTo>
                  <a:cubicBezTo>
                    <a:pt x="1232" y="2240"/>
                    <a:pt x="1184" y="3321"/>
                    <a:pt x="1860" y="3399"/>
                  </a:cubicBezTo>
                  <a:cubicBezTo>
                    <a:pt x="1921" y="3409"/>
                    <a:pt x="1972" y="3414"/>
                    <a:pt x="2014" y="3414"/>
                  </a:cubicBezTo>
                  <a:cubicBezTo>
                    <a:pt x="2181" y="3414"/>
                    <a:pt x="2216" y="3339"/>
                    <a:pt x="2216" y="3194"/>
                  </a:cubicBezTo>
                  <a:cubicBezTo>
                    <a:pt x="2216" y="3073"/>
                    <a:pt x="2186" y="2947"/>
                    <a:pt x="2162" y="2844"/>
                  </a:cubicBezTo>
                  <a:cubicBezTo>
                    <a:pt x="1963" y="2065"/>
                    <a:pt x="2439" y="1564"/>
                    <a:pt x="2439" y="1564"/>
                  </a:cubicBezTo>
                  <a:lnTo>
                    <a:pt x="1311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1549081" y="3766912"/>
              <a:ext cx="85185" cy="66606"/>
            </a:xfrm>
            <a:custGeom>
              <a:avLst/>
              <a:gdLst/>
              <a:ahLst/>
              <a:cxnLst/>
              <a:rect l="l" t="t" r="r" b="b"/>
              <a:pathLst>
                <a:path w="1160" h="907" extrusionOk="0">
                  <a:moveTo>
                    <a:pt x="1033" y="1"/>
                  </a:moveTo>
                  <a:cubicBezTo>
                    <a:pt x="1033" y="1"/>
                    <a:pt x="502" y="279"/>
                    <a:pt x="152" y="502"/>
                  </a:cubicBezTo>
                  <a:cubicBezTo>
                    <a:pt x="103" y="526"/>
                    <a:pt x="49" y="526"/>
                    <a:pt x="1" y="550"/>
                  </a:cubicBezTo>
                  <a:cubicBezTo>
                    <a:pt x="79" y="653"/>
                    <a:pt x="128" y="780"/>
                    <a:pt x="128" y="906"/>
                  </a:cubicBezTo>
                  <a:lnTo>
                    <a:pt x="478" y="906"/>
                  </a:lnTo>
                  <a:cubicBezTo>
                    <a:pt x="629" y="755"/>
                    <a:pt x="930" y="502"/>
                    <a:pt x="1033" y="303"/>
                  </a:cubicBezTo>
                  <a:cubicBezTo>
                    <a:pt x="1160" y="128"/>
                    <a:pt x="1033" y="1"/>
                    <a:pt x="1033" y="1"/>
                  </a:cubicBezTo>
                  <a:close/>
                </a:path>
              </a:pathLst>
            </a:custGeom>
            <a:solidFill>
              <a:srgbClr val="FF9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1185130" y="3264235"/>
              <a:ext cx="375109" cy="578599"/>
            </a:xfrm>
            <a:custGeom>
              <a:avLst/>
              <a:gdLst/>
              <a:ahLst/>
              <a:cxnLst/>
              <a:rect l="l" t="t" r="r" b="b"/>
              <a:pathLst>
                <a:path w="5108" h="7879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79" y="3146"/>
                    <a:pt x="1057" y="5011"/>
                    <a:pt x="1613" y="5838"/>
                  </a:cubicBezTo>
                  <a:cubicBezTo>
                    <a:pt x="2065" y="6466"/>
                    <a:pt x="3900" y="7878"/>
                    <a:pt x="3900" y="7878"/>
                  </a:cubicBezTo>
                  <a:lnTo>
                    <a:pt x="5108" y="7775"/>
                  </a:lnTo>
                  <a:lnTo>
                    <a:pt x="2923" y="4504"/>
                  </a:lnTo>
                  <a:cubicBezTo>
                    <a:pt x="2923" y="4504"/>
                    <a:pt x="2669" y="906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1185130" y="3264235"/>
              <a:ext cx="205326" cy="312615"/>
            </a:xfrm>
            <a:custGeom>
              <a:avLst/>
              <a:gdLst/>
              <a:ahLst/>
              <a:cxnLst/>
              <a:rect l="l" t="t" r="r" b="b"/>
              <a:pathLst>
                <a:path w="2796" h="4257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06" y="2693"/>
                    <a:pt x="478" y="3502"/>
                    <a:pt x="780" y="4256"/>
                  </a:cubicBezTo>
                  <a:cubicBezTo>
                    <a:pt x="1263" y="3828"/>
                    <a:pt x="1939" y="3375"/>
                    <a:pt x="2796" y="3297"/>
                  </a:cubicBezTo>
                  <a:cubicBezTo>
                    <a:pt x="2645" y="2168"/>
                    <a:pt x="2343" y="604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1508324" y="3022847"/>
              <a:ext cx="146357" cy="134901"/>
            </a:xfrm>
            <a:custGeom>
              <a:avLst/>
              <a:gdLst/>
              <a:ahLst/>
              <a:cxnLst/>
              <a:rect l="l" t="t" r="r" b="b"/>
              <a:pathLst>
                <a:path w="1993" h="1837" extrusionOk="0">
                  <a:moveTo>
                    <a:pt x="1167" y="0"/>
                  </a:moveTo>
                  <a:cubicBezTo>
                    <a:pt x="865" y="0"/>
                    <a:pt x="537" y="169"/>
                    <a:pt x="332" y="475"/>
                  </a:cubicBezTo>
                  <a:cubicBezTo>
                    <a:pt x="0" y="903"/>
                    <a:pt x="55" y="1477"/>
                    <a:pt x="405" y="1730"/>
                  </a:cubicBezTo>
                  <a:cubicBezTo>
                    <a:pt x="523" y="1802"/>
                    <a:pt x="658" y="1836"/>
                    <a:pt x="798" y="1836"/>
                  </a:cubicBezTo>
                  <a:cubicBezTo>
                    <a:pt x="1106" y="1836"/>
                    <a:pt x="1436" y="1668"/>
                    <a:pt x="1660" y="1356"/>
                  </a:cubicBezTo>
                  <a:cubicBezTo>
                    <a:pt x="1992" y="928"/>
                    <a:pt x="1938" y="348"/>
                    <a:pt x="1564" y="119"/>
                  </a:cubicBezTo>
                  <a:cubicBezTo>
                    <a:pt x="1449" y="39"/>
                    <a:pt x="1311" y="0"/>
                    <a:pt x="116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1189169" y="2830589"/>
              <a:ext cx="430038" cy="441494"/>
            </a:xfrm>
            <a:custGeom>
              <a:avLst/>
              <a:gdLst/>
              <a:ahLst/>
              <a:cxnLst/>
              <a:rect l="l" t="t" r="r" b="b"/>
              <a:pathLst>
                <a:path w="5856" h="6012" extrusionOk="0">
                  <a:moveTo>
                    <a:pt x="2524" y="0"/>
                  </a:moveTo>
                  <a:cubicBezTo>
                    <a:pt x="1775" y="0"/>
                    <a:pt x="1087" y="150"/>
                    <a:pt x="701" y="600"/>
                  </a:cubicBezTo>
                  <a:cubicBezTo>
                    <a:pt x="200" y="1179"/>
                    <a:pt x="0" y="5906"/>
                    <a:pt x="3091" y="5984"/>
                  </a:cubicBezTo>
                  <a:cubicBezTo>
                    <a:pt x="3299" y="5994"/>
                    <a:pt x="3595" y="6012"/>
                    <a:pt x="3906" y="6012"/>
                  </a:cubicBezTo>
                  <a:cubicBezTo>
                    <a:pt x="4388" y="6012"/>
                    <a:pt x="4904" y="5969"/>
                    <a:pt x="5179" y="5785"/>
                  </a:cubicBezTo>
                  <a:cubicBezTo>
                    <a:pt x="5855" y="5278"/>
                    <a:pt x="5705" y="3721"/>
                    <a:pt x="5705" y="3721"/>
                  </a:cubicBezTo>
                  <a:lnTo>
                    <a:pt x="5735" y="1831"/>
                  </a:lnTo>
                  <a:cubicBezTo>
                    <a:pt x="5759" y="1077"/>
                    <a:pt x="5228" y="425"/>
                    <a:pt x="4497" y="250"/>
                  </a:cubicBezTo>
                  <a:cubicBezTo>
                    <a:pt x="3906" y="119"/>
                    <a:pt x="3191" y="0"/>
                    <a:pt x="25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1213109" y="2829487"/>
              <a:ext cx="214138" cy="235361"/>
            </a:xfrm>
            <a:custGeom>
              <a:avLst/>
              <a:gdLst/>
              <a:ahLst/>
              <a:cxnLst/>
              <a:rect l="l" t="t" r="r" b="b"/>
              <a:pathLst>
                <a:path w="2916" h="3205" extrusionOk="0">
                  <a:moveTo>
                    <a:pt x="2226" y="0"/>
                  </a:moveTo>
                  <a:cubicBezTo>
                    <a:pt x="1464" y="0"/>
                    <a:pt x="765" y="150"/>
                    <a:pt x="375" y="615"/>
                  </a:cubicBezTo>
                  <a:cubicBezTo>
                    <a:pt x="151" y="868"/>
                    <a:pt x="0" y="1973"/>
                    <a:pt x="151" y="3108"/>
                  </a:cubicBezTo>
                  <a:lnTo>
                    <a:pt x="755" y="3204"/>
                  </a:lnTo>
                  <a:lnTo>
                    <a:pt x="978" y="2957"/>
                  </a:lnTo>
                  <a:cubicBezTo>
                    <a:pt x="1153" y="2752"/>
                    <a:pt x="1232" y="2528"/>
                    <a:pt x="1232" y="2275"/>
                  </a:cubicBezTo>
                  <a:lnTo>
                    <a:pt x="1232" y="1876"/>
                  </a:lnTo>
                  <a:cubicBezTo>
                    <a:pt x="1232" y="1695"/>
                    <a:pt x="1358" y="1545"/>
                    <a:pt x="1533" y="1496"/>
                  </a:cubicBezTo>
                  <a:lnTo>
                    <a:pt x="2264" y="1273"/>
                  </a:lnTo>
                  <a:cubicBezTo>
                    <a:pt x="2542" y="1194"/>
                    <a:pt x="2741" y="971"/>
                    <a:pt x="2789" y="669"/>
                  </a:cubicBezTo>
                  <a:lnTo>
                    <a:pt x="2916" y="35"/>
                  </a:lnTo>
                  <a:cubicBezTo>
                    <a:pt x="2685" y="13"/>
                    <a:pt x="2452" y="0"/>
                    <a:pt x="222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510527" y="3050166"/>
              <a:ext cx="40390" cy="70351"/>
            </a:xfrm>
            <a:custGeom>
              <a:avLst/>
              <a:gdLst/>
              <a:ahLst/>
              <a:cxnLst/>
              <a:rect l="l" t="t" r="r" b="b"/>
              <a:pathLst>
                <a:path w="550" h="958" extrusionOk="0">
                  <a:moveTo>
                    <a:pt x="302" y="0"/>
                  </a:moveTo>
                  <a:cubicBezTo>
                    <a:pt x="151" y="0"/>
                    <a:pt x="1" y="453"/>
                    <a:pt x="1" y="628"/>
                  </a:cubicBezTo>
                  <a:cubicBezTo>
                    <a:pt x="1" y="803"/>
                    <a:pt x="97" y="954"/>
                    <a:pt x="248" y="954"/>
                  </a:cubicBezTo>
                  <a:cubicBezTo>
                    <a:pt x="261" y="957"/>
                    <a:pt x="274" y="958"/>
                    <a:pt x="287" y="958"/>
                  </a:cubicBezTo>
                  <a:cubicBezTo>
                    <a:pt x="420" y="958"/>
                    <a:pt x="528" y="818"/>
                    <a:pt x="550" y="652"/>
                  </a:cubicBezTo>
                  <a:cubicBezTo>
                    <a:pt x="550" y="477"/>
                    <a:pt x="453" y="0"/>
                    <a:pt x="30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482621" y="3142917"/>
              <a:ext cx="83423" cy="25629"/>
            </a:xfrm>
            <a:custGeom>
              <a:avLst/>
              <a:gdLst/>
              <a:ahLst/>
              <a:cxnLst/>
              <a:rect l="l" t="t" r="r" b="b"/>
              <a:pathLst>
                <a:path w="1136" h="349" extrusionOk="0">
                  <a:moveTo>
                    <a:pt x="64" y="0"/>
                  </a:moveTo>
                  <a:cubicBezTo>
                    <a:pt x="50" y="0"/>
                    <a:pt x="37" y="8"/>
                    <a:pt x="24" y="23"/>
                  </a:cubicBezTo>
                  <a:cubicBezTo>
                    <a:pt x="0" y="47"/>
                    <a:pt x="0" y="95"/>
                    <a:pt x="24" y="120"/>
                  </a:cubicBezTo>
                  <a:cubicBezTo>
                    <a:pt x="49" y="144"/>
                    <a:pt x="79" y="144"/>
                    <a:pt x="127" y="174"/>
                  </a:cubicBezTo>
                  <a:cubicBezTo>
                    <a:pt x="256" y="261"/>
                    <a:pt x="461" y="348"/>
                    <a:pt x="670" y="348"/>
                  </a:cubicBezTo>
                  <a:cubicBezTo>
                    <a:pt x="823" y="348"/>
                    <a:pt x="977" y="301"/>
                    <a:pt x="1105" y="174"/>
                  </a:cubicBezTo>
                  <a:cubicBezTo>
                    <a:pt x="1135" y="144"/>
                    <a:pt x="1135" y="95"/>
                    <a:pt x="1105" y="71"/>
                  </a:cubicBezTo>
                  <a:cubicBezTo>
                    <a:pt x="1093" y="59"/>
                    <a:pt x="1075" y="53"/>
                    <a:pt x="1057" y="53"/>
                  </a:cubicBezTo>
                  <a:cubicBezTo>
                    <a:pt x="1039" y="53"/>
                    <a:pt x="1020" y="59"/>
                    <a:pt x="1008" y="71"/>
                  </a:cubicBezTo>
                  <a:cubicBezTo>
                    <a:pt x="896" y="182"/>
                    <a:pt x="767" y="220"/>
                    <a:pt x="642" y="220"/>
                  </a:cubicBezTo>
                  <a:cubicBezTo>
                    <a:pt x="371" y="220"/>
                    <a:pt x="119" y="40"/>
                    <a:pt x="103" y="23"/>
                  </a:cubicBezTo>
                  <a:cubicBezTo>
                    <a:pt x="91" y="8"/>
                    <a:pt x="77" y="0"/>
                    <a:pt x="64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577061" y="3027988"/>
              <a:ext cx="22178" cy="50156"/>
            </a:xfrm>
            <a:custGeom>
              <a:avLst/>
              <a:gdLst/>
              <a:ahLst/>
              <a:cxnLst/>
              <a:rect l="l" t="t" r="r" b="b"/>
              <a:pathLst>
                <a:path w="302" h="683" extrusionOk="0">
                  <a:moveTo>
                    <a:pt x="175" y="0"/>
                  </a:moveTo>
                  <a:cubicBezTo>
                    <a:pt x="97" y="0"/>
                    <a:pt x="24" y="151"/>
                    <a:pt x="0" y="326"/>
                  </a:cubicBezTo>
                  <a:cubicBezTo>
                    <a:pt x="0" y="532"/>
                    <a:pt x="48" y="683"/>
                    <a:pt x="151" y="683"/>
                  </a:cubicBezTo>
                  <a:cubicBezTo>
                    <a:pt x="223" y="683"/>
                    <a:pt x="302" y="532"/>
                    <a:pt x="302" y="351"/>
                  </a:cubicBezTo>
                  <a:cubicBezTo>
                    <a:pt x="302" y="176"/>
                    <a:pt x="248" y="0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554883" y="2963657"/>
              <a:ext cx="70058" cy="56839"/>
            </a:xfrm>
            <a:custGeom>
              <a:avLst/>
              <a:gdLst/>
              <a:ahLst/>
              <a:cxnLst/>
              <a:rect l="l" t="t" r="r" b="b"/>
              <a:pathLst>
                <a:path w="954" h="774" extrusionOk="0">
                  <a:moveTo>
                    <a:pt x="369" y="1"/>
                  </a:moveTo>
                  <a:cubicBezTo>
                    <a:pt x="105" y="1"/>
                    <a:pt x="0" y="351"/>
                    <a:pt x="0" y="351"/>
                  </a:cubicBezTo>
                  <a:cubicBezTo>
                    <a:pt x="302" y="375"/>
                    <a:pt x="851" y="774"/>
                    <a:pt x="851" y="774"/>
                  </a:cubicBezTo>
                  <a:cubicBezTo>
                    <a:pt x="851" y="774"/>
                    <a:pt x="954" y="273"/>
                    <a:pt x="550" y="49"/>
                  </a:cubicBezTo>
                  <a:cubicBezTo>
                    <a:pt x="482" y="15"/>
                    <a:pt x="422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440028" y="3022700"/>
              <a:ext cx="22251" cy="47880"/>
            </a:xfrm>
            <a:custGeom>
              <a:avLst/>
              <a:gdLst/>
              <a:ahLst/>
              <a:cxnLst/>
              <a:rect l="l" t="t" r="r" b="b"/>
              <a:pathLst>
                <a:path w="303" h="652" extrusionOk="0">
                  <a:moveTo>
                    <a:pt x="176" y="0"/>
                  </a:moveTo>
                  <a:cubicBezTo>
                    <a:pt x="79" y="0"/>
                    <a:pt x="25" y="121"/>
                    <a:pt x="1" y="326"/>
                  </a:cubicBezTo>
                  <a:cubicBezTo>
                    <a:pt x="1" y="501"/>
                    <a:pt x="55" y="652"/>
                    <a:pt x="128" y="652"/>
                  </a:cubicBezTo>
                  <a:cubicBezTo>
                    <a:pt x="230" y="652"/>
                    <a:pt x="278" y="525"/>
                    <a:pt x="303" y="326"/>
                  </a:cubicBezTo>
                  <a:cubicBezTo>
                    <a:pt x="303" y="151"/>
                    <a:pt x="254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395746" y="2959177"/>
              <a:ext cx="92676" cy="57794"/>
            </a:xfrm>
            <a:custGeom>
              <a:avLst/>
              <a:gdLst/>
              <a:ahLst/>
              <a:cxnLst/>
              <a:rect l="l" t="t" r="r" b="b"/>
              <a:pathLst>
                <a:path w="1262" h="787" extrusionOk="0">
                  <a:moveTo>
                    <a:pt x="887" y="1"/>
                  </a:moveTo>
                  <a:cubicBezTo>
                    <a:pt x="815" y="1"/>
                    <a:pt x="730" y="17"/>
                    <a:pt x="628" y="56"/>
                  </a:cubicBezTo>
                  <a:cubicBezTo>
                    <a:pt x="55" y="261"/>
                    <a:pt x="0" y="787"/>
                    <a:pt x="0" y="787"/>
                  </a:cubicBezTo>
                  <a:cubicBezTo>
                    <a:pt x="0" y="787"/>
                    <a:pt x="833" y="382"/>
                    <a:pt x="1262" y="358"/>
                  </a:cubicBezTo>
                  <a:cubicBezTo>
                    <a:pt x="1262" y="358"/>
                    <a:pt x="1225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1416088" y="3090189"/>
              <a:ext cx="28052" cy="37599"/>
            </a:xfrm>
            <a:custGeom>
              <a:avLst/>
              <a:gdLst/>
              <a:ahLst/>
              <a:cxnLst/>
              <a:rect l="l" t="t" r="r" b="b"/>
              <a:pathLst>
                <a:path w="382" h="512" extrusionOk="0">
                  <a:moveTo>
                    <a:pt x="301" y="1"/>
                  </a:moveTo>
                  <a:cubicBezTo>
                    <a:pt x="279" y="1"/>
                    <a:pt x="254" y="18"/>
                    <a:pt x="254" y="35"/>
                  </a:cubicBezTo>
                  <a:lnTo>
                    <a:pt x="25" y="439"/>
                  </a:lnTo>
                  <a:cubicBezTo>
                    <a:pt x="1" y="463"/>
                    <a:pt x="25" y="487"/>
                    <a:pt x="49" y="512"/>
                  </a:cubicBezTo>
                  <a:lnTo>
                    <a:pt x="79" y="512"/>
                  </a:lnTo>
                  <a:cubicBezTo>
                    <a:pt x="103" y="512"/>
                    <a:pt x="128" y="512"/>
                    <a:pt x="128" y="487"/>
                  </a:cubicBezTo>
                  <a:lnTo>
                    <a:pt x="351" y="83"/>
                  </a:lnTo>
                  <a:cubicBezTo>
                    <a:pt x="381" y="59"/>
                    <a:pt x="351" y="35"/>
                    <a:pt x="327" y="11"/>
                  </a:cubicBezTo>
                  <a:cubicBezTo>
                    <a:pt x="320" y="4"/>
                    <a:pt x="311" y="1"/>
                    <a:pt x="301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1386419" y="3089161"/>
              <a:ext cx="27979" cy="38627"/>
            </a:xfrm>
            <a:custGeom>
              <a:avLst/>
              <a:gdLst/>
              <a:ahLst/>
              <a:cxnLst/>
              <a:rect l="l" t="t" r="r" b="b"/>
              <a:pathLst>
                <a:path w="381" h="526" extrusionOk="0">
                  <a:moveTo>
                    <a:pt x="332" y="0"/>
                  </a:moveTo>
                  <a:cubicBezTo>
                    <a:pt x="302" y="0"/>
                    <a:pt x="254" y="0"/>
                    <a:pt x="230" y="25"/>
                  </a:cubicBezTo>
                  <a:lnTo>
                    <a:pt x="31" y="423"/>
                  </a:lnTo>
                  <a:cubicBezTo>
                    <a:pt x="0" y="453"/>
                    <a:pt x="0" y="501"/>
                    <a:pt x="55" y="501"/>
                  </a:cubicBezTo>
                  <a:cubicBezTo>
                    <a:pt x="55" y="501"/>
                    <a:pt x="55" y="526"/>
                    <a:pt x="79" y="526"/>
                  </a:cubicBezTo>
                  <a:cubicBezTo>
                    <a:pt x="103" y="526"/>
                    <a:pt x="127" y="501"/>
                    <a:pt x="127" y="477"/>
                  </a:cubicBezTo>
                  <a:lnTo>
                    <a:pt x="357" y="97"/>
                  </a:lnTo>
                  <a:cubicBezTo>
                    <a:pt x="381" y="49"/>
                    <a:pt x="357" y="25"/>
                    <a:pt x="33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4"/>
            <p:cNvSpPr/>
            <p:nvPr/>
          </p:nvSpPr>
          <p:spPr>
            <a:xfrm>
              <a:off x="1582348" y="3097312"/>
              <a:ext cx="24013" cy="39802"/>
            </a:xfrm>
            <a:custGeom>
              <a:avLst/>
              <a:gdLst/>
              <a:ahLst/>
              <a:cxnLst/>
              <a:rect l="l" t="t" r="r" b="b"/>
              <a:pathLst>
                <a:path w="327" h="542" extrusionOk="0">
                  <a:moveTo>
                    <a:pt x="78" y="0"/>
                  </a:moveTo>
                  <a:cubicBezTo>
                    <a:pt x="67" y="0"/>
                    <a:pt x="57" y="3"/>
                    <a:pt x="49" y="10"/>
                  </a:cubicBezTo>
                  <a:cubicBezTo>
                    <a:pt x="25" y="10"/>
                    <a:pt x="0" y="65"/>
                    <a:pt x="0" y="89"/>
                  </a:cubicBezTo>
                  <a:lnTo>
                    <a:pt x="200" y="493"/>
                  </a:lnTo>
                  <a:cubicBezTo>
                    <a:pt x="200" y="517"/>
                    <a:pt x="230" y="541"/>
                    <a:pt x="254" y="541"/>
                  </a:cubicBezTo>
                  <a:lnTo>
                    <a:pt x="278" y="541"/>
                  </a:lnTo>
                  <a:cubicBezTo>
                    <a:pt x="302" y="517"/>
                    <a:pt x="326" y="493"/>
                    <a:pt x="326" y="463"/>
                  </a:cubicBezTo>
                  <a:lnTo>
                    <a:pt x="127" y="40"/>
                  </a:lnTo>
                  <a:cubicBezTo>
                    <a:pt x="127" y="19"/>
                    <a:pt x="103" y="0"/>
                    <a:pt x="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4"/>
            <p:cNvSpPr/>
            <p:nvPr/>
          </p:nvSpPr>
          <p:spPr>
            <a:xfrm>
              <a:off x="1151936" y="2988185"/>
              <a:ext cx="159208" cy="153627"/>
            </a:xfrm>
            <a:custGeom>
              <a:avLst/>
              <a:gdLst/>
              <a:ahLst/>
              <a:cxnLst/>
              <a:rect l="l" t="t" r="r" b="b"/>
              <a:pathLst>
                <a:path w="2168" h="2092" extrusionOk="0">
                  <a:moveTo>
                    <a:pt x="920" y="0"/>
                  </a:moveTo>
                  <a:cubicBezTo>
                    <a:pt x="812" y="0"/>
                    <a:pt x="705" y="21"/>
                    <a:pt x="604" y="66"/>
                  </a:cubicBezTo>
                  <a:cubicBezTo>
                    <a:pt x="151" y="265"/>
                    <a:pt x="0" y="844"/>
                    <a:pt x="278" y="1400"/>
                  </a:cubicBezTo>
                  <a:cubicBezTo>
                    <a:pt x="476" y="1828"/>
                    <a:pt x="873" y="2092"/>
                    <a:pt x="1252" y="2092"/>
                  </a:cubicBezTo>
                  <a:cubicBezTo>
                    <a:pt x="1359" y="2092"/>
                    <a:pt x="1464" y="2071"/>
                    <a:pt x="1564" y="2027"/>
                  </a:cubicBezTo>
                  <a:cubicBezTo>
                    <a:pt x="2016" y="1828"/>
                    <a:pt x="2167" y="1225"/>
                    <a:pt x="1890" y="669"/>
                  </a:cubicBezTo>
                  <a:cubicBezTo>
                    <a:pt x="1693" y="256"/>
                    <a:pt x="1299" y="0"/>
                    <a:pt x="92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4"/>
            <p:cNvSpPr/>
            <p:nvPr/>
          </p:nvSpPr>
          <p:spPr>
            <a:xfrm>
              <a:off x="1189169" y="3013374"/>
              <a:ext cx="79384" cy="98036"/>
            </a:xfrm>
            <a:custGeom>
              <a:avLst/>
              <a:gdLst/>
              <a:ahLst/>
              <a:cxnLst/>
              <a:rect l="l" t="t" r="r" b="b"/>
              <a:pathLst>
                <a:path w="1081" h="1335" extrusionOk="0">
                  <a:moveTo>
                    <a:pt x="0" y="0"/>
                  </a:moveTo>
                  <a:cubicBezTo>
                    <a:pt x="423" y="278"/>
                    <a:pt x="701" y="580"/>
                    <a:pt x="851" y="827"/>
                  </a:cubicBezTo>
                  <a:cubicBezTo>
                    <a:pt x="782" y="793"/>
                    <a:pt x="702" y="779"/>
                    <a:pt x="621" y="779"/>
                  </a:cubicBezTo>
                  <a:cubicBezTo>
                    <a:pt x="346" y="779"/>
                    <a:pt x="49" y="930"/>
                    <a:pt x="49" y="930"/>
                  </a:cubicBezTo>
                  <a:cubicBezTo>
                    <a:pt x="215" y="893"/>
                    <a:pt x="354" y="878"/>
                    <a:pt x="471" y="878"/>
                  </a:cubicBezTo>
                  <a:cubicBezTo>
                    <a:pt x="760" y="878"/>
                    <a:pt x="912" y="973"/>
                    <a:pt x="1002" y="1081"/>
                  </a:cubicBezTo>
                  <a:cubicBezTo>
                    <a:pt x="1081" y="1232"/>
                    <a:pt x="1081" y="1334"/>
                    <a:pt x="1081" y="1334"/>
                  </a:cubicBezTo>
                  <a:lnTo>
                    <a:pt x="1081" y="1304"/>
                  </a:lnTo>
                  <a:cubicBezTo>
                    <a:pt x="1081" y="1208"/>
                    <a:pt x="1081" y="1105"/>
                    <a:pt x="1057" y="1057"/>
                  </a:cubicBezTo>
                  <a:cubicBezTo>
                    <a:pt x="876" y="15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4"/>
            <p:cNvSpPr/>
            <p:nvPr/>
          </p:nvSpPr>
          <p:spPr>
            <a:xfrm>
              <a:off x="1111546" y="2731008"/>
              <a:ext cx="533215" cy="243439"/>
            </a:xfrm>
            <a:custGeom>
              <a:avLst/>
              <a:gdLst/>
              <a:ahLst/>
              <a:cxnLst/>
              <a:rect l="l" t="t" r="r" b="b"/>
              <a:pathLst>
                <a:path w="7261" h="3315" extrusionOk="0">
                  <a:moveTo>
                    <a:pt x="6737" y="2613"/>
                  </a:move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3"/>
                  </a:cubicBezTo>
                  <a:close/>
                  <a:moveTo>
                    <a:pt x="4580" y="0"/>
                  </a:moveTo>
                  <a:cubicBezTo>
                    <a:pt x="3453" y="0"/>
                    <a:pt x="1773" y="474"/>
                    <a:pt x="1" y="2010"/>
                  </a:cubicBezTo>
                  <a:cubicBezTo>
                    <a:pt x="351" y="1980"/>
                    <a:pt x="701" y="1980"/>
                    <a:pt x="1057" y="1980"/>
                  </a:cubicBezTo>
                  <a:cubicBezTo>
                    <a:pt x="303" y="2584"/>
                    <a:pt x="478" y="3314"/>
                    <a:pt x="478" y="3314"/>
                  </a:cubicBezTo>
                  <a:cubicBezTo>
                    <a:pt x="2157" y="2259"/>
                    <a:pt x="3590" y="1943"/>
                    <a:pt x="4637" y="1943"/>
                  </a:cubicBezTo>
                  <a:cubicBezTo>
                    <a:pt x="5363" y="1943"/>
                    <a:pt x="5903" y="2095"/>
                    <a:pt x="6212" y="2258"/>
                  </a:cubicBezTo>
                  <a:cubicBezTo>
                    <a:pt x="6387" y="2360"/>
                    <a:pt x="6562" y="2487"/>
                    <a:pt x="6737" y="2613"/>
                  </a:cubicBezTo>
                  <a:lnTo>
                    <a:pt x="6737" y="2613"/>
                  </a:lnTo>
                  <a:cubicBezTo>
                    <a:pt x="6732" y="2570"/>
                    <a:pt x="7261" y="566"/>
                    <a:pt x="5379" y="97"/>
                  </a:cubicBezTo>
                  <a:cubicBezTo>
                    <a:pt x="5162" y="37"/>
                    <a:pt x="4892" y="0"/>
                    <a:pt x="4580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4"/>
            <p:cNvSpPr/>
            <p:nvPr/>
          </p:nvSpPr>
          <p:spPr>
            <a:xfrm>
              <a:off x="1462206" y="3791073"/>
              <a:ext cx="201360" cy="130715"/>
            </a:xfrm>
            <a:custGeom>
              <a:avLst/>
              <a:gdLst/>
              <a:ahLst/>
              <a:cxnLst/>
              <a:rect l="l" t="t" r="r" b="b"/>
              <a:pathLst>
                <a:path w="2742" h="1780" extrusionOk="0">
                  <a:moveTo>
                    <a:pt x="1814" y="0"/>
                  </a:moveTo>
                  <a:cubicBezTo>
                    <a:pt x="1754" y="0"/>
                    <a:pt x="1694" y="8"/>
                    <a:pt x="1636" y="22"/>
                  </a:cubicBezTo>
                  <a:lnTo>
                    <a:pt x="1" y="499"/>
                  </a:lnTo>
                  <a:lnTo>
                    <a:pt x="25" y="855"/>
                  </a:lnTo>
                  <a:cubicBezTo>
                    <a:pt x="72" y="1120"/>
                    <a:pt x="269" y="1287"/>
                    <a:pt x="521" y="1287"/>
                  </a:cubicBezTo>
                  <a:cubicBezTo>
                    <a:pt x="556" y="1287"/>
                    <a:pt x="592" y="1284"/>
                    <a:pt x="628" y="1278"/>
                  </a:cubicBezTo>
                  <a:lnTo>
                    <a:pt x="707" y="1278"/>
                  </a:lnTo>
                  <a:cubicBezTo>
                    <a:pt x="750" y="1390"/>
                    <a:pt x="836" y="1780"/>
                    <a:pt x="977" y="1780"/>
                  </a:cubicBezTo>
                  <a:cubicBezTo>
                    <a:pt x="995" y="1780"/>
                    <a:pt x="1013" y="1774"/>
                    <a:pt x="1033" y="1760"/>
                  </a:cubicBezTo>
                  <a:cubicBezTo>
                    <a:pt x="1208" y="1610"/>
                    <a:pt x="1111" y="1006"/>
                    <a:pt x="1111" y="1006"/>
                  </a:cubicBezTo>
                  <a:lnTo>
                    <a:pt x="1111" y="1006"/>
                  </a:lnTo>
                  <a:cubicBezTo>
                    <a:pt x="1111" y="1006"/>
                    <a:pt x="1291" y="1615"/>
                    <a:pt x="1438" y="1615"/>
                  </a:cubicBezTo>
                  <a:cubicBezTo>
                    <a:pt x="1446" y="1615"/>
                    <a:pt x="1454" y="1613"/>
                    <a:pt x="1461" y="1609"/>
                  </a:cubicBezTo>
                  <a:cubicBezTo>
                    <a:pt x="1636" y="1507"/>
                    <a:pt x="1661" y="1054"/>
                    <a:pt x="1588" y="855"/>
                  </a:cubicBezTo>
                  <a:lnTo>
                    <a:pt x="1588" y="855"/>
                  </a:lnTo>
                  <a:cubicBezTo>
                    <a:pt x="1697" y="1068"/>
                    <a:pt x="1802" y="1434"/>
                    <a:pt x="1945" y="1434"/>
                  </a:cubicBezTo>
                  <a:cubicBezTo>
                    <a:pt x="1968" y="1434"/>
                    <a:pt x="1992" y="1425"/>
                    <a:pt x="2017" y="1404"/>
                  </a:cubicBezTo>
                  <a:cubicBezTo>
                    <a:pt x="2192" y="1253"/>
                    <a:pt x="2041" y="752"/>
                    <a:pt x="1938" y="601"/>
                  </a:cubicBezTo>
                  <a:lnTo>
                    <a:pt x="1938" y="601"/>
                  </a:lnTo>
                  <a:cubicBezTo>
                    <a:pt x="2056" y="742"/>
                    <a:pt x="2347" y="1317"/>
                    <a:pt x="2528" y="1317"/>
                  </a:cubicBezTo>
                  <a:cubicBezTo>
                    <a:pt x="2541" y="1317"/>
                    <a:pt x="2554" y="1314"/>
                    <a:pt x="2566" y="1308"/>
                  </a:cubicBezTo>
                  <a:cubicBezTo>
                    <a:pt x="2669" y="1229"/>
                    <a:pt x="2741" y="704"/>
                    <a:pt x="2240" y="173"/>
                  </a:cubicBezTo>
                  <a:cubicBezTo>
                    <a:pt x="2116" y="48"/>
                    <a:pt x="1963" y="0"/>
                    <a:pt x="18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44"/>
          <p:cNvSpPr txBox="1">
            <a:spLocks noGrp="1"/>
          </p:cNvSpPr>
          <p:nvPr>
            <p:ph type="ctrTitle"/>
          </p:nvPr>
        </p:nvSpPr>
        <p:spPr>
          <a:xfrm>
            <a:off x="1804100" y="1589448"/>
            <a:ext cx="55842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5400" dirty="0"/>
              <a:t>Unit 7. Traffic</a:t>
            </a:r>
            <a:endParaRPr sz="5400" dirty="0"/>
          </a:p>
        </p:txBody>
      </p:sp>
      <p:sp>
        <p:nvSpPr>
          <p:cNvPr id="1058" name="Google Shape;1058;p44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5. Skills 1</a:t>
            </a:r>
            <a:endParaRPr sz="2000" dirty="0"/>
          </a:p>
        </p:txBody>
      </p:sp>
      <p:sp>
        <p:nvSpPr>
          <p:cNvPr id="1059" name="Google Shape;1059;p44"/>
          <p:cNvSpPr/>
          <p:nvPr/>
        </p:nvSpPr>
        <p:spPr>
          <a:xfrm>
            <a:off x="-260550" y="3433650"/>
            <a:ext cx="203750" cy="203750"/>
          </a:xfrm>
          <a:custGeom>
            <a:avLst/>
            <a:gdLst/>
            <a:ahLst/>
            <a:cxnLst/>
            <a:rect l="l" t="t" r="r" b="b"/>
            <a:pathLst>
              <a:path w="8150" h="8150" extrusionOk="0">
                <a:moveTo>
                  <a:pt x="1" y="0"/>
                </a:moveTo>
                <a:lnTo>
                  <a:pt x="1" y="8149"/>
                </a:lnTo>
                <a:lnTo>
                  <a:pt x="8150" y="8149"/>
                </a:lnTo>
                <a:lnTo>
                  <a:pt x="8150" y="0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44"/>
          <p:cNvGrpSpPr/>
          <p:nvPr/>
        </p:nvGrpSpPr>
        <p:grpSpPr>
          <a:xfrm rot="-564970">
            <a:off x="1792712" y="1787053"/>
            <a:ext cx="634195" cy="634173"/>
            <a:chOff x="4962125" y="426824"/>
            <a:chExt cx="634212" cy="634190"/>
          </a:xfrm>
        </p:grpSpPr>
        <p:sp>
          <p:nvSpPr>
            <p:cNvPr id="1061" name="Google Shape;1061;p44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4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44"/>
          <p:cNvGrpSpPr/>
          <p:nvPr/>
        </p:nvGrpSpPr>
        <p:grpSpPr>
          <a:xfrm>
            <a:off x="6937359" y="2536664"/>
            <a:ext cx="633751" cy="634237"/>
            <a:chOff x="2637047" y="2387179"/>
            <a:chExt cx="1017910" cy="1018691"/>
          </a:xfrm>
        </p:grpSpPr>
        <p:sp>
          <p:nvSpPr>
            <p:cNvPr id="1068" name="Google Shape;1068;p44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4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4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4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4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44"/>
          <p:cNvGrpSpPr/>
          <p:nvPr/>
        </p:nvGrpSpPr>
        <p:grpSpPr>
          <a:xfrm>
            <a:off x="6040958" y="3709074"/>
            <a:ext cx="2302562" cy="1434424"/>
            <a:chOff x="6040925" y="3709076"/>
            <a:chExt cx="2302562" cy="1434424"/>
          </a:xfrm>
        </p:grpSpPr>
        <p:sp>
          <p:nvSpPr>
            <p:cNvPr id="1075" name="Google Shape;1075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rgbClr val="1D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4"/>
            <p:cNvSpPr/>
            <p:nvPr/>
          </p:nvSpPr>
          <p:spPr>
            <a:xfrm flipH="1">
              <a:off x="6040952" y="3782135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3" y="0"/>
                  </a:moveTo>
                  <a:cubicBezTo>
                    <a:pt x="20494" y="0"/>
                    <a:pt x="20374" y="7"/>
                    <a:pt x="20254" y="21"/>
                  </a:cubicBezTo>
                  <a:lnTo>
                    <a:pt x="9364" y="1327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7"/>
                    <a:pt x="0" y="14794"/>
                    <a:pt x="0" y="16448"/>
                  </a:cubicBezTo>
                  <a:lnTo>
                    <a:pt x="0" y="16981"/>
                  </a:lnTo>
                  <a:cubicBezTo>
                    <a:pt x="0" y="17444"/>
                    <a:pt x="372" y="17813"/>
                    <a:pt x="822" y="17813"/>
                  </a:cubicBezTo>
                  <a:lnTo>
                    <a:pt x="31990" y="17813"/>
                  </a:lnTo>
                  <a:cubicBezTo>
                    <a:pt x="32439" y="17813"/>
                    <a:pt x="32808" y="17444"/>
                    <a:pt x="32808" y="16981"/>
                  </a:cubicBezTo>
                  <a:lnTo>
                    <a:pt x="32808" y="13421"/>
                  </a:lnTo>
                  <a:cubicBezTo>
                    <a:pt x="32808" y="11340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65"/>
                    <a:pt x="25203" y="7745"/>
                  </a:cubicBezTo>
                  <a:lnTo>
                    <a:pt x="23597" y="2229"/>
                  </a:lnTo>
                  <a:cubicBezTo>
                    <a:pt x="23201" y="889"/>
                    <a:pt x="21977" y="0"/>
                    <a:pt x="20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2289" y="17814"/>
                  </a:lnTo>
                  <a:cubicBezTo>
                    <a:pt x="2198" y="17456"/>
                    <a:pt x="2151" y="17098"/>
                    <a:pt x="2151" y="16715"/>
                  </a:cubicBezTo>
                  <a:cubicBezTo>
                    <a:pt x="2151" y="14404"/>
                    <a:pt x="4023" y="12531"/>
                    <a:pt x="6337" y="12531"/>
                  </a:cubicBezTo>
                  <a:cubicBezTo>
                    <a:pt x="8637" y="12531"/>
                    <a:pt x="10521" y="14404"/>
                    <a:pt x="10521" y="16715"/>
                  </a:cubicBezTo>
                  <a:cubicBezTo>
                    <a:pt x="10521" y="17098"/>
                    <a:pt x="10463" y="17456"/>
                    <a:pt x="10371" y="17814"/>
                  </a:cubicBezTo>
                  <a:lnTo>
                    <a:pt x="24138" y="17814"/>
                  </a:lnTo>
                  <a:cubicBezTo>
                    <a:pt x="24046" y="17456"/>
                    <a:pt x="23988" y="17098"/>
                    <a:pt x="23988" y="16715"/>
                  </a:cubicBezTo>
                  <a:cubicBezTo>
                    <a:pt x="23988" y="14404"/>
                    <a:pt x="25872" y="12531"/>
                    <a:pt x="28186" y="12531"/>
                  </a:cubicBezTo>
                  <a:cubicBezTo>
                    <a:pt x="30486" y="12531"/>
                    <a:pt x="32370" y="14404"/>
                    <a:pt x="32370" y="16715"/>
                  </a:cubicBezTo>
                  <a:cubicBezTo>
                    <a:pt x="32370" y="17098"/>
                    <a:pt x="32311" y="17456"/>
                    <a:pt x="32220" y="17814"/>
                  </a:cubicBez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4"/>
            <p:cNvSpPr/>
            <p:nvPr/>
          </p:nvSpPr>
          <p:spPr>
            <a:xfrm flipH="1">
              <a:off x="6629960" y="4353059"/>
              <a:ext cx="743838" cy="485295"/>
            </a:xfrm>
            <a:custGeom>
              <a:avLst/>
              <a:gdLst/>
              <a:ahLst/>
              <a:cxnLst/>
              <a:rect l="l" t="t" r="r" b="b"/>
              <a:pathLst>
                <a:path w="10599" h="6915" extrusionOk="0">
                  <a:moveTo>
                    <a:pt x="0" y="1"/>
                  </a:moveTo>
                  <a:cubicBezTo>
                    <a:pt x="1790" y="1793"/>
                    <a:pt x="2958" y="4221"/>
                    <a:pt x="3107" y="6915"/>
                  </a:cubicBezTo>
                  <a:lnTo>
                    <a:pt x="9028" y="6915"/>
                  </a:lnTo>
                  <a:lnTo>
                    <a:pt x="10598" y="661"/>
                  </a:lnTo>
                  <a:cubicBezTo>
                    <a:pt x="10426" y="453"/>
                    <a:pt x="10266" y="234"/>
                    <a:pt x="101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4"/>
            <p:cNvSpPr/>
            <p:nvPr/>
          </p:nvSpPr>
          <p:spPr>
            <a:xfrm flipH="1">
              <a:off x="6707860" y="3858281"/>
              <a:ext cx="637726" cy="466627"/>
            </a:xfrm>
            <a:custGeom>
              <a:avLst/>
              <a:gdLst/>
              <a:ahLst/>
              <a:cxnLst/>
              <a:rect l="l" t="t" r="r" b="b"/>
              <a:pathLst>
                <a:path w="9087" h="6649" extrusionOk="0">
                  <a:moveTo>
                    <a:pt x="6407" y="1"/>
                  </a:moveTo>
                  <a:cubicBezTo>
                    <a:pt x="6359" y="1"/>
                    <a:pt x="6326" y="12"/>
                    <a:pt x="6279" y="12"/>
                  </a:cubicBezTo>
                  <a:lnTo>
                    <a:pt x="0" y="764"/>
                  </a:lnTo>
                  <a:lnTo>
                    <a:pt x="0" y="6649"/>
                  </a:lnTo>
                  <a:lnTo>
                    <a:pt x="9087" y="6649"/>
                  </a:lnTo>
                  <a:cubicBezTo>
                    <a:pt x="9031" y="6496"/>
                    <a:pt x="8984" y="6357"/>
                    <a:pt x="8937" y="6207"/>
                  </a:cubicBezTo>
                  <a:lnTo>
                    <a:pt x="7330" y="706"/>
                  </a:lnTo>
                  <a:cubicBezTo>
                    <a:pt x="7214" y="290"/>
                    <a:pt x="6834" y="1"/>
                    <a:pt x="64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4"/>
            <p:cNvSpPr/>
            <p:nvPr/>
          </p:nvSpPr>
          <p:spPr>
            <a:xfrm flipH="1">
              <a:off x="7080163" y="4394536"/>
              <a:ext cx="139658" cy="57688"/>
            </a:xfrm>
            <a:custGeom>
              <a:avLst/>
              <a:gdLst/>
              <a:ahLst/>
              <a:cxnLst/>
              <a:rect l="l" t="t" r="r" b="b"/>
              <a:pathLst>
                <a:path w="1990" h="822" extrusionOk="0">
                  <a:moveTo>
                    <a:pt x="1" y="1"/>
                  </a:moveTo>
                  <a:cubicBezTo>
                    <a:pt x="1" y="464"/>
                    <a:pt x="372" y="822"/>
                    <a:pt x="822" y="822"/>
                  </a:cubicBezTo>
                  <a:lnTo>
                    <a:pt x="1169" y="822"/>
                  </a:lnTo>
                  <a:cubicBezTo>
                    <a:pt x="1621" y="822"/>
                    <a:pt x="1990" y="464"/>
                    <a:pt x="1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 flipH="1">
              <a:off x="8215900" y="4525213"/>
              <a:ext cx="109691" cy="190679"/>
            </a:xfrm>
            <a:custGeom>
              <a:avLst/>
              <a:gdLst/>
              <a:ahLst/>
              <a:cxnLst/>
              <a:rect l="l" t="t" r="r" b="b"/>
              <a:pathLst>
                <a:path w="1563" h="2717" extrusionOk="0">
                  <a:moveTo>
                    <a:pt x="1202" y="0"/>
                  </a:moveTo>
                  <a:lnTo>
                    <a:pt x="1110" y="150"/>
                  </a:lnTo>
                  <a:cubicBezTo>
                    <a:pt x="603" y="946"/>
                    <a:pt x="231" y="1815"/>
                    <a:pt x="1" y="2717"/>
                  </a:cubicBezTo>
                  <a:cubicBezTo>
                    <a:pt x="869" y="2647"/>
                    <a:pt x="1563" y="1918"/>
                    <a:pt x="1563" y="1030"/>
                  </a:cubicBezTo>
                  <a:cubicBezTo>
                    <a:pt x="1563" y="636"/>
                    <a:pt x="1424" y="289"/>
                    <a:pt x="12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 flipH="1">
              <a:off x="6040925" y="4402747"/>
              <a:ext cx="172011" cy="235243"/>
            </a:xfrm>
            <a:custGeom>
              <a:avLst/>
              <a:gdLst/>
              <a:ahLst/>
              <a:cxnLst/>
              <a:rect l="l" t="t" r="r" b="b"/>
              <a:pathLst>
                <a:path w="2451" h="3352" extrusionOk="0">
                  <a:moveTo>
                    <a:pt x="0" y="0"/>
                  </a:moveTo>
                  <a:cubicBezTo>
                    <a:pt x="22" y="636"/>
                    <a:pt x="197" y="1224"/>
                    <a:pt x="497" y="1734"/>
                  </a:cubicBezTo>
                  <a:cubicBezTo>
                    <a:pt x="625" y="1965"/>
                    <a:pt x="774" y="2173"/>
                    <a:pt x="949" y="2359"/>
                  </a:cubicBezTo>
                  <a:cubicBezTo>
                    <a:pt x="1354" y="2808"/>
                    <a:pt x="1873" y="3144"/>
                    <a:pt x="2450" y="3352"/>
                  </a:cubicBezTo>
                  <a:cubicBezTo>
                    <a:pt x="2381" y="1815"/>
                    <a:pt x="1376" y="51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 flipH="1">
              <a:off x="7762393" y="3932884"/>
              <a:ext cx="235454" cy="210189"/>
            </a:xfrm>
            <a:custGeom>
              <a:avLst/>
              <a:gdLst/>
              <a:ahLst/>
              <a:cxnLst/>
              <a:rect l="l" t="t" r="r" b="b"/>
              <a:pathLst>
                <a:path w="3355" h="2995" extrusionOk="0">
                  <a:moveTo>
                    <a:pt x="3354" y="1"/>
                  </a:moveTo>
                  <a:lnTo>
                    <a:pt x="1792" y="186"/>
                  </a:lnTo>
                  <a:lnTo>
                    <a:pt x="0" y="2994"/>
                  </a:lnTo>
                  <a:cubicBezTo>
                    <a:pt x="463" y="2936"/>
                    <a:pt x="927" y="2903"/>
                    <a:pt x="1412" y="2903"/>
                  </a:cubicBezTo>
                  <a:lnTo>
                    <a:pt x="1493" y="2903"/>
                  </a:lnTo>
                  <a:lnTo>
                    <a:pt x="3216" y="198"/>
                  </a:lnTo>
                  <a:cubicBezTo>
                    <a:pt x="3227" y="186"/>
                    <a:pt x="3249" y="162"/>
                    <a:pt x="3260" y="150"/>
                  </a:cubicBezTo>
                  <a:lnTo>
                    <a:pt x="335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 flipH="1">
              <a:off x="7893070" y="4136550"/>
              <a:ext cx="297774" cy="309073"/>
            </a:xfrm>
            <a:custGeom>
              <a:avLst/>
              <a:gdLst/>
              <a:ahLst/>
              <a:cxnLst/>
              <a:rect l="l" t="t" r="r" b="b"/>
              <a:pathLst>
                <a:path w="4243" h="4404" extrusionOk="0">
                  <a:moveTo>
                    <a:pt x="4162" y="1"/>
                  </a:moveTo>
                  <a:cubicBezTo>
                    <a:pt x="3677" y="1"/>
                    <a:pt x="3213" y="34"/>
                    <a:pt x="2750" y="92"/>
                  </a:cubicBezTo>
                  <a:lnTo>
                    <a:pt x="1" y="4404"/>
                  </a:lnTo>
                  <a:cubicBezTo>
                    <a:pt x="625" y="3988"/>
                    <a:pt x="1318" y="3666"/>
                    <a:pt x="2056" y="3446"/>
                  </a:cubicBezTo>
                  <a:lnTo>
                    <a:pt x="424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 flipH="1">
              <a:off x="7402997" y="3918286"/>
              <a:ext cx="279246" cy="370831"/>
            </a:xfrm>
            <a:custGeom>
              <a:avLst/>
              <a:gdLst/>
              <a:ahLst/>
              <a:cxnLst/>
              <a:rect l="l" t="t" r="r" b="b"/>
              <a:pathLst>
                <a:path w="3979" h="5284" extrusionOk="0">
                  <a:moveTo>
                    <a:pt x="3979" y="1"/>
                  </a:moveTo>
                  <a:lnTo>
                    <a:pt x="1274" y="325"/>
                  </a:lnTo>
                  <a:lnTo>
                    <a:pt x="0" y="3144"/>
                  </a:lnTo>
                  <a:cubicBezTo>
                    <a:pt x="1457" y="3574"/>
                    <a:pt x="2811" y="4301"/>
                    <a:pt x="3979" y="5283"/>
                  </a:cubicBezTo>
                  <a:lnTo>
                    <a:pt x="39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 flipH="1">
              <a:off x="7155684" y="4158376"/>
              <a:ext cx="658780" cy="679974"/>
            </a:xfrm>
            <a:custGeom>
              <a:avLst/>
              <a:gdLst/>
              <a:ahLst/>
              <a:cxnLst/>
              <a:rect l="l" t="t" r="r" b="b"/>
              <a:pathLst>
                <a:path w="9387" h="9689" extrusionOk="0">
                  <a:moveTo>
                    <a:pt x="1318" y="0"/>
                  </a:moveTo>
                  <a:lnTo>
                    <a:pt x="1" y="2927"/>
                  </a:lnTo>
                  <a:cubicBezTo>
                    <a:pt x="3352" y="3468"/>
                    <a:pt x="5966" y="6257"/>
                    <a:pt x="6243" y="9689"/>
                  </a:cubicBezTo>
                  <a:lnTo>
                    <a:pt x="9386" y="9689"/>
                  </a:lnTo>
                  <a:cubicBezTo>
                    <a:pt x="9237" y="6995"/>
                    <a:pt x="8069" y="4567"/>
                    <a:pt x="6279" y="2775"/>
                  </a:cubicBezTo>
                  <a:lnTo>
                    <a:pt x="6265" y="2775"/>
                  </a:lnTo>
                  <a:cubicBezTo>
                    <a:pt x="4914" y="1435"/>
                    <a:pt x="3213" y="464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 flipH="1">
              <a:off x="6539842" y="3807891"/>
              <a:ext cx="251595" cy="543684"/>
            </a:xfrm>
            <a:custGeom>
              <a:avLst/>
              <a:gdLst/>
              <a:ahLst/>
              <a:cxnLst/>
              <a:rect l="l" t="t" r="r" b="b"/>
              <a:pathLst>
                <a:path w="3585" h="7747" extrusionOk="0">
                  <a:moveTo>
                    <a:pt x="1099" y="0"/>
                  </a:moveTo>
                  <a:lnTo>
                    <a:pt x="0" y="128"/>
                  </a:lnTo>
                  <a:lnTo>
                    <a:pt x="256" y="1019"/>
                  </a:lnTo>
                  <a:cubicBezTo>
                    <a:pt x="278" y="1066"/>
                    <a:pt x="303" y="1110"/>
                    <a:pt x="314" y="1168"/>
                  </a:cubicBezTo>
                  <a:lnTo>
                    <a:pt x="1920" y="6673"/>
                  </a:lnTo>
                  <a:cubicBezTo>
                    <a:pt x="2023" y="7064"/>
                    <a:pt x="2198" y="7422"/>
                    <a:pt x="2417" y="7747"/>
                  </a:cubicBezTo>
                  <a:cubicBezTo>
                    <a:pt x="2800" y="7561"/>
                    <a:pt x="3180" y="7411"/>
                    <a:pt x="3585" y="7283"/>
                  </a:cubicBezTo>
                  <a:cubicBezTo>
                    <a:pt x="3366" y="7006"/>
                    <a:pt x="3191" y="6695"/>
                    <a:pt x="3088" y="6337"/>
                  </a:cubicBezTo>
                  <a:lnTo>
                    <a:pt x="1482" y="833"/>
                  </a:lnTo>
                  <a:cubicBezTo>
                    <a:pt x="1388" y="533"/>
                    <a:pt x="1260" y="245"/>
                    <a:pt x="10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 flipH="1">
              <a:off x="6594932" y="4202169"/>
              <a:ext cx="126605" cy="192434"/>
            </a:xfrm>
            <a:custGeom>
              <a:avLst/>
              <a:gdLst/>
              <a:ahLst/>
              <a:cxnLst/>
              <a:rect l="l" t="t" r="r" b="b"/>
              <a:pathLst>
                <a:path w="1804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235" y="2742"/>
                  </a:lnTo>
                  <a:cubicBezTo>
                    <a:pt x="1549" y="2742"/>
                    <a:pt x="1804" y="2498"/>
                    <a:pt x="1804" y="2187"/>
                  </a:cubicBezTo>
                  <a:lnTo>
                    <a:pt x="1804" y="569"/>
                  </a:lnTo>
                  <a:cubicBezTo>
                    <a:pt x="1804" y="256"/>
                    <a:pt x="1549" y="1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 flipH="1">
              <a:off x="7455701" y="4327162"/>
              <a:ext cx="115376" cy="114604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370" y="1"/>
                    <a:pt x="1" y="359"/>
                    <a:pt x="1" y="822"/>
                  </a:cubicBezTo>
                  <a:cubicBezTo>
                    <a:pt x="1" y="1272"/>
                    <a:pt x="370" y="1632"/>
                    <a:pt x="822" y="1632"/>
                  </a:cubicBezTo>
                  <a:cubicBezTo>
                    <a:pt x="1271" y="1632"/>
                    <a:pt x="1643" y="1272"/>
                    <a:pt x="1643" y="822"/>
                  </a:cubicBezTo>
                  <a:cubicBezTo>
                    <a:pt x="1643" y="359"/>
                    <a:pt x="1271" y="1"/>
                    <a:pt x="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 flipH="1">
              <a:off x="7637615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6" y="1"/>
                    <a:pt x="1" y="1665"/>
                    <a:pt x="1" y="3735"/>
                  </a:cubicBezTo>
                  <a:cubicBezTo>
                    <a:pt x="1" y="5794"/>
                    <a:pt x="1666" y="7458"/>
                    <a:pt x="3735" y="7458"/>
                  </a:cubicBezTo>
                  <a:cubicBezTo>
                    <a:pt x="5791" y="7458"/>
                    <a:pt x="7456" y="5794"/>
                    <a:pt x="7456" y="3735"/>
                  </a:cubicBezTo>
                  <a:cubicBezTo>
                    <a:pt x="7456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 flipH="1">
              <a:off x="7743726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1" y="994"/>
                    <a:pt x="1" y="2220"/>
                  </a:cubicBezTo>
                  <a:cubicBezTo>
                    <a:pt x="1" y="3435"/>
                    <a:pt x="994" y="4428"/>
                    <a:pt x="2220" y="4428"/>
                  </a:cubicBezTo>
                  <a:cubicBezTo>
                    <a:pt x="3433" y="4428"/>
                    <a:pt x="4429" y="3435"/>
                    <a:pt x="4429" y="2220"/>
                  </a:cubicBezTo>
                  <a:cubicBezTo>
                    <a:pt x="4429" y="994"/>
                    <a:pt x="3433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 flipH="1">
              <a:off x="6104233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5" y="1"/>
                    <a:pt x="1" y="1665"/>
                    <a:pt x="1" y="3735"/>
                  </a:cubicBezTo>
                  <a:cubicBezTo>
                    <a:pt x="1" y="5794"/>
                    <a:pt x="1665" y="7458"/>
                    <a:pt x="3735" y="7458"/>
                  </a:cubicBezTo>
                  <a:cubicBezTo>
                    <a:pt x="5791" y="7458"/>
                    <a:pt x="7455" y="5794"/>
                    <a:pt x="7455" y="3735"/>
                  </a:cubicBezTo>
                  <a:cubicBezTo>
                    <a:pt x="7455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 flipH="1">
              <a:off x="6210343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0" y="994"/>
                    <a:pt x="0" y="2220"/>
                  </a:cubicBezTo>
                  <a:cubicBezTo>
                    <a:pt x="0" y="3435"/>
                    <a:pt x="994" y="4428"/>
                    <a:pt x="2220" y="4428"/>
                  </a:cubicBezTo>
                  <a:cubicBezTo>
                    <a:pt x="3432" y="4428"/>
                    <a:pt x="4428" y="3435"/>
                    <a:pt x="4428" y="2220"/>
                  </a:cubicBezTo>
                  <a:cubicBezTo>
                    <a:pt x="4428" y="994"/>
                    <a:pt x="3432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9"/>
          <p:cNvSpPr txBox="1">
            <a:spLocks noGrp="1"/>
          </p:cNvSpPr>
          <p:nvPr>
            <p:ph type="body" idx="1"/>
          </p:nvPr>
        </p:nvSpPr>
        <p:spPr>
          <a:xfrm>
            <a:off x="3165938" y="2852741"/>
            <a:ext cx="4936071" cy="524099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Answer: </a:t>
            </a:r>
            <a:r>
              <a:rPr lang="en-US" sz="2000" dirty="0">
                <a:cs typeface="Arial"/>
                <a:sym typeface="Arial"/>
              </a:rPr>
              <a:t>We should use</a:t>
            </a: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000" dirty="0">
                <a:cs typeface="Arial"/>
                <a:sym typeface="Arial"/>
              </a:rPr>
              <a:t>the cycle lane.</a:t>
            </a:r>
            <a:endParaRPr dirty="0"/>
          </a:p>
        </p:txBody>
      </p:sp>
      <p:sp>
        <p:nvSpPr>
          <p:cNvPr id="1234" name="Google Shape;1234;p49"/>
          <p:cNvSpPr txBox="1">
            <a:spLocks noGrp="1"/>
          </p:cNvSpPr>
          <p:nvPr>
            <p:ph type="title"/>
          </p:nvPr>
        </p:nvSpPr>
        <p:spPr>
          <a:xfrm>
            <a:off x="1798568" y="1115864"/>
            <a:ext cx="3981599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DM Sans Medium"/>
              </a:rPr>
              <a:t>02. Which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grpSp>
        <p:nvGrpSpPr>
          <p:cNvPr id="1235" name="Google Shape;1235;p49"/>
          <p:cNvGrpSpPr/>
          <p:nvPr/>
        </p:nvGrpSpPr>
        <p:grpSpPr>
          <a:xfrm>
            <a:off x="667275" y="3001318"/>
            <a:ext cx="3122094" cy="2142179"/>
            <a:chOff x="667275" y="3001318"/>
            <a:chExt cx="3122094" cy="2142179"/>
          </a:xfrm>
        </p:grpSpPr>
        <p:sp>
          <p:nvSpPr>
            <p:cNvPr id="1236" name="Google Shape;1236;p49"/>
            <p:cNvSpPr/>
            <p:nvPr/>
          </p:nvSpPr>
          <p:spPr>
            <a:xfrm>
              <a:off x="1552548" y="3073944"/>
              <a:ext cx="423341" cy="664766"/>
            </a:xfrm>
            <a:custGeom>
              <a:avLst/>
              <a:gdLst/>
              <a:ahLst/>
              <a:cxnLst/>
              <a:rect l="l" t="t" r="r" b="b"/>
              <a:pathLst>
                <a:path w="6616" h="10389" extrusionOk="0">
                  <a:moveTo>
                    <a:pt x="700" y="0"/>
                  </a:moveTo>
                  <a:cubicBezTo>
                    <a:pt x="326" y="0"/>
                    <a:pt x="0" y="326"/>
                    <a:pt x="0" y="731"/>
                  </a:cubicBezTo>
                  <a:lnTo>
                    <a:pt x="0" y="9658"/>
                  </a:lnTo>
                  <a:cubicBezTo>
                    <a:pt x="0" y="10063"/>
                    <a:pt x="326" y="10389"/>
                    <a:pt x="700" y="10389"/>
                  </a:cubicBezTo>
                  <a:lnTo>
                    <a:pt x="5910" y="10389"/>
                  </a:lnTo>
                  <a:cubicBezTo>
                    <a:pt x="6284" y="10389"/>
                    <a:pt x="6616" y="10063"/>
                    <a:pt x="6616" y="9658"/>
                  </a:cubicBezTo>
                  <a:lnTo>
                    <a:pt x="6616" y="731"/>
                  </a:lnTo>
                  <a:cubicBezTo>
                    <a:pt x="6616" y="326"/>
                    <a:pt x="6284" y="0"/>
                    <a:pt x="591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1642515" y="3712798"/>
              <a:ext cx="243025" cy="46775"/>
            </a:xfrm>
            <a:custGeom>
              <a:avLst/>
              <a:gdLst/>
              <a:ahLst/>
              <a:cxnLst/>
              <a:rect l="l" t="t" r="r" b="b"/>
              <a:pathLst>
                <a:path w="3798" h="731" extrusionOk="0">
                  <a:moveTo>
                    <a:pt x="351" y="0"/>
                  </a:moveTo>
                  <a:cubicBezTo>
                    <a:pt x="152" y="0"/>
                    <a:pt x="1" y="175"/>
                    <a:pt x="1" y="380"/>
                  </a:cubicBezTo>
                  <a:cubicBezTo>
                    <a:pt x="1" y="580"/>
                    <a:pt x="152" y="730"/>
                    <a:pt x="351" y="730"/>
                  </a:cubicBezTo>
                  <a:lnTo>
                    <a:pt x="3447" y="730"/>
                  </a:lnTo>
                  <a:cubicBezTo>
                    <a:pt x="3647" y="730"/>
                    <a:pt x="3797" y="580"/>
                    <a:pt x="3797" y="380"/>
                  </a:cubicBezTo>
                  <a:cubicBezTo>
                    <a:pt x="3797" y="175"/>
                    <a:pt x="3647" y="0"/>
                    <a:pt x="3447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1610457" y="3701600"/>
              <a:ext cx="32122" cy="67635"/>
            </a:xfrm>
            <a:custGeom>
              <a:avLst/>
              <a:gdLst/>
              <a:ahLst/>
              <a:cxnLst/>
              <a:rect l="l" t="t" r="r" b="b"/>
              <a:pathLst>
                <a:path w="502" h="1057" extrusionOk="0">
                  <a:moveTo>
                    <a:pt x="248" y="0"/>
                  </a:moveTo>
                  <a:cubicBezTo>
                    <a:pt x="97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97" y="1056"/>
                    <a:pt x="248" y="1056"/>
                  </a:cubicBezTo>
                  <a:cubicBezTo>
                    <a:pt x="375" y="1056"/>
                    <a:pt x="502" y="930"/>
                    <a:pt x="502" y="803"/>
                  </a:cubicBezTo>
                  <a:lnTo>
                    <a:pt x="502" y="254"/>
                  </a:lnTo>
                  <a:cubicBezTo>
                    <a:pt x="502" y="103"/>
                    <a:pt x="375" y="0"/>
                    <a:pt x="248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1887013" y="3701600"/>
              <a:ext cx="32506" cy="67635"/>
            </a:xfrm>
            <a:custGeom>
              <a:avLst/>
              <a:gdLst/>
              <a:ahLst/>
              <a:cxnLst/>
              <a:rect l="l" t="t" r="r" b="b"/>
              <a:pathLst>
                <a:path w="508" h="1057" extrusionOk="0">
                  <a:moveTo>
                    <a:pt x="254" y="0"/>
                  </a:moveTo>
                  <a:cubicBezTo>
                    <a:pt x="103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103" y="1056"/>
                    <a:pt x="254" y="1056"/>
                  </a:cubicBezTo>
                  <a:cubicBezTo>
                    <a:pt x="405" y="1056"/>
                    <a:pt x="508" y="930"/>
                    <a:pt x="508" y="803"/>
                  </a:cubicBezTo>
                  <a:lnTo>
                    <a:pt x="508" y="254"/>
                  </a:lnTo>
                  <a:cubicBezTo>
                    <a:pt x="508" y="103"/>
                    <a:pt x="405" y="0"/>
                    <a:pt x="254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676493" y="3014436"/>
              <a:ext cx="175454" cy="180061"/>
            </a:xfrm>
            <a:custGeom>
              <a:avLst/>
              <a:gdLst/>
              <a:ahLst/>
              <a:cxnLst/>
              <a:rect l="l" t="t" r="r" b="b"/>
              <a:pathLst>
                <a:path w="2742" h="2814" extrusionOk="0">
                  <a:moveTo>
                    <a:pt x="2566" y="176"/>
                  </a:moveTo>
                  <a:lnTo>
                    <a:pt x="2566" y="2415"/>
                  </a:lnTo>
                  <a:cubicBezTo>
                    <a:pt x="2566" y="2542"/>
                    <a:pt x="2464" y="2638"/>
                    <a:pt x="2337" y="2638"/>
                  </a:cubicBezTo>
                  <a:lnTo>
                    <a:pt x="375" y="2638"/>
                  </a:lnTo>
                  <a:cubicBezTo>
                    <a:pt x="273" y="2638"/>
                    <a:pt x="152" y="2542"/>
                    <a:pt x="152" y="2415"/>
                  </a:cubicBezTo>
                  <a:lnTo>
                    <a:pt x="152" y="176"/>
                  </a:lnTo>
                  <a:close/>
                  <a:moveTo>
                    <a:pt x="1" y="1"/>
                  </a:moveTo>
                  <a:lnTo>
                    <a:pt x="1" y="2415"/>
                  </a:lnTo>
                  <a:cubicBezTo>
                    <a:pt x="1" y="2638"/>
                    <a:pt x="176" y="2813"/>
                    <a:pt x="375" y="2813"/>
                  </a:cubicBezTo>
                  <a:lnTo>
                    <a:pt x="2337" y="2813"/>
                  </a:lnTo>
                  <a:cubicBezTo>
                    <a:pt x="2566" y="2813"/>
                    <a:pt x="2741" y="2638"/>
                    <a:pt x="2741" y="2415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645587" y="3001318"/>
              <a:ext cx="233746" cy="25915"/>
            </a:xfrm>
            <a:custGeom>
              <a:avLst/>
              <a:gdLst/>
              <a:ahLst/>
              <a:cxnLst/>
              <a:rect l="l" t="t" r="r" b="b"/>
              <a:pathLst>
                <a:path w="3653" h="405" extrusionOk="0">
                  <a:moveTo>
                    <a:pt x="206" y="0"/>
                  </a:moveTo>
                  <a:cubicBezTo>
                    <a:pt x="79" y="0"/>
                    <a:pt x="1" y="103"/>
                    <a:pt x="1" y="206"/>
                  </a:cubicBezTo>
                  <a:cubicBezTo>
                    <a:pt x="1" y="332"/>
                    <a:pt x="79" y="405"/>
                    <a:pt x="206" y="405"/>
                  </a:cubicBezTo>
                  <a:lnTo>
                    <a:pt x="3448" y="405"/>
                  </a:lnTo>
                  <a:cubicBezTo>
                    <a:pt x="3574" y="405"/>
                    <a:pt x="3653" y="332"/>
                    <a:pt x="3653" y="206"/>
                  </a:cubicBezTo>
                  <a:cubicBezTo>
                    <a:pt x="3653" y="103"/>
                    <a:pt x="3574" y="0"/>
                    <a:pt x="3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410751" y="3333670"/>
              <a:ext cx="328384" cy="312259"/>
            </a:xfrm>
            <a:custGeom>
              <a:avLst/>
              <a:gdLst/>
              <a:ahLst/>
              <a:cxnLst/>
              <a:rect l="l" t="t" r="r" b="b"/>
              <a:pathLst>
                <a:path w="5132" h="4880" extrusionOk="0">
                  <a:moveTo>
                    <a:pt x="2531" y="1"/>
                  </a:moveTo>
                  <a:cubicBezTo>
                    <a:pt x="1308" y="1"/>
                    <a:pt x="269" y="961"/>
                    <a:pt x="128" y="2201"/>
                  </a:cubicBezTo>
                  <a:cubicBezTo>
                    <a:pt x="1" y="3535"/>
                    <a:pt x="985" y="4742"/>
                    <a:pt x="2343" y="4869"/>
                  </a:cubicBezTo>
                  <a:cubicBezTo>
                    <a:pt x="2420" y="4876"/>
                    <a:pt x="2497" y="4880"/>
                    <a:pt x="2574" y="4880"/>
                  </a:cubicBezTo>
                  <a:cubicBezTo>
                    <a:pt x="3808" y="4880"/>
                    <a:pt x="4886" y="3934"/>
                    <a:pt x="5005" y="2684"/>
                  </a:cubicBezTo>
                  <a:cubicBezTo>
                    <a:pt x="5132" y="1325"/>
                    <a:pt x="4154" y="142"/>
                    <a:pt x="2796" y="16"/>
                  </a:cubicBezTo>
                  <a:cubicBezTo>
                    <a:pt x="2707" y="6"/>
                    <a:pt x="2618" y="1"/>
                    <a:pt x="253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549029" y="3643627"/>
              <a:ext cx="3583" cy="64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55" y="1"/>
                  </a:moveTo>
                  <a:lnTo>
                    <a:pt x="55" y="1"/>
                  </a:lnTo>
                  <a:lnTo>
                    <a:pt x="55" y="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0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552548" y="3643627"/>
              <a:ext cx="6207" cy="1600"/>
            </a:xfrm>
            <a:custGeom>
              <a:avLst/>
              <a:gdLst/>
              <a:ahLst/>
              <a:cxnLst/>
              <a:rect l="l" t="t" r="r" b="b"/>
              <a:pathLst>
                <a:path w="97" h="25" extrusionOk="0"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73" y="25"/>
                  </a:moveTo>
                  <a:lnTo>
                    <a:pt x="97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49" y="25"/>
                  </a:moveTo>
                  <a:lnTo>
                    <a:pt x="49" y="25"/>
                  </a:lnTo>
                  <a:lnTo>
                    <a:pt x="49" y="25"/>
                  </a:lnTo>
                  <a:close/>
                  <a:moveTo>
                    <a:pt x="24" y="25"/>
                  </a:moveTo>
                  <a:lnTo>
                    <a:pt x="49" y="25"/>
                  </a:lnTo>
                  <a:lnTo>
                    <a:pt x="24" y="25"/>
                  </a:lnTo>
                  <a:close/>
                  <a:moveTo>
                    <a:pt x="24" y="25"/>
                  </a:moveTo>
                  <a:lnTo>
                    <a:pt x="24" y="25"/>
                  </a:lnTo>
                  <a:lnTo>
                    <a:pt x="24" y="25"/>
                  </a:lnTo>
                  <a:close/>
                  <a:moveTo>
                    <a:pt x="24" y="1"/>
                  </a:moveTo>
                  <a:lnTo>
                    <a:pt x="24" y="1"/>
                  </a:lnTo>
                  <a:lnTo>
                    <a:pt x="24" y="1"/>
                  </a:lnTo>
                  <a:close/>
                  <a:moveTo>
                    <a:pt x="0" y="1"/>
                  </a:moveTo>
                  <a:lnTo>
                    <a:pt x="24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7D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420413" y="3334630"/>
              <a:ext cx="307524" cy="310595"/>
            </a:xfrm>
            <a:custGeom>
              <a:avLst/>
              <a:gdLst/>
              <a:ahLst/>
              <a:cxnLst/>
              <a:rect l="l" t="t" r="r" b="b"/>
              <a:pathLst>
                <a:path w="4806" h="4854" extrusionOk="0">
                  <a:moveTo>
                    <a:pt x="2765" y="1"/>
                  </a:moveTo>
                  <a:cubicBezTo>
                    <a:pt x="2844" y="224"/>
                    <a:pt x="2868" y="429"/>
                    <a:pt x="2892" y="604"/>
                  </a:cubicBezTo>
                  <a:lnTo>
                    <a:pt x="2844" y="604"/>
                  </a:lnTo>
                  <a:cubicBezTo>
                    <a:pt x="2709" y="584"/>
                    <a:pt x="2495" y="567"/>
                    <a:pt x="2217" y="567"/>
                  </a:cubicBezTo>
                  <a:cubicBezTo>
                    <a:pt x="1824" y="567"/>
                    <a:pt x="1301" y="601"/>
                    <a:pt x="683" y="707"/>
                  </a:cubicBezTo>
                  <a:cubicBezTo>
                    <a:pt x="604" y="779"/>
                    <a:pt x="556" y="858"/>
                    <a:pt x="478" y="930"/>
                  </a:cubicBezTo>
                  <a:cubicBezTo>
                    <a:pt x="1162" y="779"/>
                    <a:pt x="1749" y="741"/>
                    <a:pt x="2183" y="741"/>
                  </a:cubicBezTo>
                  <a:cubicBezTo>
                    <a:pt x="2547" y="741"/>
                    <a:pt x="2803" y="768"/>
                    <a:pt x="2916" y="779"/>
                  </a:cubicBezTo>
                  <a:cubicBezTo>
                    <a:pt x="2947" y="1033"/>
                    <a:pt x="2892" y="1256"/>
                    <a:pt x="2868" y="1431"/>
                  </a:cubicBezTo>
                  <a:cubicBezTo>
                    <a:pt x="2765" y="1431"/>
                    <a:pt x="2645" y="1383"/>
                    <a:pt x="2439" y="1383"/>
                  </a:cubicBezTo>
                  <a:cubicBezTo>
                    <a:pt x="2310" y="1370"/>
                    <a:pt x="2159" y="1361"/>
                    <a:pt x="1987" y="1361"/>
                  </a:cubicBezTo>
                  <a:cubicBezTo>
                    <a:pt x="1495" y="1361"/>
                    <a:pt x="840" y="1438"/>
                    <a:pt x="79" y="1733"/>
                  </a:cubicBezTo>
                  <a:cubicBezTo>
                    <a:pt x="49" y="1787"/>
                    <a:pt x="25" y="1860"/>
                    <a:pt x="25" y="1938"/>
                  </a:cubicBezTo>
                  <a:cubicBezTo>
                    <a:pt x="839" y="1618"/>
                    <a:pt x="1542" y="1533"/>
                    <a:pt x="2050" y="1533"/>
                  </a:cubicBezTo>
                  <a:cubicBezTo>
                    <a:pt x="2424" y="1533"/>
                    <a:pt x="2692" y="1579"/>
                    <a:pt x="2820" y="1612"/>
                  </a:cubicBezTo>
                  <a:cubicBezTo>
                    <a:pt x="2765" y="1763"/>
                    <a:pt x="2693" y="1884"/>
                    <a:pt x="2645" y="1962"/>
                  </a:cubicBezTo>
                  <a:cubicBezTo>
                    <a:pt x="2566" y="2065"/>
                    <a:pt x="2464" y="2137"/>
                    <a:pt x="2343" y="2137"/>
                  </a:cubicBezTo>
                  <a:cubicBezTo>
                    <a:pt x="1160" y="2240"/>
                    <a:pt x="429" y="2542"/>
                    <a:pt x="1" y="2820"/>
                  </a:cubicBezTo>
                  <a:cubicBezTo>
                    <a:pt x="25" y="2868"/>
                    <a:pt x="25" y="2940"/>
                    <a:pt x="49" y="2995"/>
                  </a:cubicBezTo>
                  <a:cubicBezTo>
                    <a:pt x="176" y="2892"/>
                    <a:pt x="381" y="2789"/>
                    <a:pt x="604" y="2693"/>
                  </a:cubicBezTo>
                  <a:cubicBezTo>
                    <a:pt x="653" y="3019"/>
                    <a:pt x="858" y="3997"/>
                    <a:pt x="1739" y="4751"/>
                  </a:cubicBezTo>
                  <a:cubicBezTo>
                    <a:pt x="1860" y="4805"/>
                    <a:pt x="1987" y="4830"/>
                    <a:pt x="2114" y="4854"/>
                  </a:cubicBezTo>
                  <a:cubicBezTo>
                    <a:pt x="985" y="4051"/>
                    <a:pt x="804" y="2916"/>
                    <a:pt x="755" y="2638"/>
                  </a:cubicBezTo>
                  <a:cubicBezTo>
                    <a:pt x="1057" y="2518"/>
                    <a:pt x="1383" y="2439"/>
                    <a:pt x="1812" y="2367"/>
                  </a:cubicBezTo>
                  <a:cubicBezTo>
                    <a:pt x="1890" y="2717"/>
                    <a:pt x="2192" y="4051"/>
                    <a:pt x="3399" y="4655"/>
                  </a:cubicBezTo>
                  <a:cubicBezTo>
                    <a:pt x="3448" y="4630"/>
                    <a:pt x="3520" y="4600"/>
                    <a:pt x="3574" y="4576"/>
                  </a:cubicBezTo>
                  <a:cubicBezTo>
                    <a:pt x="2343" y="4027"/>
                    <a:pt x="2041" y="2693"/>
                    <a:pt x="1987" y="2367"/>
                  </a:cubicBezTo>
                  <a:cubicBezTo>
                    <a:pt x="2114" y="2337"/>
                    <a:pt x="2240" y="2313"/>
                    <a:pt x="2367" y="2313"/>
                  </a:cubicBezTo>
                  <a:cubicBezTo>
                    <a:pt x="2415" y="2313"/>
                    <a:pt x="2464" y="2288"/>
                    <a:pt x="2518" y="2288"/>
                  </a:cubicBezTo>
                  <a:cubicBezTo>
                    <a:pt x="2590" y="2590"/>
                    <a:pt x="3019" y="3797"/>
                    <a:pt x="4099" y="4202"/>
                  </a:cubicBezTo>
                  <a:cubicBezTo>
                    <a:pt x="4154" y="4148"/>
                    <a:pt x="4178" y="4099"/>
                    <a:pt x="4226" y="4075"/>
                  </a:cubicBezTo>
                  <a:cubicBezTo>
                    <a:pt x="4027" y="3997"/>
                    <a:pt x="3876" y="3924"/>
                    <a:pt x="3725" y="3822"/>
                  </a:cubicBezTo>
                  <a:cubicBezTo>
                    <a:pt x="3949" y="3671"/>
                    <a:pt x="4456" y="3218"/>
                    <a:pt x="4806" y="1914"/>
                  </a:cubicBezTo>
                  <a:cubicBezTo>
                    <a:pt x="4782" y="1787"/>
                    <a:pt x="4757" y="1685"/>
                    <a:pt x="4703" y="1582"/>
                  </a:cubicBezTo>
                  <a:cubicBezTo>
                    <a:pt x="4329" y="3242"/>
                    <a:pt x="3725" y="3622"/>
                    <a:pt x="3574" y="3695"/>
                  </a:cubicBezTo>
                  <a:cubicBezTo>
                    <a:pt x="3321" y="3496"/>
                    <a:pt x="3146" y="3272"/>
                    <a:pt x="3019" y="3043"/>
                  </a:cubicBezTo>
                  <a:cubicBezTo>
                    <a:pt x="3218" y="2868"/>
                    <a:pt x="3876" y="2216"/>
                    <a:pt x="3949" y="526"/>
                  </a:cubicBezTo>
                  <a:cubicBezTo>
                    <a:pt x="3900" y="477"/>
                    <a:pt x="3852" y="429"/>
                    <a:pt x="3774" y="405"/>
                  </a:cubicBezTo>
                  <a:cubicBezTo>
                    <a:pt x="3725" y="2035"/>
                    <a:pt x="3122" y="2693"/>
                    <a:pt x="2916" y="2868"/>
                  </a:cubicBezTo>
                  <a:cubicBezTo>
                    <a:pt x="2765" y="2566"/>
                    <a:pt x="2693" y="2264"/>
                    <a:pt x="2669" y="2186"/>
                  </a:cubicBezTo>
                  <a:cubicBezTo>
                    <a:pt x="2717" y="2162"/>
                    <a:pt x="2741" y="2113"/>
                    <a:pt x="2796" y="2065"/>
                  </a:cubicBezTo>
                  <a:cubicBezTo>
                    <a:pt x="2971" y="1733"/>
                    <a:pt x="3273" y="1057"/>
                    <a:pt x="2947" y="49"/>
                  </a:cubicBezTo>
                  <a:cubicBezTo>
                    <a:pt x="2892" y="25"/>
                    <a:pt x="2820" y="25"/>
                    <a:pt x="2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1925662" y="3172038"/>
              <a:ext cx="280073" cy="193178"/>
            </a:xfrm>
            <a:custGeom>
              <a:avLst/>
              <a:gdLst/>
              <a:ahLst/>
              <a:cxnLst/>
              <a:rect l="l" t="t" r="r" b="b"/>
              <a:pathLst>
                <a:path w="4377" h="3019" extrusionOk="0">
                  <a:moveTo>
                    <a:pt x="3350" y="381"/>
                  </a:moveTo>
                  <a:cubicBezTo>
                    <a:pt x="3700" y="381"/>
                    <a:pt x="4002" y="652"/>
                    <a:pt x="4002" y="1033"/>
                  </a:cubicBezTo>
                  <a:lnTo>
                    <a:pt x="4002" y="2644"/>
                  </a:lnTo>
                  <a:lnTo>
                    <a:pt x="356" y="2644"/>
                  </a:lnTo>
                  <a:lnTo>
                    <a:pt x="356" y="1033"/>
                  </a:lnTo>
                  <a:cubicBezTo>
                    <a:pt x="356" y="652"/>
                    <a:pt x="658" y="381"/>
                    <a:pt x="1032" y="381"/>
                  </a:cubicBezTo>
                  <a:close/>
                  <a:moveTo>
                    <a:pt x="1032" y="0"/>
                  </a:moveTo>
                  <a:cubicBezTo>
                    <a:pt x="453" y="0"/>
                    <a:pt x="0" y="453"/>
                    <a:pt x="0" y="1033"/>
                  </a:cubicBezTo>
                  <a:lnTo>
                    <a:pt x="0" y="3018"/>
                  </a:lnTo>
                  <a:lnTo>
                    <a:pt x="4377" y="3018"/>
                  </a:lnTo>
                  <a:lnTo>
                    <a:pt x="4377" y="1033"/>
                  </a:lnTo>
                  <a:cubicBezTo>
                    <a:pt x="4377" y="453"/>
                    <a:pt x="3900" y="0"/>
                    <a:pt x="3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1703560" y="3255861"/>
              <a:ext cx="722739" cy="461990"/>
            </a:xfrm>
            <a:custGeom>
              <a:avLst/>
              <a:gdLst/>
              <a:ahLst/>
              <a:cxnLst/>
              <a:rect l="l" t="t" r="r" b="b"/>
              <a:pathLst>
                <a:path w="11295" h="7220" extrusionOk="0">
                  <a:moveTo>
                    <a:pt x="882" y="0"/>
                  </a:moveTo>
                  <a:cubicBezTo>
                    <a:pt x="405" y="0"/>
                    <a:pt x="0" y="399"/>
                    <a:pt x="0" y="906"/>
                  </a:cubicBezTo>
                  <a:lnTo>
                    <a:pt x="0" y="6338"/>
                  </a:lnTo>
                  <a:cubicBezTo>
                    <a:pt x="0" y="6815"/>
                    <a:pt x="405" y="7220"/>
                    <a:pt x="882" y="7220"/>
                  </a:cubicBezTo>
                  <a:lnTo>
                    <a:pt x="10413" y="7220"/>
                  </a:lnTo>
                  <a:cubicBezTo>
                    <a:pt x="10920" y="7220"/>
                    <a:pt x="11294" y="6815"/>
                    <a:pt x="11294" y="6338"/>
                  </a:cubicBezTo>
                  <a:lnTo>
                    <a:pt x="11294" y="906"/>
                  </a:lnTo>
                  <a:cubicBezTo>
                    <a:pt x="11294" y="399"/>
                    <a:pt x="10920" y="0"/>
                    <a:pt x="104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2348942" y="3255861"/>
              <a:ext cx="77361" cy="98157"/>
            </a:xfrm>
            <a:custGeom>
              <a:avLst/>
              <a:gdLst/>
              <a:ahLst/>
              <a:cxnLst/>
              <a:rect l="l" t="t" r="r" b="b"/>
              <a:pathLst>
                <a:path w="1209" h="1534" extrusionOk="0">
                  <a:moveTo>
                    <a:pt x="1" y="0"/>
                  </a:moveTo>
                  <a:lnTo>
                    <a:pt x="1" y="97"/>
                  </a:lnTo>
                  <a:cubicBezTo>
                    <a:pt x="1" y="803"/>
                    <a:pt x="532" y="1407"/>
                    <a:pt x="1208" y="1533"/>
                  </a:cubicBezTo>
                  <a:lnTo>
                    <a:pt x="1208" y="954"/>
                  </a:lnTo>
                  <a:cubicBezTo>
                    <a:pt x="1208" y="429"/>
                    <a:pt x="810" y="0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1703560" y="3255861"/>
              <a:ext cx="64563" cy="93102"/>
            </a:xfrm>
            <a:custGeom>
              <a:avLst/>
              <a:gdLst/>
              <a:ahLst/>
              <a:cxnLst/>
              <a:rect l="l" t="t" r="r" b="b"/>
              <a:pathLst>
                <a:path w="1009" h="1455" extrusionOk="0">
                  <a:moveTo>
                    <a:pt x="960" y="0"/>
                  </a:moveTo>
                  <a:cubicBezTo>
                    <a:pt x="429" y="0"/>
                    <a:pt x="0" y="429"/>
                    <a:pt x="0" y="954"/>
                  </a:cubicBezTo>
                  <a:lnTo>
                    <a:pt x="0" y="1455"/>
                  </a:lnTo>
                  <a:cubicBezTo>
                    <a:pt x="580" y="1280"/>
                    <a:pt x="1008" y="731"/>
                    <a:pt x="1008" y="97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2348942" y="3625838"/>
              <a:ext cx="77361" cy="92014"/>
            </a:xfrm>
            <a:custGeom>
              <a:avLst/>
              <a:gdLst/>
              <a:ahLst/>
              <a:cxnLst/>
              <a:rect l="l" t="t" r="r" b="b"/>
              <a:pathLst>
                <a:path w="1209" h="1438" extrusionOk="0">
                  <a:moveTo>
                    <a:pt x="1208" y="1"/>
                  </a:moveTo>
                  <a:cubicBezTo>
                    <a:pt x="532" y="128"/>
                    <a:pt x="1" y="707"/>
                    <a:pt x="1" y="1438"/>
                  </a:cubicBezTo>
                  <a:lnTo>
                    <a:pt x="279" y="1438"/>
                  </a:lnTo>
                  <a:cubicBezTo>
                    <a:pt x="810" y="1438"/>
                    <a:pt x="1208" y="1009"/>
                    <a:pt x="1208" y="502"/>
                  </a:cubicBezTo>
                  <a:lnTo>
                    <a:pt x="1208" y="1"/>
                  </a:ln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1703560" y="3628974"/>
              <a:ext cx="64563" cy="88879"/>
            </a:xfrm>
            <a:custGeom>
              <a:avLst/>
              <a:gdLst/>
              <a:ahLst/>
              <a:cxnLst/>
              <a:rect l="l" t="t" r="r" b="b"/>
              <a:pathLst>
                <a:path w="1009" h="1389" extrusionOk="0">
                  <a:moveTo>
                    <a:pt x="0" y="0"/>
                  </a:moveTo>
                  <a:lnTo>
                    <a:pt x="0" y="453"/>
                  </a:lnTo>
                  <a:cubicBezTo>
                    <a:pt x="0" y="960"/>
                    <a:pt x="429" y="1389"/>
                    <a:pt x="960" y="1389"/>
                  </a:cubicBezTo>
                  <a:lnTo>
                    <a:pt x="1008" y="1389"/>
                  </a:lnTo>
                  <a:cubicBezTo>
                    <a:pt x="1008" y="731"/>
                    <a:pt x="580" y="205"/>
                    <a:pt x="0" y="0"/>
                  </a:cubicBezTo>
                  <a:close/>
                </a:path>
              </a:pathLst>
            </a:custGeom>
            <a:solidFill>
              <a:srgbClr val="F9F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9"/>
            <p:cNvSpPr/>
            <p:nvPr/>
          </p:nvSpPr>
          <p:spPr>
            <a:xfrm>
              <a:off x="2249313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2" y="722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9"/>
            <p:cNvSpPr/>
            <p:nvPr/>
          </p:nvSpPr>
          <p:spPr>
            <a:xfrm>
              <a:off x="1856491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3" y="722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9"/>
            <p:cNvSpPr/>
            <p:nvPr/>
          </p:nvSpPr>
          <p:spPr>
            <a:xfrm>
              <a:off x="2241186" y="3426197"/>
              <a:ext cx="178909" cy="71090"/>
            </a:xfrm>
            <a:custGeom>
              <a:avLst/>
              <a:gdLst/>
              <a:ahLst/>
              <a:cxnLst/>
              <a:rect l="l" t="t" r="r" b="b"/>
              <a:pathLst>
                <a:path w="2796" h="1111" extrusionOk="0">
                  <a:moveTo>
                    <a:pt x="279" y="0"/>
                  </a:moveTo>
                  <a:cubicBezTo>
                    <a:pt x="128" y="0"/>
                    <a:pt x="1" y="127"/>
                    <a:pt x="1" y="278"/>
                  </a:cubicBezTo>
                  <a:lnTo>
                    <a:pt x="1" y="1111"/>
                  </a:lnTo>
                  <a:lnTo>
                    <a:pt x="230" y="1111"/>
                  </a:lnTo>
                  <a:lnTo>
                    <a:pt x="230" y="278"/>
                  </a:lnTo>
                  <a:cubicBezTo>
                    <a:pt x="230" y="254"/>
                    <a:pt x="254" y="230"/>
                    <a:pt x="279" y="230"/>
                  </a:cubicBezTo>
                  <a:lnTo>
                    <a:pt x="2518" y="230"/>
                  </a:lnTo>
                  <a:cubicBezTo>
                    <a:pt x="2542" y="230"/>
                    <a:pt x="2566" y="254"/>
                    <a:pt x="2566" y="278"/>
                  </a:cubicBezTo>
                  <a:lnTo>
                    <a:pt x="2566" y="809"/>
                  </a:lnTo>
                  <a:lnTo>
                    <a:pt x="2796" y="809"/>
                  </a:lnTo>
                  <a:lnTo>
                    <a:pt x="2796" y="278"/>
                  </a:lnTo>
                  <a:cubicBezTo>
                    <a:pt x="2796" y="127"/>
                    <a:pt x="2669" y="0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9"/>
            <p:cNvSpPr/>
            <p:nvPr/>
          </p:nvSpPr>
          <p:spPr>
            <a:xfrm>
              <a:off x="2163953" y="3478634"/>
              <a:ext cx="344573" cy="246480"/>
            </a:xfrm>
            <a:custGeom>
              <a:avLst/>
              <a:gdLst/>
              <a:ahLst/>
              <a:cxnLst/>
              <a:rect l="l" t="t" r="r" b="b"/>
              <a:pathLst>
                <a:path w="5385" h="3852" extrusionOk="0">
                  <a:moveTo>
                    <a:pt x="580" y="0"/>
                  </a:moveTo>
                  <a:cubicBezTo>
                    <a:pt x="278" y="0"/>
                    <a:pt x="1" y="278"/>
                    <a:pt x="1" y="580"/>
                  </a:cubicBezTo>
                  <a:lnTo>
                    <a:pt x="1" y="3272"/>
                  </a:lnTo>
                  <a:cubicBezTo>
                    <a:pt x="1" y="3598"/>
                    <a:pt x="278" y="3852"/>
                    <a:pt x="580" y="3852"/>
                  </a:cubicBezTo>
                  <a:lnTo>
                    <a:pt x="4805" y="3852"/>
                  </a:lnTo>
                  <a:cubicBezTo>
                    <a:pt x="5107" y="3852"/>
                    <a:pt x="5385" y="3598"/>
                    <a:pt x="5385" y="3272"/>
                  </a:cubicBezTo>
                  <a:lnTo>
                    <a:pt x="5385" y="580"/>
                  </a:lnTo>
                  <a:cubicBezTo>
                    <a:pt x="5385" y="278"/>
                    <a:pt x="5107" y="0"/>
                    <a:pt x="4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9"/>
            <p:cNvSpPr/>
            <p:nvPr/>
          </p:nvSpPr>
          <p:spPr>
            <a:xfrm>
              <a:off x="2305686" y="3505349"/>
              <a:ext cx="180061" cy="178525"/>
            </a:xfrm>
            <a:custGeom>
              <a:avLst/>
              <a:gdLst/>
              <a:ahLst/>
              <a:cxnLst/>
              <a:rect l="l" t="t" r="r" b="b"/>
              <a:pathLst>
                <a:path w="2814" h="2790" extrusionOk="0">
                  <a:moveTo>
                    <a:pt x="1407" y="1"/>
                  </a:moveTo>
                  <a:cubicBezTo>
                    <a:pt x="629" y="1"/>
                    <a:pt x="1" y="628"/>
                    <a:pt x="1" y="1407"/>
                  </a:cubicBezTo>
                  <a:cubicBezTo>
                    <a:pt x="1" y="2186"/>
                    <a:pt x="629" y="2789"/>
                    <a:pt x="1407" y="2789"/>
                  </a:cubicBezTo>
                  <a:cubicBezTo>
                    <a:pt x="2186" y="2789"/>
                    <a:pt x="2814" y="2186"/>
                    <a:pt x="2814" y="1407"/>
                  </a:cubicBezTo>
                  <a:cubicBezTo>
                    <a:pt x="2814" y="628"/>
                    <a:pt x="2186" y="1"/>
                    <a:pt x="1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9"/>
            <p:cNvSpPr/>
            <p:nvPr/>
          </p:nvSpPr>
          <p:spPr>
            <a:xfrm>
              <a:off x="2323475" y="3522754"/>
              <a:ext cx="144932" cy="144868"/>
            </a:xfrm>
            <a:custGeom>
              <a:avLst/>
              <a:gdLst/>
              <a:ahLst/>
              <a:cxnLst/>
              <a:rect l="l" t="t" r="r" b="b"/>
              <a:pathLst>
                <a:path w="2265" h="2264" extrusionOk="0">
                  <a:moveTo>
                    <a:pt x="1129" y="0"/>
                  </a:moveTo>
                  <a:cubicBezTo>
                    <a:pt x="502" y="0"/>
                    <a:pt x="1" y="507"/>
                    <a:pt x="1" y="1135"/>
                  </a:cubicBezTo>
                  <a:cubicBezTo>
                    <a:pt x="1" y="1763"/>
                    <a:pt x="502" y="2264"/>
                    <a:pt x="1129" y="2264"/>
                  </a:cubicBezTo>
                  <a:cubicBezTo>
                    <a:pt x="1757" y="2264"/>
                    <a:pt x="2264" y="1763"/>
                    <a:pt x="2264" y="1135"/>
                  </a:cubicBezTo>
                  <a:cubicBezTo>
                    <a:pt x="2264" y="507"/>
                    <a:pt x="175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9"/>
            <p:cNvSpPr/>
            <p:nvPr/>
          </p:nvSpPr>
          <p:spPr>
            <a:xfrm>
              <a:off x="2365195" y="3564858"/>
              <a:ext cx="61108" cy="61044"/>
            </a:xfrm>
            <a:custGeom>
              <a:avLst/>
              <a:gdLst/>
              <a:ahLst/>
              <a:cxnLst/>
              <a:rect l="l" t="t" r="r" b="b"/>
              <a:pathLst>
                <a:path w="955" h="954" extrusionOk="0">
                  <a:moveTo>
                    <a:pt x="477" y="0"/>
                  </a:moveTo>
                  <a:cubicBezTo>
                    <a:pt x="200" y="0"/>
                    <a:pt x="1" y="199"/>
                    <a:pt x="1" y="477"/>
                  </a:cubicBezTo>
                  <a:cubicBezTo>
                    <a:pt x="1" y="731"/>
                    <a:pt x="200" y="954"/>
                    <a:pt x="477" y="954"/>
                  </a:cubicBezTo>
                  <a:cubicBezTo>
                    <a:pt x="731" y="954"/>
                    <a:pt x="954" y="731"/>
                    <a:pt x="954" y="477"/>
                  </a:cubicBezTo>
                  <a:cubicBezTo>
                    <a:pt x="954" y="199"/>
                    <a:pt x="731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9"/>
            <p:cNvSpPr/>
            <p:nvPr/>
          </p:nvSpPr>
          <p:spPr>
            <a:xfrm>
              <a:off x="2188268" y="3524674"/>
              <a:ext cx="94701" cy="15869"/>
            </a:xfrm>
            <a:custGeom>
              <a:avLst/>
              <a:gdLst/>
              <a:ahLst/>
              <a:cxnLst/>
              <a:rect l="l" t="t" r="r" b="b"/>
              <a:pathLst>
                <a:path w="1480" h="248" extrusionOk="0">
                  <a:moveTo>
                    <a:pt x="122" y="0"/>
                  </a:moveTo>
                  <a:cubicBezTo>
                    <a:pt x="49" y="0"/>
                    <a:pt x="1" y="49"/>
                    <a:pt x="1" y="121"/>
                  </a:cubicBezTo>
                  <a:cubicBezTo>
                    <a:pt x="1" y="176"/>
                    <a:pt x="49" y="248"/>
                    <a:pt x="122" y="248"/>
                  </a:cubicBezTo>
                  <a:lnTo>
                    <a:pt x="1359" y="248"/>
                  </a:lnTo>
                  <a:cubicBezTo>
                    <a:pt x="1432" y="248"/>
                    <a:pt x="1480" y="176"/>
                    <a:pt x="1480" y="121"/>
                  </a:cubicBezTo>
                  <a:cubicBezTo>
                    <a:pt x="1480" y="49"/>
                    <a:pt x="143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9"/>
            <p:cNvSpPr/>
            <p:nvPr/>
          </p:nvSpPr>
          <p:spPr>
            <a:xfrm>
              <a:off x="2188268" y="3559803"/>
              <a:ext cx="94701" cy="14781"/>
            </a:xfrm>
            <a:custGeom>
              <a:avLst/>
              <a:gdLst/>
              <a:ahLst/>
              <a:cxnLst/>
              <a:rect l="l" t="t" r="r" b="b"/>
              <a:pathLst>
                <a:path w="1480" h="231" extrusionOk="0">
                  <a:moveTo>
                    <a:pt x="122" y="1"/>
                  </a:moveTo>
                  <a:cubicBezTo>
                    <a:pt x="49" y="1"/>
                    <a:pt x="1" y="55"/>
                    <a:pt x="1" y="103"/>
                  </a:cubicBezTo>
                  <a:cubicBezTo>
                    <a:pt x="1" y="176"/>
                    <a:pt x="49" y="230"/>
                    <a:pt x="122" y="230"/>
                  </a:cubicBezTo>
                  <a:lnTo>
                    <a:pt x="1359" y="230"/>
                  </a:lnTo>
                  <a:cubicBezTo>
                    <a:pt x="1432" y="230"/>
                    <a:pt x="1480" y="176"/>
                    <a:pt x="1480" y="103"/>
                  </a:cubicBezTo>
                  <a:cubicBezTo>
                    <a:pt x="1480" y="55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9"/>
            <p:cNvSpPr/>
            <p:nvPr/>
          </p:nvSpPr>
          <p:spPr>
            <a:xfrm>
              <a:off x="2188268" y="3593780"/>
              <a:ext cx="94701" cy="14397"/>
            </a:xfrm>
            <a:custGeom>
              <a:avLst/>
              <a:gdLst/>
              <a:ahLst/>
              <a:cxnLst/>
              <a:rect l="l" t="t" r="r" b="b"/>
              <a:pathLst>
                <a:path w="1480" h="225" extrusionOk="0">
                  <a:moveTo>
                    <a:pt x="122" y="1"/>
                  </a:moveTo>
                  <a:cubicBezTo>
                    <a:pt x="49" y="1"/>
                    <a:pt x="1" y="49"/>
                    <a:pt x="1" y="128"/>
                  </a:cubicBezTo>
                  <a:cubicBezTo>
                    <a:pt x="1" y="176"/>
                    <a:pt x="49" y="224"/>
                    <a:pt x="122" y="224"/>
                  </a:cubicBezTo>
                  <a:lnTo>
                    <a:pt x="1359" y="224"/>
                  </a:lnTo>
                  <a:cubicBezTo>
                    <a:pt x="1432" y="224"/>
                    <a:pt x="1480" y="176"/>
                    <a:pt x="1480" y="128"/>
                  </a:cubicBezTo>
                  <a:cubicBezTo>
                    <a:pt x="1480" y="49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9"/>
            <p:cNvSpPr/>
            <p:nvPr/>
          </p:nvSpPr>
          <p:spPr>
            <a:xfrm>
              <a:off x="1311122" y="3524669"/>
              <a:ext cx="880340" cy="198233"/>
            </a:xfrm>
            <a:custGeom>
              <a:avLst/>
              <a:gdLst/>
              <a:ahLst/>
              <a:cxnLst/>
              <a:rect l="l" t="t" r="r" b="b"/>
              <a:pathLst>
                <a:path w="13758" h="3098" extrusionOk="0">
                  <a:moveTo>
                    <a:pt x="453" y="1"/>
                  </a:moveTo>
                  <a:cubicBezTo>
                    <a:pt x="200" y="1"/>
                    <a:pt x="1" y="200"/>
                    <a:pt x="1" y="454"/>
                  </a:cubicBezTo>
                  <a:lnTo>
                    <a:pt x="1" y="2645"/>
                  </a:lnTo>
                  <a:cubicBezTo>
                    <a:pt x="1" y="2892"/>
                    <a:pt x="200" y="3098"/>
                    <a:pt x="453" y="3098"/>
                  </a:cubicBezTo>
                  <a:lnTo>
                    <a:pt x="13304" y="3098"/>
                  </a:lnTo>
                  <a:cubicBezTo>
                    <a:pt x="13558" y="3098"/>
                    <a:pt x="13757" y="2892"/>
                    <a:pt x="13757" y="2645"/>
                  </a:cubicBezTo>
                  <a:lnTo>
                    <a:pt x="13757" y="454"/>
                  </a:lnTo>
                  <a:cubicBezTo>
                    <a:pt x="13757" y="200"/>
                    <a:pt x="13558" y="1"/>
                    <a:pt x="133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9"/>
            <p:cNvSpPr/>
            <p:nvPr/>
          </p:nvSpPr>
          <p:spPr>
            <a:xfrm>
              <a:off x="1401153" y="3595380"/>
              <a:ext cx="106219" cy="48311"/>
            </a:xfrm>
            <a:custGeom>
              <a:avLst/>
              <a:gdLst/>
              <a:ahLst/>
              <a:cxnLst/>
              <a:rect l="l" t="t" r="r" b="b"/>
              <a:pathLst>
                <a:path w="1660" h="755" extrusionOk="0">
                  <a:moveTo>
                    <a:pt x="404" y="0"/>
                  </a:moveTo>
                  <a:cubicBezTo>
                    <a:pt x="175" y="0"/>
                    <a:pt x="0" y="151"/>
                    <a:pt x="0" y="374"/>
                  </a:cubicBezTo>
                  <a:cubicBezTo>
                    <a:pt x="0" y="580"/>
                    <a:pt x="175" y="755"/>
                    <a:pt x="404" y="755"/>
                  </a:cubicBezTo>
                  <a:lnTo>
                    <a:pt x="1256" y="755"/>
                  </a:lnTo>
                  <a:cubicBezTo>
                    <a:pt x="1485" y="755"/>
                    <a:pt x="1660" y="580"/>
                    <a:pt x="1660" y="374"/>
                  </a:cubicBezTo>
                  <a:cubicBezTo>
                    <a:pt x="1660" y="151"/>
                    <a:pt x="1485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9"/>
            <p:cNvSpPr/>
            <p:nvPr/>
          </p:nvSpPr>
          <p:spPr>
            <a:xfrm>
              <a:off x="1996688" y="3595380"/>
              <a:ext cx="104748" cy="48311"/>
            </a:xfrm>
            <a:custGeom>
              <a:avLst/>
              <a:gdLst/>
              <a:ahLst/>
              <a:cxnLst/>
              <a:rect l="l" t="t" r="r" b="b"/>
              <a:pathLst>
                <a:path w="1637" h="755" extrusionOk="0">
                  <a:moveTo>
                    <a:pt x="375" y="0"/>
                  </a:moveTo>
                  <a:cubicBezTo>
                    <a:pt x="152" y="0"/>
                    <a:pt x="1" y="151"/>
                    <a:pt x="1" y="374"/>
                  </a:cubicBezTo>
                  <a:cubicBezTo>
                    <a:pt x="1" y="580"/>
                    <a:pt x="152" y="755"/>
                    <a:pt x="375" y="755"/>
                  </a:cubicBezTo>
                  <a:lnTo>
                    <a:pt x="1232" y="755"/>
                  </a:lnTo>
                  <a:cubicBezTo>
                    <a:pt x="1456" y="755"/>
                    <a:pt x="1637" y="580"/>
                    <a:pt x="1637" y="374"/>
                  </a:cubicBezTo>
                  <a:cubicBezTo>
                    <a:pt x="1637" y="151"/>
                    <a:pt x="1456" y="0"/>
                    <a:pt x="1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49"/>
            <p:cNvGrpSpPr/>
            <p:nvPr/>
          </p:nvGrpSpPr>
          <p:grpSpPr>
            <a:xfrm>
              <a:off x="1642515" y="3590325"/>
              <a:ext cx="217558" cy="92014"/>
              <a:chOff x="1642515" y="3590325"/>
              <a:chExt cx="217558" cy="92014"/>
            </a:xfrm>
          </p:grpSpPr>
          <p:sp>
            <p:nvSpPr>
              <p:cNvPr id="1266" name="Google Shape;1266;p49"/>
              <p:cNvSpPr/>
              <p:nvPr/>
            </p:nvSpPr>
            <p:spPr>
              <a:xfrm>
                <a:off x="1653713" y="3590325"/>
                <a:ext cx="194778" cy="80816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263" extrusionOk="0">
                    <a:moveTo>
                      <a:pt x="128" y="1"/>
                    </a:moveTo>
                    <a:cubicBezTo>
                      <a:pt x="55" y="1"/>
                      <a:pt x="1" y="55"/>
                      <a:pt x="1" y="127"/>
                    </a:cubicBezTo>
                    <a:lnTo>
                      <a:pt x="1" y="1262"/>
                    </a:lnTo>
                    <a:lnTo>
                      <a:pt x="3043" y="1262"/>
                    </a:lnTo>
                    <a:lnTo>
                      <a:pt x="3043" y="127"/>
                    </a:lnTo>
                    <a:cubicBezTo>
                      <a:pt x="3043" y="55"/>
                      <a:pt x="2995" y="1"/>
                      <a:pt x="2922" y="1"/>
                    </a:cubicBezTo>
                    <a:cubicBezTo>
                      <a:pt x="2844" y="1"/>
                      <a:pt x="2796" y="55"/>
                      <a:pt x="2796" y="127"/>
                    </a:cubicBezTo>
                    <a:lnTo>
                      <a:pt x="2796" y="1009"/>
                    </a:lnTo>
                    <a:lnTo>
                      <a:pt x="254" y="1009"/>
                    </a:lnTo>
                    <a:lnTo>
                      <a:pt x="254" y="127"/>
                    </a:lnTo>
                    <a:cubicBezTo>
                      <a:pt x="254" y="55"/>
                      <a:pt x="206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1642515" y="3643627"/>
                <a:ext cx="217558" cy="38712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605" extrusionOk="0">
                    <a:moveTo>
                      <a:pt x="303" y="1"/>
                    </a:moveTo>
                    <a:cubicBezTo>
                      <a:pt x="127" y="1"/>
                      <a:pt x="1" y="127"/>
                      <a:pt x="1" y="302"/>
                    </a:cubicBezTo>
                    <a:cubicBezTo>
                      <a:pt x="1" y="477"/>
                      <a:pt x="127" y="604"/>
                      <a:pt x="303" y="604"/>
                    </a:cubicBezTo>
                    <a:lnTo>
                      <a:pt x="3097" y="604"/>
                    </a:lnTo>
                    <a:cubicBezTo>
                      <a:pt x="3272" y="604"/>
                      <a:pt x="3399" y="477"/>
                      <a:pt x="3399" y="302"/>
                    </a:cubicBezTo>
                    <a:cubicBezTo>
                      <a:pt x="3399" y="127"/>
                      <a:pt x="3272" y="1"/>
                      <a:pt x="30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8" name="Google Shape;1268;p49"/>
            <p:cNvSpPr/>
            <p:nvPr/>
          </p:nvSpPr>
          <p:spPr>
            <a:xfrm>
              <a:off x="2601566" y="3379806"/>
              <a:ext cx="159585" cy="135845"/>
            </a:xfrm>
            <a:custGeom>
              <a:avLst/>
              <a:gdLst/>
              <a:ahLst/>
              <a:cxnLst/>
              <a:rect l="l" t="t" r="r" b="b"/>
              <a:pathLst>
                <a:path w="2494" h="2123" extrusionOk="0">
                  <a:moveTo>
                    <a:pt x="1238" y="1"/>
                  </a:moveTo>
                  <a:lnTo>
                    <a:pt x="1033" y="454"/>
                  </a:lnTo>
                  <a:lnTo>
                    <a:pt x="858" y="828"/>
                  </a:lnTo>
                  <a:cubicBezTo>
                    <a:pt x="774" y="705"/>
                    <a:pt x="642" y="614"/>
                    <a:pt x="489" y="614"/>
                  </a:cubicBezTo>
                  <a:cubicBezTo>
                    <a:pt x="454" y="614"/>
                    <a:pt x="418" y="619"/>
                    <a:pt x="381" y="629"/>
                  </a:cubicBezTo>
                  <a:cubicBezTo>
                    <a:pt x="152" y="677"/>
                    <a:pt x="1" y="906"/>
                    <a:pt x="55" y="1154"/>
                  </a:cubicBezTo>
                  <a:cubicBezTo>
                    <a:pt x="97" y="1351"/>
                    <a:pt x="273" y="1491"/>
                    <a:pt x="464" y="1491"/>
                  </a:cubicBezTo>
                  <a:cubicBezTo>
                    <a:pt x="494" y="1491"/>
                    <a:pt x="525" y="1487"/>
                    <a:pt x="556" y="1480"/>
                  </a:cubicBezTo>
                  <a:cubicBezTo>
                    <a:pt x="707" y="1456"/>
                    <a:pt x="810" y="1359"/>
                    <a:pt x="858" y="1256"/>
                  </a:cubicBezTo>
                  <a:lnTo>
                    <a:pt x="882" y="1232"/>
                  </a:lnTo>
                  <a:lnTo>
                    <a:pt x="882" y="1208"/>
                  </a:lnTo>
                  <a:lnTo>
                    <a:pt x="1184" y="526"/>
                  </a:lnTo>
                  <a:lnTo>
                    <a:pt x="2113" y="876"/>
                  </a:lnTo>
                  <a:lnTo>
                    <a:pt x="1866" y="1431"/>
                  </a:lnTo>
                  <a:cubicBezTo>
                    <a:pt x="1776" y="1300"/>
                    <a:pt x="1631" y="1228"/>
                    <a:pt x="1479" y="1228"/>
                  </a:cubicBezTo>
                  <a:cubicBezTo>
                    <a:pt x="1457" y="1228"/>
                    <a:pt x="1435" y="1229"/>
                    <a:pt x="1413" y="1232"/>
                  </a:cubicBezTo>
                  <a:cubicBezTo>
                    <a:pt x="1184" y="1305"/>
                    <a:pt x="1033" y="1534"/>
                    <a:pt x="1087" y="1757"/>
                  </a:cubicBezTo>
                  <a:cubicBezTo>
                    <a:pt x="1129" y="1979"/>
                    <a:pt x="1306" y="2123"/>
                    <a:pt x="1503" y="2123"/>
                  </a:cubicBezTo>
                  <a:cubicBezTo>
                    <a:pt x="1531" y="2123"/>
                    <a:pt x="1560" y="2120"/>
                    <a:pt x="1588" y="2114"/>
                  </a:cubicBezTo>
                  <a:cubicBezTo>
                    <a:pt x="1739" y="2059"/>
                    <a:pt x="1866" y="1963"/>
                    <a:pt x="1914" y="1812"/>
                  </a:cubicBezTo>
                  <a:lnTo>
                    <a:pt x="2494" y="399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2501937" y="3286384"/>
              <a:ext cx="67635" cy="95277"/>
            </a:xfrm>
            <a:custGeom>
              <a:avLst/>
              <a:gdLst/>
              <a:ahLst/>
              <a:cxnLst/>
              <a:rect l="l" t="t" r="r" b="b"/>
              <a:pathLst>
                <a:path w="1057" h="1489" extrusionOk="0">
                  <a:moveTo>
                    <a:pt x="906" y="0"/>
                  </a:moveTo>
                  <a:lnTo>
                    <a:pt x="381" y="223"/>
                  </a:lnTo>
                  <a:lnTo>
                    <a:pt x="230" y="302"/>
                  </a:lnTo>
                  <a:lnTo>
                    <a:pt x="429" y="857"/>
                  </a:lnTo>
                  <a:cubicBezTo>
                    <a:pt x="381" y="857"/>
                    <a:pt x="302" y="857"/>
                    <a:pt x="254" y="881"/>
                  </a:cubicBezTo>
                  <a:cubicBezTo>
                    <a:pt x="79" y="954"/>
                    <a:pt x="0" y="1129"/>
                    <a:pt x="79" y="1280"/>
                  </a:cubicBezTo>
                  <a:cubicBezTo>
                    <a:pt x="133" y="1414"/>
                    <a:pt x="243" y="1489"/>
                    <a:pt x="358" y="1489"/>
                  </a:cubicBezTo>
                  <a:cubicBezTo>
                    <a:pt x="398" y="1489"/>
                    <a:pt x="438" y="1480"/>
                    <a:pt x="477" y="1461"/>
                  </a:cubicBezTo>
                  <a:cubicBezTo>
                    <a:pt x="652" y="1382"/>
                    <a:pt x="731" y="1207"/>
                    <a:pt x="652" y="1056"/>
                  </a:cubicBezTo>
                  <a:lnTo>
                    <a:pt x="501" y="580"/>
                  </a:lnTo>
                  <a:lnTo>
                    <a:pt x="1057" y="37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9"/>
            <p:cNvSpPr/>
            <p:nvPr/>
          </p:nvSpPr>
          <p:spPr>
            <a:xfrm>
              <a:off x="2540522" y="3550141"/>
              <a:ext cx="64627" cy="48694"/>
            </a:xfrm>
            <a:custGeom>
              <a:avLst/>
              <a:gdLst/>
              <a:ahLst/>
              <a:cxnLst/>
              <a:rect l="l" t="t" r="r" b="b"/>
              <a:pathLst>
                <a:path w="1010" h="761" extrusionOk="0">
                  <a:moveTo>
                    <a:pt x="502" y="1"/>
                  </a:moveTo>
                  <a:lnTo>
                    <a:pt x="405" y="405"/>
                  </a:lnTo>
                  <a:cubicBezTo>
                    <a:pt x="381" y="381"/>
                    <a:pt x="327" y="357"/>
                    <a:pt x="279" y="327"/>
                  </a:cubicBezTo>
                  <a:cubicBezTo>
                    <a:pt x="266" y="324"/>
                    <a:pt x="253" y="322"/>
                    <a:pt x="240" y="322"/>
                  </a:cubicBezTo>
                  <a:cubicBezTo>
                    <a:pt x="147" y="322"/>
                    <a:pt x="46" y="397"/>
                    <a:pt x="25" y="508"/>
                  </a:cubicBezTo>
                  <a:cubicBezTo>
                    <a:pt x="1" y="604"/>
                    <a:pt x="49" y="731"/>
                    <a:pt x="176" y="755"/>
                  </a:cubicBezTo>
                  <a:cubicBezTo>
                    <a:pt x="193" y="759"/>
                    <a:pt x="209" y="760"/>
                    <a:pt x="226" y="760"/>
                  </a:cubicBezTo>
                  <a:cubicBezTo>
                    <a:pt x="334" y="760"/>
                    <a:pt x="433" y="694"/>
                    <a:pt x="454" y="604"/>
                  </a:cubicBezTo>
                  <a:lnTo>
                    <a:pt x="556" y="254"/>
                  </a:lnTo>
                  <a:lnTo>
                    <a:pt x="955" y="381"/>
                  </a:lnTo>
                  <a:lnTo>
                    <a:pt x="1009" y="128"/>
                  </a:lnTo>
                  <a:lnTo>
                    <a:pt x="629" y="25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9"/>
            <p:cNvSpPr/>
            <p:nvPr/>
          </p:nvSpPr>
          <p:spPr>
            <a:xfrm>
              <a:off x="1513899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3" y="6990"/>
                    <a:pt x="6991" y="5409"/>
                    <a:pt x="6991" y="3495"/>
                  </a:cubicBezTo>
                  <a:cubicBezTo>
                    <a:pt x="6991" y="1558"/>
                    <a:pt x="5433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>
              <a:off x="2989781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5" y="0"/>
                  </a:moveTo>
                  <a:cubicBezTo>
                    <a:pt x="1557" y="0"/>
                    <a:pt x="0" y="1558"/>
                    <a:pt x="0" y="3495"/>
                  </a:cubicBezTo>
                  <a:cubicBezTo>
                    <a:pt x="0" y="5409"/>
                    <a:pt x="1557" y="6990"/>
                    <a:pt x="3495" y="6990"/>
                  </a:cubicBezTo>
                  <a:cubicBezTo>
                    <a:pt x="5433" y="6990"/>
                    <a:pt x="6990" y="5409"/>
                    <a:pt x="6990" y="3495"/>
                  </a:cubicBezTo>
                  <a:cubicBezTo>
                    <a:pt x="6990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9"/>
            <p:cNvSpPr/>
            <p:nvPr/>
          </p:nvSpPr>
          <p:spPr>
            <a:xfrm>
              <a:off x="667275" y="4824776"/>
              <a:ext cx="305924" cy="93550"/>
            </a:xfrm>
            <a:custGeom>
              <a:avLst/>
              <a:gdLst/>
              <a:ahLst/>
              <a:cxnLst/>
              <a:rect l="l" t="t" r="r" b="b"/>
              <a:pathLst>
                <a:path w="4781" h="1462" extrusionOk="0">
                  <a:moveTo>
                    <a:pt x="731" y="0"/>
                  </a:moveTo>
                  <a:lnTo>
                    <a:pt x="0" y="1461"/>
                  </a:lnTo>
                  <a:lnTo>
                    <a:pt x="4781" y="1461"/>
                  </a:lnTo>
                  <a:lnTo>
                    <a:pt x="478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9"/>
            <p:cNvSpPr/>
            <p:nvPr/>
          </p:nvSpPr>
          <p:spPr>
            <a:xfrm>
              <a:off x="1214564" y="3635500"/>
              <a:ext cx="1393648" cy="135270"/>
            </a:xfrm>
            <a:custGeom>
              <a:avLst/>
              <a:gdLst/>
              <a:ahLst/>
              <a:cxnLst/>
              <a:rect l="l" t="t" r="r" b="b"/>
              <a:pathLst>
                <a:path w="21780" h="2114" extrusionOk="0">
                  <a:moveTo>
                    <a:pt x="701" y="1"/>
                  </a:moveTo>
                  <a:cubicBezTo>
                    <a:pt x="326" y="1"/>
                    <a:pt x="1" y="303"/>
                    <a:pt x="1" y="683"/>
                  </a:cubicBezTo>
                  <a:lnTo>
                    <a:pt x="1" y="1812"/>
                  </a:lnTo>
                  <a:lnTo>
                    <a:pt x="453" y="1812"/>
                  </a:lnTo>
                  <a:lnTo>
                    <a:pt x="453" y="683"/>
                  </a:lnTo>
                  <a:cubicBezTo>
                    <a:pt x="453" y="556"/>
                    <a:pt x="580" y="454"/>
                    <a:pt x="701" y="454"/>
                  </a:cubicBezTo>
                  <a:lnTo>
                    <a:pt x="1811" y="454"/>
                  </a:lnTo>
                  <a:lnTo>
                    <a:pt x="477" y="1788"/>
                  </a:lnTo>
                  <a:lnTo>
                    <a:pt x="803" y="2114"/>
                  </a:lnTo>
                  <a:lnTo>
                    <a:pt x="2463" y="454"/>
                  </a:lnTo>
                  <a:lnTo>
                    <a:pt x="5656" y="454"/>
                  </a:lnTo>
                  <a:lnTo>
                    <a:pt x="4322" y="1788"/>
                  </a:lnTo>
                  <a:lnTo>
                    <a:pt x="4654" y="2114"/>
                  </a:lnTo>
                  <a:lnTo>
                    <a:pt x="6314" y="454"/>
                  </a:lnTo>
                  <a:lnTo>
                    <a:pt x="10208" y="454"/>
                  </a:lnTo>
                  <a:lnTo>
                    <a:pt x="8880" y="1788"/>
                  </a:lnTo>
                  <a:lnTo>
                    <a:pt x="9206" y="2114"/>
                  </a:lnTo>
                  <a:lnTo>
                    <a:pt x="10866" y="454"/>
                  </a:lnTo>
                  <a:lnTo>
                    <a:pt x="14765" y="454"/>
                  </a:lnTo>
                  <a:lnTo>
                    <a:pt x="13431" y="1788"/>
                  </a:lnTo>
                  <a:lnTo>
                    <a:pt x="13757" y="2114"/>
                  </a:lnTo>
                  <a:lnTo>
                    <a:pt x="15417" y="454"/>
                  </a:lnTo>
                  <a:lnTo>
                    <a:pt x="19317" y="454"/>
                  </a:lnTo>
                  <a:lnTo>
                    <a:pt x="17983" y="1788"/>
                  </a:lnTo>
                  <a:lnTo>
                    <a:pt x="18308" y="2114"/>
                  </a:lnTo>
                  <a:lnTo>
                    <a:pt x="19968" y="454"/>
                  </a:lnTo>
                  <a:lnTo>
                    <a:pt x="21073" y="454"/>
                  </a:lnTo>
                  <a:cubicBezTo>
                    <a:pt x="21200" y="454"/>
                    <a:pt x="21327" y="556"/>
                    <a:pt x="21327" y="683"/>
                  </a:cubicBezTo>
                  <a:lnTo>
                    <a:pt x="21327" y="1812"/>
                  </a:lnTo>
                  <a:lnTo>
                    <a:pt x="21779" y="1812"/>
                  </a:lnTo>
                  <a:lnTo>
                    <a:pt x="21779" y="683"/>
                  </a:lnTo>
                  <a:cubicBezTo>
                    <a:pt x="21779" y="303"/>
                    <a:pt x="21453" y="1"/>
                    <a:pt x="2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2030346" y="3722460"/>
              <a:ext cx="1718832" cy="1247180"/>
            </a:xfrm>
            <a:custGeom>
              <a:avLst/>
              <a:gdLst/>
              <a:ahLst/>
              <a:cxnLst/>
              <a:rect l="l" t="t" r="r" b="b"/>
              <a:pathLst>
                <a:path w="26862" h="19491" extrusionOk="0">
                  <a:moveTo>
                    <a:pt x="0" y="0"/>
                  </a:moveTo>
                  <a:lnTo>
                    <a:pt x="0" y="19491"/>
                  </a:lnTo>
                  <a:lnTo>
                    <a:pt x="26861" y="19491"/>
                  </a:lnTo>
                  <a:lnTo>
                    <a:pt x="26861" y="15543"/>
                  </a:lnTo>
                  <a:cubicBezTo>
                    <a:pt x="26861" y="14590"/>
                    <a:pt x="26185" y="13732"/>
                    <a:pt x="25256" y="13533"/>
                  </a:cubicBezTo>
                  <a:lnTo>
                    <a:pt x="13684" y="10889"/>
                  </a:lnTo>
                  <a:lnTo>
                    <a:pt x="10865" y="1533"/>
                  </a:lnTo>
                  <a:cubicBezTo>
                    <a:pt x="10618" y="628"/>
                    <a:pt x="9785" y="0"/>
                    <a:pt x="88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9"/>
            <p:cNvSpPr/>
            <p:nvPr/>
          </p:nvSpPr>
          <p:spPr>
            <a:xfrm>
              <a:off x="809008" y="3722460"/>
              <a:ext cx="2229069" cy="1247180"/>
            </a:xfrm>
            <a:custGeom>
              <a:avLst/>
              <a:gdLst/>
              <a:ahLst/>
              <a:cxnLst/>
              <a:rect l="l" t="t" r="r" b="b"/>
              <a:pathLst>
                <a:path w="34836" h="19491" extrusionOk="0">
                  <a:moveTo>
                    <a:pt x="6163" y="0"/>
                  </a:moveTo>
                  <a:cubicBezTo>
                    <a:pt x="5530" y="0"/>
                    <a:pt x="4926" y="380"/>
                    <a:pt x="4654" y="954"/>
                  </a:cubicBezTo>
                  <a:lnTo>
                    <a:pt x="453" y="9912"/>
                  </a:lnTo>
                  <a:cubicBezTo>
                    <a:pt x="151" y="10563"/>
                    <a:pt x="0" y="11270"/>
                    <a:pt x="0" y="12000"/>
                  </a:cubicBezTo>
                  <a:lnTo>
                    <a:pt x="0" y="18761"/>
                  </a:lnTo>
                  <a:cubicBezTo>
                    <a:pt x="0" y="19165"/>
                    <a:pt x="326" y="19491"/>
                    <a:pt x="731" y="19491"/>
                  </a:cubicBezTo>
                  <a:lnTo>
                    <a:pt x="34836" y="19491"/>
                  </a:lnTo>
                  <a:lnTo>
                    <a:pt x="34836" y="15495"/>
                  </a:lnTo>
                  <a:cubicBezTo>
                    <a:pt x="34836" y="14740"/>
                    <a:pt x="34383" y="14083"/>
                    <a:pt x="33677" y="13835"/>
                  </a:cubicBezTo>
                  <a:lnTo>
                    <a:pt x="25600" y="10889"/>
                  </a:lnTo>
                  <a:lnTo>
                    <a:pt x="23065" y="905"/>
                  </a:lnTo>
                  <a:cubicBezTo>
                    <a:pt x="22938" y="380"/>
                    <a:pt x="22461" y="0"/>
                    <a:pt x="219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9"/>
            <p:cNvSpPr/>
            <p:nvPr/>
          </p:nvSpPr>
          <p:spPr>
            <a:xfrm>
              <a:off x="2905957" y="4918262"/>
              <a:ext cx="883411" cy="96621"/>
            </a:xfrm>
            <a:custGeom>
              <a:avLst/>
              <a:gdLst/>
              <a:ahLst/>
              <a:cxnLst/>
              <a:rect l="l" t="t" r="r" b="b"/>
              <a:pathLst>
                <a:path w="13806" h="1510" extrusionOk="0">
                  <a:moveTo>
                    <a:pt x="429" y="0"/>
                  </a:moveTo>
                  <a:cubicBezTo>
                    <a:pt x="199" y="0"/>
                    <a:pt x="0" y="199"/>
                    <a:pt x="0" y="429"/>
                  </a:cubicBezTo>
                  <a:lnTo>
                    <a:pt x="0" y="1105"/>
                  </a:lnTo>
                  <a:cubicBezTo>
                    <a:pt x="0" y="1334"/>
                    <a:pt x="199" y="1509"/>
                    <a:pt x="429" y="1509"/>
                  </a:cubicBezTo>
                  <a:lnTo>
                    <a:pt x="13383" y="1509"/>
                  </a:lnTo>
                  <a:cubicBezTo>
                    <a:pt x="13606" y="1509"/>
                    <a:pt x="13805" y="1334"/>
                    <a:pt x="13805" y="1105"/>
                  </a:cubicBezTo>
                  <a:lnTo>
                    <a:pt x="13805" y="429"/>
                  </a:lnTo>
                  <a:cubicBezTo>
                    <a:pt x="13805" y="199"/>
                    <a:pt x="13606" y="0"/>
                    <a:pt x="133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1687700" y="4531979"/>
              <a:ext cx="619655" cy="437674"/>
            </a:xfrm>
            <a:custGeom>
              <a:avLst/>
              <a:gdLst/>
              <a:ahLst/>
              <a:cxnLst/>
              <a:rect l="l" t="t" r="r" b="b"/>
              <a:pathLst>
                <a:path w="9684" h="4227" extrusionOk="0">
                  <a:moveTo>
                    <a:pt x="629" y="1"/>
                  </a:moveTo>
                  <a:cubicBezTo>
                    <a:pt x="279" y="49"/>
                    <a:pt x="1" y="351"/>
                    <a:pt x="1" y="731"/>
                  </a:cubicBezTo>
                  <a:lnTo>
                    <a:pt x="1" y="4226"/>
                  </a:lnTo>
                  <a:lnTo>
                    <a:pt x="9683" y="4226"/>
                  </a:lnTo>
                  <a:lnTo>
                    <a:pt x="9683" y="731"/>
                  </a:lnTo>
                  <a:cubicBezTo>
                    <a:pt x="9683" y="351"/>
                    <a:pt x="9405" y="49"/>
                    <a:pt x="905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9"/>
            <p:cNvSpPr/>
            <p:nvPr/>
          </p:nvSpPr>
          <p:spPr>
            <a:xfrm>
              <a:off x="1727875" y="4530432"/>
              <a:ext cx="539287" cy="1600"/>
            </a:xfrm>
            <a:custGeom>
              <a:avLst/>
              <a:gdLst/>
              <a:ahLst/>
              <a:cxnLst/>
              <a:rect l="l" t="t" r="r" b="b"/>
              <a:pathLst>
                <a:path w="8428" h="25" extrusionOk="0">
                  <a:moveTo>
                    <a:pt x="127" y="1"/>
                  </a:moveTo>
                  <a:cubicBezTo>
                    <a:pt x="73" y="1"/>
                    <a:pt x="49" y="1"/>
                    <a:pt x="1" y="25"/>
                  </a:cubicBezTo>
                  <a:lnTo>
                    <a:pt x="8427" y="25"/>
                  </a:lnTo>
                  <a:cubicBezTo>
                    <a:pt x="8373" y="1"/>
                    <a:pt x="8349" y="1"/>
                    <a:pt x="8301" y="1"/>
                  </a:cubicBezTo>
                  <a:close/>
                </a:path>
              </a:pathLst>
            </a:custGeom>
            <a:solidFill>
              <a:srgbClr val="F0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9"/>
            <p:cNvSpPr/>
            <p:nvPr/>
          </p:nvSpPr>
          <p:spPr>
            <a:xfrm>
              <a:off x="1718213" y="4969644"/>
              <a:ext cx="236434" cy="3519"/>
            </a:xfrm>
            <a:custGeom>
              <a:avLst/>
              <a:gdLst/>
              <a:ahLst/>
              <a:cxnLst/>
              <a:rect l="l" t="t" r="r" b="b"/>
              <a:pathLst>
                <a:path w="3695" h="55" extrusionOk="0">
                  <a:moveTo>
                    <a:pt x="1" y="0"/>
                  </a:moveTo>
                  <a:cubicBezTo>
                    <a:pt x="73" y="54"/>
                    <a:pt x="176" y="54"/>
                    <a:pt x="278" y="54"/>
                  </a:cubicBezTo>
                  <a:lnTo>
                    <a:pt x="3695" y="54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06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9"/>
            <p:cNvSpPr/>
            <p:nvPr/>
          </p:nvSpPr>
          <p:spPr>
            <a:xfrm>
              <a:off x="1734466" y="4604018"/>
              <a:ext cx="176925" cy="61876"/>
            </a:xfrm>
            <a:custGeom>
              <a:avLst/>
              <a:gdLst/>
              <a:ahLst/>
              <a:cxnLst/>
              <a:rect l="l" t="t" r="r" b="b"/>
              <a:pathLst>
                <a:path w="2765" h="967" extrusionOk="0">
                  <a:moveTo>
                    <a:pt x="2482" y="1"/>
                  </a:moveTo>
                  <a:cubicBezTo>
                    <a:pt x="2468" y="1"/>
                    <a:pt x="2453" y="2"/>
                    <a:pt x="2439" y="4"/>
                  </a:cubicBezTo>
                  <a:lnTo>
                    <a:pt x="248" y="209"/>
                  </a:lnTo>
                  <a:cubicBezTo>
                    <a:pt x="97" y="209"/>
                    <a:pt x="0" y="336"/>
                    <a:pt x="0" y="487"/>
                  </a:cubicBezTo>
                  <a:cubicBezTo>
                    <a:pt x="0" y="638"/>
                    <a:pt x="97" y="758"/>
                    <a:pt x="248" y="758"/>
                  </a:cubicBezTo>
                  <a:lnTo>
                    <a:pt x="2439" y="963"/>
                  </a:lnTo>
                  <a:cubicBezTo>
                    <a:pt x="2453" y="965"/>
                    <a:pt x="2468" y="966"/>
                    <a:pt x="2482" y="966"/>
                  </a:cubicBezTo>
                  <a:cubicBezTo>
                    <a:pt x="2638" y="966"/>
                    <a:pt x="2765" y="846"/>
                    <a:pt x="2765" y="686"/>
                  </a:cubicBezTo>
                  <a:lnTo>
                    <a:pt x="2765" y="281"/>
                  </a:lnTo>
                  <a:cubicBezTo>
                    <a:pt x="2765" y="121"/>
                    <a:pt x="2638" y="1"/>
                    <a:pt x="2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9"/>
            <p:cNvSpPr/>
            <p:nvPr/>
          </p:nvSpPr>
          <p:spPr>
            <a:xfrm>
              <a:off x="2304151" y="3822089"/>
              <a:ext cx="601866" cy="636356"/>
            </a:xfrm>
            <a:custGeom>
              <a:avLst/>
              <a:gdLst/>
              <a:ahLst/>
              <a:cxnLst/>
              <a:rect l="l" t="t" r="r" b="b"/>
              <a:pathLst>
                <a:path w="9406" h="9945" extrusionOk="0">
                  <a:moveTo>
                    <a:pt x="1027" y="0"/>
                  </a:moveTo>
                  <a:cubicBezTo>
                    <a:pt x="423" y="0"/>
                    <a:pt x="1" y="580"/>
                    <a:pt x="152" y="1159"/>
                  </a:cubicBezTo>
                  <a:lnTo>
                    <a:pt x="2234" y="9332"/>
                  </a:lnTo>
                  <a:cubicBezTo>
                    <a:pt x="2234" y="9332"/>
                    <a:pt x="4293" y="9944"/>
                    <a:pt x="6548" y="9944"/>
                  </a:cubicBezTo>
                  <a:cubicBezTo>
                    <a:pt x="6837" y="9944"/>
                    <a:pt x="7128" y="9934"/>
                    <a:pt x="7419" y="9912"/>
                  </a:cubicBezTo>
                  <a:cubicBezTo>
                    <a:pt x="9152" y="9785"/>
                    <a:pt x="9405" y="9332"/>
                    <a:pt x="9405" y="9332"/>
                  </a:cubicBezTo>
                  <a:lnTo>
                    <a:pt x="6840" y="833"/>
                  </a:lnTo>
                  <a:cubicBezTo>
                    <a:pt x="6689" y="332"/>
                    <a:pt x="6236" y="0"/>
                    <a:pt x="5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9"/>
            <p:cNvSpPr/>
            <p:nvPr/>
          </p:nvSpPr>
          <p:spPr>
            <a:xfrm>
              <a:off x="1737537" y="3822089"/>
              <a:ext cx="608393" cy="597195"/>
            </a:xfrm>
            <a:custGeom>
              <a:avLst/>
              <a:gdLst/>
              <a:ahLst/>
              <a:cxnLst/>
              <a:rect l="l" t="t" r="r" b="b"/>
              <a:pathLst>
                <a:path w="9508" h="9333" extrusionOk="0">
                  <a:moveTo>
                    <a:pt x="1510" y="0"/>
                  </a:moveTo>
                  <a:cubicBezTo>
                    <a:pt x="978" y="0"/>
                    <a:pt x="556" y="405"/>
                    <a:pt x="526" y="936"/>
                  </a:cubicBezTo>
                  <a:lnTo>
                    <a:pt x="1" y="9332"/>
                  </a:lnTo>
                  <a:lnTo>
                    <a:pt x="9508" y="9332"/>
                  </a:lnTo>
                  <a:lnTo>
                    <a:pt x="7721" y="857"/>
                  </a:lnTo>
                  <a:cubicBezTo>
                    <a:pt x="7618" y="356"/>
                    <a:pt x="7166" y="0"/>
                    <a:pt x="66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9"/>
            <p:cNvSpPr/>
            <p:nvPr/>
          </p:nvSpPr>
          <p:spPr>
            <a:xfrm>
              <a:off x="2365195" y="4095956"/>
              <a:ext cx="81968" cy="323329"/>
            </a:xfrm>
            <a:custGeom>
              <a:avLst/>
              <a:gdLst/>
              <a:ahLst/>
              <a:cxnLst/>
              <a:rect l="l" t="t" r="r" b="b"/>
              <a:pathLst>
                <a:path w="1281" h="5053" extrusionOk="0">
                  <a:moveTo>
                    <a:pt x="1" y="0"/>
                  </a:moveTo>
                  <a:lnTo>
                    <a:pt x="1" y="0"/>
                  </a:lnTo>
                  <a:lnTo>
                    <a:pt x="1280" y="5052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9"/>
            <p:cNvSpPr/>
            <p:nvPr/>
          </p:nvSpPr>
          <p:spPr>
            <a:xfrm>
              <a:off x="2365195" y="4094356"/>
              <a:ext cx="375095" cy="363513"/>
            </a:xfrm>
            <a:custGeom>
              <a:avLst/>
              <a:gdLst/>
              <a:ahLst/>
              <a:cxnLst/>
              <a:rect l="l" t="t" r="r" b="b"/>
              <a:pathLst>
                <a:path w="5862" h="5681" extrusionOk="0">
                  <a:moveTo>
                    <a:pt x="224" y="1"/>
                  </a:moveTo>
                  <a:cubicBezTo>
                    <a:pt x="127" y="1"/>
                    <a:pt x="49" y="1"/>
                    <a:pt x="1" y="25"/>
                  </a:cubicBezTo>
                  <a:lnTo>
                    <a:pt x="1280" y="5077"/>
                  </a:lnTo>
                  <a:cubicBezTo>
                    <a:pt x="1280" y="5077"/>
                    <a:pt x="3320" y="5681"/>
                    <a:pt x="5584" y="5681"/>
                  </a:cubicBezTo>
                  <a:lnTo>
                    <a:pt x="5862" y="5681"/>
                  </a:lnTo>
                  <a:lnTo>
                    <a:pt x="5711" y="5102"/>
                  </a:lnTo>
                  <a:lnTo>
                    <a:pt x="4250" y="5102"/>
                  </a:lnTo>
                  <a:lnTo>
                    <a:pt x="4250" y="3743"/>
                  </a:lnTo>
                  <a:cubicBezTo>
                    <a:pt x="4250" y="3067"/>
                    <a:pt x="3695" y="2512"/>
                    <a:pt x="3019" y="2512"/>
                  </a:cubicBezTo>
                  <a:lnTo>
                    <a:pt x="2518" y="2512"/>
                  </a:lnTo>
                  <a:cubicBezTo>
                    <a:pt x="3019" y="2512"/>
                    <a:pt x="3447" y="2083"/>
                    <a:pt x="3447" y="1582"/>
                  </a:cubicBezTo>
                  <a:lnTo>
                    <a:pt x="3447" y="930"/>
                  </a:lnTo>
                  <a:cubicBezTo>
                    <a:pt x="3447" y="423"/>
                    <a:pt x="3019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9"/>
            <p:cNvSpPr/>
            <p:nvPr/>
          </p:nvSpPr>
          <p:spPr>
            <a:xfrm>
              <a:off x="1737537" y="4087830"/>
              <a:ext cx="20924" cy="331455"/>
            </a:xfrm>
            <a:custGeom>
              <a:avLst/>
              <a:gdLst/>
              <a:ahLst/>
              <a:cxnLst/>
              <a:rect l="l" t="t" r="r" b="b"/>
              <a:pathLst>
                <a:path w="327" h="5180" extrusionOk="0">
                  <a:moveTo>
                    <a:pt x="176" y="2312"/>
                  </a:moveTo>
                  <a:lnTo>
                    <a:pt x="176" y="2312"/>
                  </a:lnTo>
                  <a:lnTo>
                    <a:pt x="1" y="5179"/>
                  </a:lnTo>
                  <a:close/>
                  <a:moveTo>
                    <a:pt x="327" y="0"/>
                  </a:moveTo>
                  <a:lnTo>
                    <a:pt x="176" y="2161"/>
                  </a:lnTo>
                  <a:lnTo>
                    <a:pt x="176" y="2161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1737537" y="4075096"/>
              <a:ext cx="400626" cy="344189"/>
            </a:xfrm>
            <a:custGeom>
              <a:avLst/>
              <a:gdLst/>
              <a:ahLst/>
              <a:cxnLst/>
              <a:rect l="l" t="t" r="r" b="b"/>
              <a:pathLst>
                <a:path w="6261" h="5379" extrusionOk="0">
                  <a:moveTo>
                    <a:pt x="707" y="0"/>
                  </a:moveTo>
                  <a:cubicBezTo>
                    <a:pt x="580" y="0"/>
                    <a:pt x="453" y="24"/>
                    <a:pt x="327" y="73"/>
                  </a:cubicBezTo>
                  <a:lnTo>
                    <a:pt x="327" y="199"/>
                  </a:lnTo>
                  <a:lnTo>
                    <a:pt x="176" y="2360"/>
                  </a:lnTo>
                  <a:cubicBezTo>
                    <a:pt x="327" y="2463"/>
                    <a:pt x="502" y="2511"/>
                    <a:pt x="707" y="2511"/>
                  </a:cubicBezTo>
                  <a:lnTo>
                    <a:pt x="176" y="2511"/>
                  </a:lnTo>
                  <a:lnTo>
                    <a:pt x="1" y="5378"/>
                  </a:lnTo>
                  <a:lnTo>
                    <a:pt x="6260" y="5378"/>
                  </a:lnTo>
                  <a:lnTo>
                    <a:pt x="6188" y="5131"/>
                  </a:lnTo>
                  <a:lnTo>
                    <a:pt x="4727" y="5131"/>
                  </a:lnTo>
                  <a:lnTo>
                    <a:pt x="4727" y="3773"/>
                  </a:lnTo>
                  <a:cubicBezTo>
                    <a:pt x="4727" y="3066"/>
                    <a:pt x="4178" y="2511"/>
                    <a:pt x="3496" y="2511"/>
                  </a:cubicBezTo>
                  <a:lnTo>
                    <a:pt x="2995" y="2511"/>
                  </a:lnTo>
                  <a:cubicBezTo>
                    <a:pt x="3520" y="2511"/>
                    <a:pt x="3924" y="2113"/>
                    <a:pt x="3924" y="1582"/>
                  </a:cubicBezTo>
                  <a:lnTo>
                    <a:pt x="3924" y="954"/>
                  </a:lnTo>
                  <a:cubicBezTo>
                    <a:pt x="3924" y="423"/>
                    <a:pt x="3520" y="0"/>
                    <a:pt x="29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9"/>
            <p:cNvSpPr/>
            <p:nvPr/>
          </p:nvSpPr>
          <p:spPr>
            <a:xfrm>
              <a:off x="933017" y="3822089"/>
              <a:ext cx="753197" cy="597195"/>
            </a:xfrm>
            <a:custGeom>
              <a:avLst/>
              <a:gdLst/>
              <a:ahLst/>
              <a:cxnLst/>
              <a:rect l="l" t="t" r="r" b="b"/>
              <a:pathLst>
                <a:path w="11771" h="9333" extrusionOk="0">
                  <a:moveTo>
                    <a:pt x="5028" y="0"/>
                  </a:moveTo>
                  <a:cubicBezTo>
                    <a:pt x="4274" y="0"/>
                    <a:pt x="3592" y="453"/>
                    <a:pt x="3320" y="1159"/>
                  </a:cubicBezTo>
                  <a:lnTo>
                    <a:pt x="0" y="9332"/>
                  </a:lnTo>
                  <a:lnTo>
                    <a:pt x="11215" y="9332"/>
                  </a:lnTo>
                  <a:lnTo>
                    <a:pt x="11716" y="1262"/>
                  </a:lnTo>
                  <a:cubicBezTo>
                    <a:pt x="11771" y="580"/>
                    <a:pt x="11215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9"/>
            <p:cNvSpPr/>
            <p:nvPr/>
          </p:nvSpPr>
          <p:spPr>
            <a:xfrm>
              <a:off x="783157" y="4594548"/>
              <a:ext cx="82288" cy="148387"/>
            </a:xfrm>
            <a:custGeom>
              <a:avLst/>
              <a:gdLst/>
              <a:ahLst/>
              <a:cxnLst/>
              <a:rect l="l" t="t" r="r" b="b"/>
              <a:pathLst>
                <a:path w="1286" h="2319" extrusionOk="0">
                  <a:moveTo>
                    <a:pt x="429" y="1"/>
                  </a:moveTo>
                  <a:cubicBezTo>
                    <a:pt x="199" y="1"/>
                    <a:pt x="0" y="206"/>
                    <a:pt x="0" y="429"/>
                  </a:cubicBezTo>
                  <a:lnTo>
                    <a:pt x="0" y="1890"/>
                  </a:lnTo>
                  <a:cubicBezTo>
                    <a:pt x="0" y="2114"/>
                    <a:pt x="199" y="2319"/>
                    <a:pt x="429" y="2319"/>
                  </a:cubicBezTo>
                  <a:lnTo>
                    <a:pt x="1286" y="231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9"/>
            <p:cNvSpPr/>
            <p:nvPr/>
          </p:nvSpPr>
          <p:spPr>
            <a:xfrm>
              <a:off x="3092482" y="4699232"/>
              <a:ext cx="164256" cy="162656"/>
            </a:xfrm>
            <a:custGeom>
              <a:avLst/>
              <a:gdLst/>
              <a:ahLst/>
              <a:cxnLst/>
              <a:rect l="l" t="t" r="r" b="b"/>
              <a:pathLst>
                <a:path w="2567" h="2542" extrusionOk="0">
                  <a:moveTo>
                    <a:pt x="1286" y="1"/>
                  </a:moveTo>
                  <a:cubicBezTo>
                    <a:pt x="580" y="1"/>
                    <a:pt x="1" y="580"/>
                    <a:pt x="1" y="1262"/>
                  </a:cubicBezTo>
                  <a:cubicBezTo>
                    <a:pt x="1" y="1962"/>
                    <a:pt x="580" y="2542"/>
                    <a:pt x="1286" y="2542"/>
                  </a:cubicBezTo>
                  <a:cubicBezTo>
                    <a:pt x="1987" y="2542"/>
                    <a:pt x="2566" y="1962"/>
                    <a:pt x="2566" y="1262"/>
                  </a:cubicBezTo>
                  <a:cubicBezTo>
                    <a:pt x="2566" y="580"/>
                    <a:pt x="1987" y="1"/>
                    <a:pt x="1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9"/>
            <p:cNvSpPr/>
            <p:nvPr/>
          </p:nvSpPr>
          <p:spPr>
            <a:xfrm>
              <a:off x="3551340" y="4699232"/>
              <a:ext cx="162720" cy="162656"/>
            </a:xfrm>
            <a:custGeom>
              <a:avLst/>
              <a:gdLst/>
              <a:ahLst/>
              <a:cxnLst/>
              <a:rect l="l" t="t" r="r" b="b"/>
              <a:pathLst>
                <a:path w="2543" h="2542" extrusionOk="0">
                  <a:moveTo>
                    <a:pt x="1256" y="1"/>
                  </a:moveTo>
                  <a:cubicBezTo>
                    <a:pt x="550" y="1"/>
                    <a:pt x="1" y="580"/>
                    <a:pt x="1" y="1262"/>
                  </a:cubicBezTo>
                  <a:cubicBezTo>
                    <a:pt x="1" y="1962"/>
                    <a:pt x="550" y="2542"/>
                    <a:pt x="1256" y="2542"/>
                  </a:cubicBezTo>
                  <a:cubicBezTo>
                    <a:pt x="1963" y="2542"/>
                    <a:pt x="2542" y="1962"/>
                    <a:pt x="2542" y="1262"/>
                  </a:cubicBezTo>
                  <a:cubicBezTo>
                    <a:pt x="2542" y="580"/>
                    <a:pt x="1963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9"/>
            <p:cNvSpPr/>
            <p:nvPr/>
          </p:nvSpPr>
          <p:spPr>
            <a:xfrm>
              <a:off x="3296795" y="4705823"/>
              <a:ext cx="231827" cy="38648"/>
            </a:xfrm>
            <a:custGeom>
              <a:avLst/>
              <a:gdLst/>
              <a:ahLst/>
              <a:cxnLst/>
              <a:rect l="l" t="t" r="r" b="b"/>
              <a:pathLst>
                <a:path w="3623" h="604" extrusionOk="0">
                  <a:moveTo>
                    <a:pt x="254" y="0"/>
                  </a:moveTo>
                  <a:cubicBezTo>
                    <a:pt x="104" y="0"/>
                    <a:pt x="1" y="127"/>
                    <a:pt x="1" y="278"/>
                  </a:cubicBezTo>
                  <a:lnTo>
                    <a:pt x="1" y="350"/>
                  </a:lnTo>
                  <a:cubicBezTo>
                    <a:pt x="1" y="501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501"/>
                    <a:pt x="3623" y="350"/>
                  </a:cubicBezTo>
                  <a:lnTo>
                    <a:pt x="3623" y="278"/>
                  </a:lnTo>
                  <a:cubicBezTo>
                    <a:pt x="3623" y="127"/>
                    <a:pt x="3502" y="0"/>
                    <a:pt x="3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9"/>
            <p:cNvSpPr/>
            <p:nvPr/>
          </p:nvSpPr>
          <p:spPr>
            <a:xfrm>
              <a:off x="3296795" y="4762196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7"/>
                    <a:pt x="1" y="278"/>
                  </a:cubicBezTo>
                  <a:lnTo>
                    <a:pt x="1" y="351"/>
                  </a:lnTo>
                  <a:cubicBezTo>
                    <a:pt x="1" y="477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7"/>
                    <a:pt x="3623" y="351"/>
                  </a:cubicBezTo>
                  <a:lnTo>
                    <a:pt x="3623" y="278"/>
                  </a:lnTo>
                  <a:cubicBezTo>
                    <a:pt x="3623" y="127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9"/>
            <p:cNvSpPr/>
            <p:nvPr/>
          </p:nvSpPr>
          <p:spPr>
            <a:xfrm>
              <a:off x="3296795" y="4818569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2"/>
                    <a:pt x="1" y="272"/>
                  </a:cubicBezTo>
                  <a:lnTo>
                    <a:pt x="1" y="327"/>
                  </a:lnTo>
                  <a:cubicBezTo>
                    <a:pt x="1" y="478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8"/>
                    <a:pt x="3623" y="327"/>
                  </a:cubicBezTo>
                  <a:lnTo>
                    <a:pt x="3623" y="272"/>
                  </a:lnTo>
                  <a:cubicBezTo>
                    <a:pt x="3623" y="122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9"/>
            <p:cNvSpPr/>
            <p:nvPr/>
          </p:nvSpPr>
          <p:spPr>
            <a:xfrm>
              <a:off x="1048835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4" y="6990"/>
                    <a:pt x="6991" y="5409"/>
                    <a:pt x="6991" y="3495"/>
                  </a:cubicBezTo>
                  <a:cubicBezTo>
                    <a:pt x="6991" y="1558"/>
                    <a:pt x="5434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9"/>
            <p:cNvSpPr/>
            <p:nvPr/>
          </p:nvSpPr>
          <p:spPr>
            <a:xfrm>
              <a:off x="1145457" y="4791182"/>
              <a:ext cx="254158" cy="255758"/>
            </a:xfrm>
            <a:custGeom>
              <a:avLst/>
              <a:gdLst/>
              <a:ahLst/>
              <a:cxnLst/>
              <a:rect l="l" t="t" r="r" b="b"/>
              <a:pathLst>
                <a:path w="3972" h="3997" extrusionOk="0">
                  <a:moveTo>
                    <a:pt x="1986" y="0"/>
                  </a:moveTo>
                  <a:cubicBezTo>
                    <a:pt x="875" y="0"/>
                    <a:pt x="0" y="906"/>
                    <a:pt x="0" y="2010"/>
                  </a:cubicBezTo>
                  <a:cubicBezTo>
                    <a:pt x="0" y="3091"/>
                    <a:pt x="875" y="3996"/>
                    <a:pt x="1986" y="3996"/>
                  </a:cubicBezTo>
                  <a:cubicBezTo>
                    <a:pt x="3091" y="3996"/>
                    <a:pt x="3972" y="3091"/>
                    <a:pt x="3972" y="2010"/>
                  </a:cubicBezTo>
                  <a:cubicBezTo>
                    <a:pt x="3972" y="906"/>
                    <a:pt x="3091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9"/>
            <p:cNvSpPr/>
            <p:nvPr/>
          </p:nvSpPr>
          <p:spPr>
            <a:xfrm>
              <a:off x="2416577" y="4696161"/>
              <a:ext cx="447721" cy="447337"/>
            </a:xfrm>
            <a:custGeom>
              <a:avLst/>
              <a:gdLst/>
              <a:ahLst/>
              <a:cxnLst/>
              <a:rect l="l" t="t" r="r" b="b"/>
              <a:pathLst>
                <a:path w="6997" h="6991" extrusionOk="0">
                  <a:moveTo>
                    <a:pt x="3495" y="0"/>
                  </a:moveTo>
                  <a:cubicBezTo>
                    <a:pt x="1588" y="0"/>
                    <a:pt x="0" y="1558"/>
                    <a:pt x="0" y="3495"/>
                  </a:cubicBezTo>
                  <a:cubicBezTo>
                    <a:pt x="0" y="5409"/>
                    <a:pt x="1588" y="6990"/>
                    <a:pt x="3495" y="6990"/>
                  </a:cubicBezTo>
                  <a:cubicBezTo>
                    <a:pt x="5433" y="6990"/>
                    <a:pt x="6996" y="5409"/>
                    <a:pt x="6996" y="3495"/>
                  </a:cubicBezTo>
                  <a:cubicBezTo>
                    <a:pt x="6996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9"/>
            <p:cNvSpPr/>
            <p:nvPr/>
          </p:nvSpPr>
          <p:spPr>
            <a:xfrm>
              <a:off x="2513135" y="4791182"/>
              <a:ext cx="254606" cy="255758"/>
            </a:xfrm>
            <a:custGeom>
              <a:avLst/>
              <a:gdLst/>
              <a:ahLst/>
              <a:cxnLst/>
              <a:rect l="l" t="t" r="r" b="b"/>
              <a:pathLst>
                <a:path w="3979" h="3997" extrusionOk="0">
                  <a:moveTo>
                    <a:pt x="1986" y="0"/>
                  </a:moveTo>
                  <a:cubicBezTo>
                    <a:pt x="906" y="0"/>
                    <a:pt x="0" y="906"/>
                    <a:pt x="0" y="2010"/>
                  </a:cubicBezTo>
                  <a:cubicBezTo>
                    <a:pt x="0" y="3091"/>
                    <a:pt x="906" y="3996"/>
                    <a:pt x="1986" y="3996"/>
                  </a:cubicBezTo>
                  <a:cubicBezTo>
                    <a:pt x="3097" y="3996"/>
                    <a:pt x="3978" y="3091"/>
                    <a:pt x="3978" y="2010"/>
                  </a:cubicBezTo>
                  <a:cubicBezTo>
                    <a:pt x="3978" y="906"/>
                    <a:pt x="3097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1A6992-99B2-AE4C-AE2C-ED6B6B41F955}"/>
              </a:ext>
            </a:extLst>
          </p:cNvPr>
          <p:cNvSpPr txBox="1"/>
          <p:nvPr/>
        </p:nvSpPr>
        <p:spPr>
          <a:xfrm>
            <a:off x="1413819" y="3351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pic>
        <p:nvPicPr>
          <p:cNvPr id="70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174B979E-500E-42EA-8560-0CF3548A6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5945" y="455871"/>
            <a:ext cx="389860" cy="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123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66AA0F-BE82-DD13-C179-6030E7EC3946}"/>
              </a:ext>
            </a:extLst>
          </p:cNvPr>
          <p:cNvSpPr txBox="1"/>
          <p:nvPr/>
        </p:nvSpPr>
        <p:spPr>
          <a:xfrm>
            <a:off x="245419" y="360550"/>
            <a:ext cx="6599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6" name="Google Shape;1893;p59">
            <a:extLst>
              <a:ext uri="{FF2B5EF4-FFF2-40B4-BE49-F238E27FC236}">
                <a16:creationId xmlns:a16="http://schemas.microsoft.com/office/drawing/2014/main" id="{380BA069-5DE5-580F-CE26-680272B3706C}"/>
              </a:ext>
            </a:extLst>
          </p:cNvPr>
          <p:cNvSpPr/>
          <p:nvPr/>
        </p:nvSpPr>
        <p:spPr>
          <a:xfrm>
            <a:off x="1547058" y="1729317"/>
            <a:ext cx="1246942" cy="833988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7" name="Google Shape;1895;p59">
            <a:extLst>
              <a:ext uri="{FF2B5EF4-FFF2-40B4-BE49-F238E27FC236}">
                <a16:creationId xmlns:a16="http://schemas.microsoft.com/office/drawing/2014/main" id="{49882011-E139-B7CB-DA61-590914F013E9}"/>
              </a:ext>
            </a:extLst>
          </p:cNvPr>
          <p:cNvSpPr txBox="1"/>
          <p:nvPr/>
        </p:nvSpPr>
        <p:spPr>
          <a:xfrm>
            <a:off x="1547058" y="1955822"/>
            <a:ext cx="1246942" cy="3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4000" b="1" dirty="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2D38EC9A-979D-E24A-8115-1704FC5E64AE}"/>
              </a:ext>
            </a:extLst>
          </p:cNvPr>
          <p:cNvSpPr txBox="1"/>
          <p:nvPr/>
        </p:nvSpPr>
        <p:spPr>
          <a:xfrm>
            <a:off x="2679700" y="1808415"/>
            <a:ext cx="5410588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2376F-4326-9483-A335-E3A50C223777}"/>
              </a:ext>
            </a:extLst>
          </p:cNvPr>
          <p:cNvSpPr txBox="1"/>
          <p:nvPr/>
        </p:nvSpPr>
        <p:spPr>
          <a:xfrm>
            <a:off x="1720850" y="3103229"/>
            <a:ext cx="57023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  <a:sym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We should give a signal before you turn</a:t>
            </a:r>
            <a:r>
              <a:rPr lang="en-US" sz="2000" dirty="0">
                <a:solidFill>
                  <a:schemeClr val="accent4"/>
                </a:solidFill>
                <a:latin typeface="OpenSans"/>
                <a:sym typeface="DM Sans Medium"/>
              </a:rPr>
              <a:t>.</a:t>
            </a:r>
            <a:endParaRPr lang="en-VN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452A4-FDD8-C20A-4C08-CC9406754069}"/>
              </a:ext>
            </a:extLst>
          </p:cNvPr>
          <p:cNvSpPr txBox="1"/>
          <p:nvPr/>
        </p:nvSpPr>
        <p:spPr>
          <a:xfrm>
            <a:off x="2273300" y="4043263"/>
            <a:ext cx="457200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 Give a signal before you turn.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en-VN" dirty="0"/>
          </a:p>
        </p:txBody>
      </p:sp>
      <p:pic>
        <p:nvPicPr>
          <p:cNvPr id="9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CC6F3568-5E7E-4825-9EFB-F4283E52C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0251" y="1125723"/>
            <a:ext cx="389860" cy="3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42D74-1E86-FD04-6277-CCAC85410800}"/>
              </a:ext>
            </a:extLst>
          </p:cNvPr>
          <p:cNvSpPr txBox="1"/>
          <p:nvPr/>
        </p:nvSpPr>
        <p:spPr>
          <a:xfrm>
            <a:off x="993227" y="2589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6C1E774A-B30E-E06E-6D14-7F92CA661791}"/>
              </a:ext>
            </a:extLst>
          </p:cNvPr>
          <p:cNvSpPr txBox="1"/>
          <p:nvPr/>
        </p:nvSpPr>
        <p:spPr>
          <a:xfrm>
            <a:off x="552347" y="659060"/>
            <a:ext cx="5086453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04. What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 must you </a:t>
            </a:r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do when you get on or off a bus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0795D-24E1-598A-0596-F66339E066DE}"/>
              </a:ext>
            </a:extLst>
          </p:cNvPr>
          <p:cNvSpPr txBox="1"/>
          <p:nvPr/>
        </p:nvSpPr>
        <p:spPr>
          <a:xfrm>
            <a:off x="2282825" y="2994317"/>
            <a:ext cx="457835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We must wait for buses to fully stop</a:t>
            </a:r>
            <a:r>
              <a:rPr lang="en-US" sz="2000" dirty="0">
                <a:latin typeface="OpenSans"/>
              </a:rPr>
              <a:t>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</a:p>
        </p:txBody>
      </p:sp>
      <p:grpSp>
        <p:nvGrpSpPr>
          <p:cNvPr id="12" name="Google Shape;1197;p48">
            <a:extLst>
              <a:ext uri="{FF2B5EF4-FFF2-40B4-BE49-F238E27FC236}">
                <a16:creationId xmlns:a16="http://schemas.microsoft.com/office/drawing/2014/main" id="{10F3A306-797A-92C3-4990-A5C48D029647}"/>
              </a:ext>
            </a:extLst>
          </p:cNvPr>
          <p:cNvGrpSpPr/>
          <p:nvPr/>
        </p:nvGrpSpPr>
        <p:grpSpPr>
          <a:xfrm>
            <a:off x="6861175" y="659060"/>
            <a:ext cx="1863725" cy="2744370"/>
            <a:chOff x="5547188" y="1238825"/>
            <a:chExt cx="2395290" cy="3637201"/>
          </a:xfrm>
        </p:grpSpPr>
        <p:sp>
          <p:nvSpPr>
            <p:cNvPr id="13" name="Google Shape;1198;p48">
              <a:extLst>
                <a:ext uri="{FF2B5EF4-FFF2-40B4-BE49-F238E27FC236}">
                  <a16:creationId xmlns:a16="http://schemas.microsoft.com/office/drawing/2014/main" id="{6A5F16DE-6090-D343-CCB3-79B94BE17560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9;p48">
              <a:extLst>
                <a:ext uri="{FF2B5EF4-FFF2-40B4-BE49-F238E27FC236}">
                  <a16:creationId xmlns:a16="http://schemas.microsoft.com/office/drawing/2014/main" id="{39FE918C-1457-2DB8-0B12-EAD5AB904C67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0;p48">
              <a:extLst>
                <a:ext uri="{FF2B5EF4-FFF2-40B4-BE49-F238E27FC236}">
                  <a16:creationId xmlns:a16="http://schemas.microsoft.com/office/drawing/2014/main" id="{B6ABFDA0-4477-6DBB-3EC2-5ACD392DCD5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1;p48">
              <a:extLst>
                <a:ext uri="{FF2B5EF4-FFF2-40B4-BE49-F238E27FC236}">
                  <a16:creationId xmlns:a16="http://schemas.microsoft.com/office/drawing/2014/main" id="{9C872A8E-F28B-87BA-B280-FC41F9699B47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2;p48">
              <a:extLst>
                <a:ext uri="{FF2B5EF4-FFF2-40B4-BE49-F238E27FC236}">
                  <a16:creationId xmlns:a16="http://schemas.microsoft.com/office/drawing/2014/main" id="{120DDFD6-6FA9-27BC-D9FD-35BBD20F301D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03;p48">
              <a:extLst>
                <a:ext uri="{FF2B5EF4-FFF2-40B4-BE49-F238E27FC236}">
                  <a16:creationId xmlns:a16="http://schemas.microsoft.com/office/drawing/2014/main" id="{E55A7FA9-75FF-509D-639B-59AEEC883589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04;p48">
              <a:extLst>
                <a:ext uri="{FF2B5EF4-FFF2-40B4-BE49-F238E27FC236}">
                  <a16:creationId xmlns:a16="http://schemas.microsoft.com/office/drawing/2014/main" id="{3C0E6D98-5D02-F47F-8307-9CF5A9F75C91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05;p48">
              <a:extLst>
                <a:ext uri="{FF2B5EF4-FFF2-40B4-BE49-F238E27FC236}">
                  <a16:creationId xmlns:a16="http://schemas.microsoft.com/office/drawing/2014/main" id="{CE2B4681-6E9A-281F-FF25-696C5DBA437E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06;p48">
              <a:extLst>
                <a:ext uri="{FF2B5EF4-FFF2-40B4-BE49-F238E27FC236}">
                  <a16:creationId xmlns:a16="http://schemas.microsoft.com/office/drawing/2014/main" id="{A8E43639-3500-6388-D107-C8ACB931EF80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7;p48">
              <a:extLst>
                <a:ext uri="{FF2B5EF4-FFF2-40B4-BE49-F238E27FC236}">
                  <a16:creationId xmlns:a16="http://schemas.microsoft.com/office/drawing/2014/main" id="{1F6FD475-F16E-4967-6C57-9C5FDE7F7D4D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8;p48">
              <a:extLst>
                <a:ext uri="{FF2B5EF4-FFF2-40B4-BE49-F238E27FC236}">
                  <a16:creationId xmlns:a16="http://schemas.microsoft.com/office/drawing/2014/main" id="{07FB27F2-F553-B334-D810-C48F29A6D210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9;p48">
              <a:extLst>
                <a:ext uri="{FF2B5EF4-FFF2-40B4-BE49-F238E27FC236}">
                  <a16:creationId xmlns:a16="http://schemas.microsoft.com/office/drawing/2014/main" id="{B354654C-A400-7EFC-260D-42262FECE52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0;p48">
              <a:extLst>
                <a:ext uri="{FF2B5EF4-FFF2-40B4-BE49-F238E27FC236}">
                  <a16:creationId xmlns:a16="http://schemas.microsoft.com/office/drawing/2014/main" id="{382AB57B-D096-95FF-67AC-4CA1FC9BFDDF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11;p48">
              <a:extLst>
                <a:ext uri="{FF2B5EF4-FFF2-40B4-BE49-F238E27FC236}">
                  <a16:creationId xmlns:a16="http://schemas.microsoft.com/office/drawing/2014/main" id="{B2A25854-CA0C-B561-9296-3458B5CC2BC3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12;p48">
              <a:extLst>
                <a:ext uri="{FF2B5EF4-FFF2-40B4-BE49-F238E27FC236}">
                  <a16:creationId xmlns:a16="http://schemas.microsoft.com/office/drawing/2014/main" id="{56D2D0DA-C28D-B72A-D4C7-2065C7EF4985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13;p48">
              <a:extLst>
                <a:ext uri="{FF2B5EF4-FFF2-40B4-BE49-F238E27FC236}">
                  <a16:creationId xmlns:a16="http://schemas.microsoft.com/office/drawing/2014/main" id="{8A31FD3E-A75B-0527-6A29-D8CBBFE4618E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4;p48">
              <a:extLst>
                <a:ext uri="{FF2B5EF4-FFF2-40B4-BE49-F238E27FC236}">
                  <a16:creationId xmlns:a16="http://schemas.microsoft.com/office/drawing/2014/main" id="{B8792E18-19A8-8C3E-542B-172A0EC1CF7C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15;p48">
              <a:extLst>
                <a:ext uri="{FF2B5EF4-FFF2-40B4-BE49-F238E27FC236}">
                  <a16:creationId xmlns:a16="http://schemas.microsoft.com/office/drawing/2014/main" id="{C4E6232A-BB4B-F3D0-2FDC-112314F8732B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16;p48">
              <a:extLst>
                <a:ext uri="{FF2B5EF4-FFF2-40B4-BE49-F238E27FC236}">
                  <a16:creationId xmlns:a16="http://schemas.microsoft.com/office/drawing/2014/main" id="{96F3DE14-298F-B863-9BD0-752052806C16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7;p48">
              <a:extLst>
                <a:ext uri="{FF2B5EF4-FFF2-40B4-BE49-F238E27FC236}">
                  <a16:creationId xmlns:a16="http://schemas.microsoft.com/office/drawing/2014/main" id="{210BADA6-82BE-ABAC-1E04-F6CFAA5BE2B1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8;p48">
              <a:extLst>
                <a:ext uri="{FF2B5EF4-FFF2-40B4-BE49-F238E27FC236}">
                  <a16:creationId xmlns:a16="http://schemas.microsoft.com/office/drawing/2014/main" id="{EBBCD129-6946-9EF7-2A5B-F8C8B4F1B062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9;p48">
              <a:extLst>
                <a:ext uri="{FF2B5EF4-FFF2-40B4-BE49-F238E27FC236}">
                  <a16:creationId xmlns:a16="http://schemas.microsoft.com/office/drawing/2014/main" id="{1D158F47-32E7-ED48-F2F8-CDFE010219CE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0;p48">
              <a:extLst>
                <a:ext uri="{FF2B5EF4-FFF2-40B4-BE49-F238E27FC236}">
                  <a16:creationId xmlns:a16="http://schemas.microsoft.com/office/drawing/2014/main" id="{36E774FC-A951-C155-B36A-308D24564ADA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1;p48">
              <a:extLst>
                <a:ext uri="{FF2B5EF4-FFF2-40B4-BE49-F238E27FC236}">
                  <a16:creationId xmlns:a16="http://schemas.microsoft.com/office/drawing/2014/main" id="{F484747A-088F-920D-3992-654DF75FD24F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2;p48">
              <a:extLst>
                <a:ext uri="{FF2B5EF4-FFF2-40B4-BE49-F238E27FC236}">
                  <a16:creationId xmlns:a16="http://schemas.microsoft.com/office/drawing/2014/main" id="{D0C5D52E-258B-C71B-A1FA-9D31B10E3BC7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3;p48">
              <a:extLst>
                <a:ext uri="{FF2B5EF4-FFF2-40B4-BE49-F238E27FC236}">
                  <a16:creationId xmlns:a16="http://schemas.microsoft.com/office/drawing/2014/main" id="{5D819D59-D8AA-C3D3-AE00-7986D7DB1D78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4;p48">
              <a:extLst>
                <a:ext uri="{FF2B5EF4-FFF2-40B4-BE49-F238E27FC236}">
                  <a16:creationId xmlns:a16="http://schemas.microsoft.com/office/drawing/2014/main" id="{2C969BD2-A5E2-B4F7-1CF6-507E2B2F6735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5;p48">
              <a:extLst>
                <a:ext uri="{FF2B5EF4-FFF2-40B4-BE49-F238E27FC236}">
                  <a16:creationId xmlns:a16="http://schemas.microsoft.com/office/drawing/2014/main" id="{0E9624EF-4CEA-6E21-0A53-5542E94302A9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6;p48">
              <a:extLst>
                <a:ext uri="{FF2B5EF4-FFF2-40B4-BE49-F238E27FC236}">
                  <a16:creationId xmlns:a16="http://schemas.microsoft.com/office/drawing/2014/main" id="{28913024-4AE6-75AB-0371-750E2AB43963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7;p48">
              <a:extLst>
                <a:ext uri="{FF2B5EF4-FFF2-40B4-BE49-F238E27FC236}">
                  <a16:creationId xmlns:a16="http://schemas.microsoft.com/office/drawing/2014/main" id="{CC701B1E-4BB5-A3C8-A57D-4209EAE7AEB6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;p48">
              <a:extLst>
                <a:ext uri="{FF2B5EF4-FFF2-40B4-BE49-F238E27FC236}">
                  <a16:creationId xmlns:a16="http://schemas.microsoft.com/office/drawing/2014/main" id="{79992124-9811-B7A7-BCFA-281D17793045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E3C73761-7CC9-417C-8D60-E8C2300F4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8139" y="700420"/>
            <a:ext cx="389860" cy="3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842;p58"/>
          <p:cNvGrpSpPr/>
          <p:nvPr/>
        </p:nvGrpSpPr>
        <p:grpSpPr>
          <a:xfrm>
            <a:off x="359719" y="1310599"/>
            <a:ext cx="1526576" cy="814820"/>
            <a:chOff x="1348011" y="1792350"/>
            <a:chExt cx="1526576" cy="814820"/>
          </a:xfrm>
        </p:grpSpPr>
        <p:sp>
          <p:nvSpPr>
            <p:cNvPr id="1843" name="Google Shape;1843;p58"/>
            <p:cNvSpPr/>
            <p:nvPr/>
          </p:nvSpPr>
          <p:spPr>
            <a:xfrm flipH="1">
              <a:off x="1439623" y="1792350"/>
              <a:ext cx="1434964" cy="630121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8"/>
            <p:cNvSpPr/>
            <p:nvPr/>
          </p:nvSpPr>
          <p:spPr>
            <a:xfrm flipH="1">
              <a:off x="1439623" y="2271084"/>
              <a:ext cx="1431007" cy="151387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8"/>
            <p:cNvSpPr/>
            <p:nvPr/>
          </p:nvSpPr>
          <p:spPr>
            <a:xfrm flipH="1">
              <a:off x="2768962" y="2202976"/>
              <a:ext cx="97132" cy="89134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8"/>
            <p:cNvSpPr/>
            <p:nvPr/>
          </p:nvSpPr>
          <p:spPr>
            <a:xfrm flipH="1">
              <a:off x="1447534" y="2192504"/>
              <a:ext cx="41887" cy="5582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8"/>
            <p:cNvSpPr/>
            <p:nvPr/>
          </p:nvSpPr>
          <p:spPr>
            <a:xfrm flipH="1">
              <a:off x="2072216" y="1846111"/>
              <a:ext cx="350434" cy="224030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8"/>
            <p:cNvSpPr/>
            <p:nvPr/>
          </p:nvSpPr>
          <p:spPr>
            <a:xfrm flipH="1">
              <a:off x="1516220" y="1846111"/>
              <a:ext cx="462490" cy="224030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8"/>
            <p:cNvSpPr/>
            <p:nvPr/>
          </p:nvSpPr>
          <p:spPr>
            <a:xfrm flipH="1">
              <a:off x="1348011" y="1883215"/>
              <a:ext cx="134979" cy="309536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8"/>
            <p:cNvSpPr/>
            <p:nvPr/>
          </p:nvSpPr>
          <p:spPr>
            <a:xfrm flipH="1">
              <a:off x="2246362" y="2202976"/>
              <a:ext cx="445587" cy="224030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8"/>
            <p:cNvSpPr/>
            <p:nvPr/>
          </p:nvSpPr>
          <p:spPr>
            <a:xfrm flipH="1">
              <a:off x="2285693" y="2244286"/>
              <a:ext cx="364946" cy="362884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8"/>
            <p:cNvSpPr/>
            <p:nvPr/>
          </p:nvSpPr>
          <p:spPr>
            <a:xfrm flipH="1">
              <a:off x="2355862" y="2314950"/>
              <a:ext cx="224113" cy="224030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8"/>
            <p:cNvSpPr/>
            <p:nvPr/>
          </p:nvSpPr>
          <p:spPr>
            <a:xfrm flipH="1">
              <a:off x="1526692" y="2202976"/>
              <a:ext cx="445999" cy="224030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8"/>
            <p:cNvSpPr/>
            <p:nvPr/>
          </p:nvSpPr>
          <p:spPr>
            <a:xfrm flipH="1">
              <a:off x="1568002" y="2244286"/>
              <a:ext cx="364863" cy="362884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8"/>
            <p:cNvSpPr/>
            <p:nvPr/>
          </p:nvSpPr>
          <p:spPr>
            <a:xfrm flipH="1">
              <a:off x="1638666" y="2314950"/>
              <a:ext cx="224030" cy="224030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58"/>
          <p:cNvGrpSpPr/>
          <p:nvPr/>
        </p:nvGrpSpPr>
        <p:grpSpPr>
          <a:xfrm>
            <a:off x="7289452" y="3544388"/>
            <a:ext cx="1446225" cy="1304939"/>
            <a:chOff x="5954425" y="2938686"/>
            <a:chExt cx="1446225" cy="1304939"/>
          </a:xfrm>
        </p:grpSpPr>
        <p:sp>
          <p:nvSpPr>
            <p:cNvPr id="1857" name="Google Shape;1857;p58"/>
            <p:cNvSpPr/>
            <p:nvPr/>
          </p:nvSpPr>
          <p:spPr>
            <a:xfrm>
              <a:off x="5954425" y="2938686"/>
              <a:ext cx="1414328" cy="1175219"/>
            </a:xfrm>
            <a:custGeom>
              <a:avLst/>
              <a:gdLst/>
              <a:ahLst/>
              <a:cxnLst/>
              <a:rect l="l" t="t" r="r" b="b"/>
              <a:pathLst>
                <a:path w="21152" h="17576" extrusionOk="0">
                  <a:moveTo>
                    <a:pt x="5156" y="1"/>
                  </a:moveTo>
                  <a:cubicBezTo>
                    <a:pt x="2264" y="1"/>
                    <a:pt x="1510" y="1860"/>
                    <a:pt x="1335" y="3067"/>
                  </a:cubicBezTo>
                  <a:cubicBezTo>
                    <a:pt x="1081" y="4631"/>
                    <a:pt x="1256" y="8101"/>
                    <a:pt x="1256" y="9381"/>
                  </a:cubicBezTo>
                  <a:cubicBezTo>
                    <a:pt x="1256" y="10667"/>
                    <a:pt x="1232" y="11367"/>
                    <a:pt x="653" y="11596"/>
                  </a:cubicBezTo>
                  <a:cubicBezTo>
                    <a:pt x="49" y="11820"/>
                    <a:pt x="1" y="12526"/>
                    <a:pt x="1" y="12526"/>
                  </a:cubicBezTo>
                  <a:lnTo>
                    <a:pt x="1" y="16250"/>
                  </a:lnTo>
                  <a:cubicBezTo>
                    <a:pt x="1" y="17252"/>
                    <a:pt x="278" y="17530"/>
                    <a:pt x="278" y="17530"/>
                  </a:cubicBezTo>
                  <a:cubicBezTo>
                    <a:pt x="278" y="17530"/>
                    <a:pt x="9467" y="17576"/>
                    <a:pt x="15621" y="17576"/>
                  </a:cubicBezTo>
                  <a:cubicBezTo>
                    <a:pt x="18698" y="17576"/>
                    <a:pt x="21017" y="17564"/>
                    <a:pt x="21049" y="17530"/>
                  </a:cubicBezTo>
                  <a:cubicBezTo>
                    <a:pt x="21152" y="17427"/>
                    <a:pt x="21049" y="9254"/>
                    <a:pt x="21049" y="4449"/>
                  </a:cubicBezTo>
                  <a:cubicBezTo>
                    <a:pt x="21049" y="298"/>
                    <a:pt x="17702" y="18"/>
                    <a:pt x="16799" y="18"/>
                  </a:cubicBezTo>
                  <a:cubicBezTo>
                    <a:pt x="16658" y="18"/>
                    <a:pt x="16576" y="25"/>
                    <a:pt x="16576" y="25"/>
                  </a:cubicBezTo>
                  <a:lnTo>
                    <a:pt x="13280" y="25"/>
                  </a:lnTo>
                  <a:cubicBezTo>
                    <a:pt x="13280" y="25"/>
                    <a:pt x="8071" y="1"/>
                    <a:pt x="51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8"/>
            <p:cNvSpPr/>
            <p:nvPr/>
          </p:nvSpPr>
          <p:spPr>
            <a:xfrm>
              <a:off x="6092501" y="3066666"/>
              <a:ext cx="1215739" cy="569957"/>
            </a:xfrm>
            <a:custGeom>
              <a:avLst/>
              <a:gdLst/>
              <a:ahLst/>
              <a:cxnLst/>
              <a:rect l="l" t="t" r="r" b="b"/>
              <a:pathLst>
                <a:path w="18182" h="8524" extrusionOk="0">
                  <a:moveTo>
                    <a:pt x="3091" y="0"/>
                  </a:moveTo>
                  <a:cubicBezTo>
                    <a:pt x="2234" y="0"/>
                    <a:pt x="851" y="350"/>
                    <a:pt x="477" y="1081"/>
                  </a:cubicBezTo>
                  <a:cubicBezTo>
                    <a:pt x="151" y="1606"/>
                    <a:pt x="97" y="2209"/>
                    <a:pt x="73" y="2288"/>
                  </a:cubicBezTo>
                  <a:cubicBezTo>
                    <a:pt x="73" y="2717"/>
                    <a:pt x="24" y="6260"/>
                    <a:pt x="24" y="7467"/>
                  </a:cubicBezTo>
                  <a:cubicBezTo>
                    <a:pt x="24" y="7847"/>
                    <a:pt x="24" y="8197"/>
                    <a:pt x="0" y="8523"/>
                  </a:cubicBezTo>
                  <a:lnTo>
                    <a:pt x="18181" y="8523"/>
                  </a:lnTo>
                  <a:lnTo>
                    <a:pt x="18181" y="8246"/>
                  </a:lnTo>
                  <a:cubicBezTo>
                    <a:pt x="18181" y="6260"/>
                    <a:pt x="18157" y="5306"/>
                    <a:pt x="18157" y="3646"/>
                  </a:cubicBezTo>
                  <a:cubicBezTo>
                    <a:pt x="18157" y="2161"/>
                    <a:pt x="17680" y="1129"/>
                    <a:pt x="16751" y="550"/>
                  </a:cubicBezTo>
                  <a:cubicBezTo>
                    <a:pt x="15966" y="73"/>
                    <a:pt x="15061" y="24"/>
                    <a:pt x="14710" y="24"/>
                  </a:cubicBezTo>
                  <a:lnTo>
                    <a:pt x="11215" y="24"/>
                  </a:lnTo>
                  <a:cubicBezTo>
                    <a:pt x="11167" y="24"/>
                    <a:pt x="5958" y="0"/>
                    <a:pt x="30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8"/>
            <p:cNvSpPr/>
            <p:nvPr/>
          </p:nvSpPr>
          <p:spPr>
            <a:xfrm>
              <a:off x="5998021" y="3676943"/>
              <a:ext cx="31961" cy="37177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478" y="0"/>
                  </a:moveTo>
                  <a:lnTo>
                    <a:pt x="478" y="0"/>
                  </a:lnTo>
                  <a:cubicBezTo>
                    <a:pt x="385" y="219"/>
                    <a:pt x="221" y="455"/>
                    <a:pt x="28" y="544"/>
                  </a:cubicBezTo>
                  <a:lnTo>
                    <a:pt x="28" y="544"/>
                  </a:lnTo>
                  <a:cubicBezTo>
                    <a:pt x="265" y="440"/>
                    <a:pt x="408" y="268"/>
                    <a:pt x="478" y="0"/>
                  </a:cubicBezTo>
                  <a:close/>
                  <a:moveTo>
                    <a:pt x="28" y="544"/>
                  </a:moveTo>
                  <a:lnTo>
                    <a:pt x="28" y="544"/>
                  </a:lnTo>
                  <a:cubicBezTo>
                    <a:pt x="19" y="548"/>
                    <a:pt x="10" y="552"/>
                    <a:pt x="1" y="555"/>
                  </a:cubicBezTo>
                  <a:cubicBezTo>
                    <a:pt x="10" y="552"/>
                    <a:pt x="19" y="548"/>
                    <a:pt x="28" y="544"/>
                  </a:cubicBezTo>
                  <a:close/>
                </a:path>
              </a:pathLst>
            </a:custGeom>
            <a:solidFill>
              <a:srgbClr val="FFE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8"/>
            <p:cNvSpPr/>
            <p:nvPr/>
          </p:nvSpPr>
          <p:spPr>
            <a:xfrm>
              <a:off x="6035131" y="3853668"/>
              <a:ext cx="151449" cy="151449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1130" y="1"/>
                  </a:moveTo>
                  <a:cubicBezTo>
                    <a:pt x="502" y="1"/>
                    <a:pt x="1" y="502"/>
                    <a:pt x="1" y="1130"/>
                  </a:cubicBezTo>
                  <a:cubicBezTo>
                    <a:pt x="1" y="1757"/>
                    <a:pt x="502" y="2264"/>
                    <a:pt x="1130" y="2264"/>
                  </a:cubicBezTo>
                  <a:cubicBezTo>
                    <a:pt x="1733" y="2264"/>
                    <a:pt x="2265" y="1757"/>
                    <a:pt x="2265" y="1130"/>
                  </a:cubicBezTo>
                  <a:cubicBezTo>
                    <a:pt x="2265" y="502"/>
                    <a:pt x="1733" y="1"/>
                    <a:pt x="11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8"/>
            <p:cNvSpPr/>
            <p:nvPr/>
          </p:nvSpPr>
          <p:spPr>
            <a:xfrm>
              <a:off x="6297510" y="3897264"/>
              <a:ext cx="347965" cy="346361"/>
            </a:xfrm>
            <a:custGeom>
              <a:avLst/>
              <a:gdLst/>
              <a:ahLst/>
              <a:cxnLst/>
              <a:rect l="l" t="t" r="r" b="b"/>
              <a:pathLst>
                <a:path w="5204" h="5180" extrusionOk="0">
                  <a:moveTo>
                    <a:pt x="2593" y="0"/>
                  </a:moveTo>
                  <a:cubicBezTo>
                    <a:pt x="1183" y="0"/>
                    <a:pt x="25" y="1121"/>
                    <a:pt x="25" y="2542"/>
                  </a:cubicBezTo>
                  <a:cubicBezTo>
                    <a:pt x="1" y="3973"/>
                    <a:pt x="1129" y="5156"/>
                    <a:pt x="2566" y="5180"/>
                  </a:cubicBezTo>
                  <a:cubicBezTo>
                    <a:pt x="3997" y="5180"/>
                    <a:pt x="5180" y="4051"/>
                    <a:pt x="5204" y="2614"/>
                  </a:cubicBezTo>
                  <a:cubicBezTo>
                    <a:pt x="5204" y="1184"/>
                    <a:pt x="4075" y="25"/>
                    <a:pt x="2638" y="1"/>
                  </a:cubicBezTo>
                  <a:cubicBezTo>
                    <a:pt x="2623" y="1"/>
                    <a:pt x="2608" y="0"/>
                    <a:pt x="2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8"/>
            <p:cNvSpPr/>
            <p:nvPr/>
          </p:nvSpPr>
          <p:spPr>
            <a:xfrm>
              <a:off x="6379821" y="3978037"/>
              <a:ext cx="183344" cy="183277"/>
            </a:xfrm>
            <a:custGeom>
              <a:avLst/>
              <a:gdLst/>
              <a:ahLst/>
              <a:cxnLst/>
              <a:rect l="l" t="t" r="r" b="b"/>
              <a:pathLst>
                <a:path w="2742" h="2741" extrusionOk="0">
                  <a:moveTo>
                    <a:pt x="1383" y="0"/>
                  </a:moveTo>
                  <a:cubicBezTo>
                    <a:pt x="629" y="0"/>
                    <a:pt x="25" y="604"/>
                    <a:pt x="1" y="1358"/>
                  </a:cubicBezTo>
                  <a:cubicBezTo>
                    <a:pt x="1" y="2113"/>
                    <a:pt x="605" y="2740"/>
                    <a:pt x="1359" y="2740"/>
                  </a:cubicBezTo>
                  <a:cubicBezTo>
                    <a:pt x="2114" y="2740"/>
                    <a:pt x="2717" y="2137"/>
                    <a:pt x="2741" y="1382"/>
                  </a:cubicBezTo>
                  <a:cubicBezTo>
                    <a:pt x="2741" y="628"/>
                    <a:pt x="2138" y="24"/>
                    <a:pt x="13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8"/>
            <p:cNvSpPr/>
            <p:nvPr/>
          </p:nvSpPr>
          <p:spPr>
            <a:xfrm>
              <a:off x="6843998" y="3897264"/>
              <a:ext cx="350038" cy="346361"/>
            </a:xfrm>
            <a:custGeom>
              <a:avLst/>
              <a:gdLst/>
              <a:ahLst/>
              <a:cxnLst/>
              <a:rect l="l" t="t" r="r" b="b"/>
              <a:pathLst>
                <a:path w="5235" h="5180" extrusionOk="0">
                  <a:moveTo>
                    <a:pt x="2600" y="0"/>
                  </a:moveTo>
                  <a:cubicBezTo>
                    <a:pt x="1207" y="0"/>
                    <a:pt x="49" y="1121"/>
                    <a:pt x="25" y="2542"/>
                  </a:cubicBezTo>
                  <a:cubicBezTo>
                    <a:pt x="1" y="3973"/>
                    <a:pt x="1160" y="5156"/>
                    <a:pt x="2590" y="5180"/>
                  </a:cubicBezTo>
                  <a:cubicBezTo>
                    <a:pt x="4003" y="5180"/>
                    <a:pt x="5180" y="4051"/>
                    <a:pt x="5210" y="2614"/>
                  </a:cubicBezTo>
                  <a:cubicBezTo>
                    <a:pt x="5234" y="1184"/>
                    <a:pt x="4075" y="25"/>
                    <a:pt x="2645" y="1"/>
                  </a:cubicBezTo>
                  <a:cubicBezTo>
                    <a:pt x="2630" y="1"/>
                    <a:pt x="2615" y="0"/>
                    <a:pt x="2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8"/>
            <p:cNvSpPr/>
            <p:nvPr/>
          </p:nvSpPr>
          <p:spPr>
            <a:xfrm>
              <a:off x="6926376" y="3978037"/>
              <a:ext cx="185283" cy="183277"/>
            </a:xfrm>
            <a:custGeom>
              <a:avLst/>
              <a:gdLst/>
              <a:ahLst/>
              <a:cxnLst/>
              <a:rect l="l" t="t" r="r" b="b"/>
              <a:pathLst>
                <a:path w="2771" h="2741" extrusionOk="0">
                  <a:moveTo>
                    <a:pt x="1413" y="0"/>
                  </a:moveTo>
                  <a:cubicBezTo>
                    <a:pt x="658" y="0"/>
                    <a:pt x="24" y="604"/>
                    <a:pt x="24" y="1358"/>
                  </a:cubicBezTo>
                  <a:cubicBezTo>
                    <a:pt x="0" y="2113"/>
                    <a:pt x="604" y="2740"/>
                    <a:pt x="1358" y="2740"/>
                  </a:cubicBezTo>
                  <a:cubicBezTo>
                    <a:pt x="2113" y="2740"/>
                    <a:pt x="2740" y="2137"/>
                    <a:pt x="2740" y="1382"/>
                  </a:cubicBezTo>
                  <a:cubicBezTo>
                    <a:pt x="2771" y="628"/>
                    <a:pt x="2167" y="24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8"/>
            <p:cNvSpPr/>
            <p:nvPr/>
          </p:nvSpPr>
          <p:spPr>
            <a:xfrm>
              <a:off x="7365479" y="3825050"/>
              <a:ext cx="35171" cy="63856"/>
            </a:xfrm>
            <a:custGeom>
              <a:avLst/>
              <a:gdLst/>
              <a:ahLst/>
              <a:cxnLst/>
              <a:rect l="l" t="t" r="r" b="b"/>
              <a:pathLst>
                <a:path w="526" h="955" extrusionOk="0">
                  <a:moveTo>
                    <a:pt x="0" y="0"/>
                  </a:moveTo>
                  <a:lnTo>
                    <a:pt x="0" y="954"/>
                  </a:lnTo>
                  <a:lnTo>
                    <a:pt x="526" y="95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8"/>
            <p:cNvSpPr/>
            <p:nvPr/>
          </p:nvSpPr>
          <p:spPr>
            <a:xfrm>
              <a:off x="7365479" y="3927554"/>
              <a:ext cx="35171" cy="105780"/>
            </a:xfrm>
            <a:custGeom>
              <a:avLst/>
              <a:gdLst/>
              <a:ahLst/>
              <a:cxnLst/>
              <a:rect l="l" t="t" r="r" b="b"/>
              <a:pathLst>
                <a:path w="526" h="1582" extrusionOk="0">
                  <a:moveTo>
                    <a:pt x="0" y="1"/>
                  </a:moveTo>
                  <a:lnTo>
                    <a:pt x="0" y="1582"/>
                  </a:lnTo>
                  <a:lnTo>
                    <a:pt x="526" y="1582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8"/>
            <p:cNvSpPr/>
            <p:nvPr/>
          </p:nvSpPr>
          <p:spPr>
            <a:xfrm>
              <a:off x="7178591" y="3153858"/>
              <a:ext cx="55765" cy="181672"/>
            </a:xfrm>
            <a:custGeom>
              <a:avLst/>
              <a:gdLst/>
              <a:ahLst/>
              <a:cxnLst/>
              <a:rect l="l" t="t" r="r" b="b"/>
              <a:pathLst>
                <a:path w="834" h="2717" extrusionOk="0">
                  <a:moveTo>
                    <a:pt x="405" y="0"/>
                  </a:moveTo>
                  <a:cubicBezTo>
                    <a:pt x="176" y="0"/>
                    <a:pt x="1" y="205"/>
                    <a:pt x="1" y="429"/>
                  </a:cubicBezTo>
                  <a:lnTo>
                    <a:pt x="1" y="2716"/>
                  </a:lnTo>
                  <a:lnTo>
                    <a:pt x="834" y="2716"/>
                  </a:lnTo>
                  <a:lnTo>
                    <a:pt x="834" y="429"/>
                  </a:lnTo>
                  <a:cubicBezTo>
                    <a:pt x="834" y="205"/>
                    <a:pt x="628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8"/>
            <p:cNvSpPr/>
            <p:nvPr/>
          </p:nvSpPr>
          <p:spPr>
            <a:xfrm>
              <a:off x="6758400" y="3456550"/>
              <a:ext cx="55375" cy="172298"/>
            </a:xfrm>
            <a:custGeom>
              <a:avLst/>
              <a:gdLst/>
              <a:ahLst/>
              <a:cxnLst/>
              <a:rect l="l" t="t" r="r" b="b"/>
              <a:pathLst>
                <a:path w="828" h="2693" extrusionOk="0">
                  <a:moveTo>
                    <a:pt x="423" y="0"/>
                  </a:moveTo>
                  <a:cubicBezTo>
                    <a:pt x="200" y="0"/>
                    <a:pt x="1" y="175"/>
                    <a:pt x="1" y="405"/>
                  </a:cubicBezTo>
                  <a:lnTo>
                    <a:pt x="1" y="2692"/>
                  </a:lnTo>
                  <a:lnTo>
                    <a:pt x="828" y="2692"/>
                  </a:lnTo>
                  <a:lnTo>
                    <a:pt x="828" y="405"/>
                  </a:lnTo>
                  <a:cubicBezTo>
                    <a:pt x="828" y="17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8"/>
            <p:cNvSpPr/>
            <p:nvPr/>
          </p:nvSpPr>
          <p:spPr>
            <a:xfrm>
              <a:off x="6758411" y="3155463"/>
              <a:ext cx="55364" cy="181672"/>
            </a:xfrm>
            <a:custGeom>
              <a:avLst/>
              <a:gdLst/>
              <a:ahLst/>
              <a:cxnLst/>
              <a:rect l="l" t="t" r="r" b="b"/>
              <a:pathLst>
                <a:path w="828" h="2717" extrusionOk="0">
                  <a:moveTo>
                    <a:pt x="423" y="0"/>
                  </a:moveTo>
                  <a:cubicBezTo>
                    <a:pt x="200" y="0"/>
                    <a:pt x="1" y="205"/>
                    <a:pt x="1" y="429"/>
                  </a:cubicBezTo>
                  <a:lnTo>
                    <a:pt x="1" y="2717"/>
                  </a:lnTo>
                  <a:lnTo>
                    <a:pt x="828" y="2717"/>
                  </a:lnTo>
                  <a:lnTo>
                    <a:pt x="828" y="429"/>
                  </a:lnTo>
                  <a:cubicBezTo>
                    <a:pt x="828" y="20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8"/>
            <p:cNvSpPr/>
            <p:nvPr/>
          </p:nvSpPr>
          <p:spPr>
            <a:xfrm>
              <a:off x="6400025" y="3076625"/>
              <a:ext cx="28750" cy="552216"/>
            </a:xfrm>
            <a:custGeom>
              <a:avLst/>
              <a:gdLst/>
              <a:ahLst/>
              <a:cxnLst/>
              <a:rect l="l" t="t" r="r" b="b"/>
              <a:pathLst>
                <a:path w="430" h="9459" extrusionOk="0">
                  <a:moveTo>
                    <a:pt x="1" y="0"/>
                  </a:moveTo>
                  <a:lnTo>
                    <a:pt x="1" y="9459"/>
                  </a:lnTo>
                  <a:lnTo>
                    <a:pt x="429" y="94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8"/>
            <p:cNvSpPr/>
            <p:nvPr/>
          </p:nvSpPr>
          <p:spPr>
            <a:xfrm>
              <a:off x="6417000" y="3332250"/>
              <a:ext cx="883298" cy="60575"/>
            </a:xfrm>
            <a:custGeom>
              <a:avLst/>
              <a:gdLst/>
              <a:ahLst/>
              <a:cxnLst/>
              <a:rect l="l" t="t" r="r" b="b"/>
              <a:pathLst>
                <a:path w="13860" h="906" extrusionOk="0">
                  <a:moveTo>
                    <a:pt x="0" y="0"/>
                  </a:moveTo>
                  <a:lnTo>
                    <a:pt x="0" y="906"/>
                  </a:lnTo>
                  <a:lnTo>
                    <a:pt x="13860" y="906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8"/>
            <p:cNvSpPr/>
            <p:nvPr/>
          </p:nvSpPr>
          <p:spPr>
            <a:xfrm>
              <a:off x="6149870" y="3405526"/>
              <a:ext cx="88581" cy="208501"/>
            </a:xfrm>
            <a:custGeom>
              <a:avLst/>
              <a:gdLst/>
              <a:ahLst/>
              <a:cxnLst/>
              <a:rect l="l" t="t" r="r" b="b"/>
              <a:pathLst>
                <a:path w="780" h="1836" extrusionOk="0">
                  <a:moveTo>
                    <a:pt x="103" y="0"/>
                  </a:moveTo>
                  <a:lnTo>
                    <a:pt x="103" y="24"/>
                  </a:lnTo>
                  <a:cubicBezTo>
                    <a:pt x="25" y="24"/>
                    <a:pt x="0" y="97"/>
                    <a:pt x="25" y="151"/>
                  </a:cubicBezTo>
                  <a:lnTo>
                    <a:pt x="580" y="1757"/>
                  </a:lnTo>
                  <a:cubicBezTo>
                    <a:pt x="604" y="1811"/>
                    <a:pt x="652" y="1835"/>
                    <a:pt x="707" y="1835"/>
                  </a:cubicBezTo>
                  <a:cubicBezTo>
                    <a:pt x="755" y="1811"/>
                    <a:pt x="779" y="1757"/>
                    <a:pt x="779" y="1708"/>
                  </a:cubicBezTo>
                  <a:lnTo>
                    <a:pt x="230" y="73"/>
                  </a:lnTo>
                  <a:cubicBezTo>
                    <a:pt x="200" y="24"/>
                    <a:pt x="151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8"/>
            <p:cNvSpPr/>
            <p:nvPr/>
          </p:nvSpPr>
          <p:spPr>
            <a:xfrm>
              <a:off x="6121025" y="3504893"/>
              <a:ext cx="74839" cy="131732"/>
            </a:xfrm>
            <a:custGeom>
              <a:avLst/>
              <a:gdLst/>
              <a:ahLst/>
              <a:cxnLst/>
              <a:rect l="l" t="t" r="r" b="b"/>
              <a:pathLst>
                <a:path w="659" h="1160" extrusionOk="0">
                  <a:moveTo>
                    <a:pt x="532" y="0"/>
                  </a:moveTo>
                  <a:cubicBezTo>
                    <a:pt x="79" y="254"/>
                    <a:pt x="1" y="1159"/>
                    <a:pt x="1" y="1159"/>
                  </a:cubicBezTo>
                  <a:lnTo>
                    <a:pt x="532" y="1159"/>
                  </a:lnTo>
                  <a:cubicBezTo>
                    <a:pt x="405" y="833"/>
                    <a:pt x="604" y="254"/>
                    <a:pt x="604" y="254"/>
                  </a:cubicBezTo>
                  <a:lnTo>
                    <a:pt x="659" y="55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FA16C0-E4B0-B68D-8A9A-F45BC574048A}"/>
              </a:ext>
            </a:extLst>
          </p:cNvPr>
          <p:cNvSpPr txBox="1"/>
          <p:nvPr/>
        </p:nvSpPr>
        <p:spPr>
          <a:xfrm>
            <a:off x="524819" y="499189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13" name="Google Shape;1899;p59">
            <a:extLst>
              <a:ext uri="{FF2B5EF4-FFF2-40B4-BE49-F238E27FC236}">
                <a16:creationId xmlns:a16="http://schemas.microsoft.com/office/drawing/2014/main" id="{90538A4D-4FFA-9EB5-E769-B48503A69269}"/>
              </a:ext>
            </a:extLst>
          </p:cNvPr>
          <p:cNvSpPr/>
          <p:nvPr/>
        </p:nvSpPr>
        <p:spPr>
          <a:xfrm>
            <a:off x="1187332" y="1692077"/>
            <a:ext cx="1275918" cy="630121"/>
          </a:xfrm>
          <a:prstGeom prst="roundRect">
            <a:avLst>
              <a:gd name="adj" fmla="val 49566"/>
            </a:avLst>
          </a:prstGeom>
          <a:solidFill>
            <a:srgbClr val="F3F3F3"/>
          </a:solidFill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4" name="Google Shape;1901;p59">
            <a:extLst>
              <a:ext uri="{FF2B5EF4-FFF2-40B4-BE49-F238E27FC236}">
                <a16:creationId xmlns:a16="http://schemas.microsoft.com/office/drawing/2014/main" id="{6F43A9CB-C5C0-8054-BA2F-D3A1131AFB28}"/>
              </a:ext>
            </a:extLst>
          </p:cNvPr>
          <p:cNvSpPr txBox="1"/>
          <p:nvPr/>
        </p:nvSpPr>
        <p:spPr>
          <a:xfrm>
            <a:off x="1187331" y="1823213"/>
            <a:ext cx="1275919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36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1896;p59">
            <a:extLst>
              <a:ext uri="{FF2B5EF4-FFF2-40B4-BE49-F238E27FC236}">
                <a16:creationId xmlns:a16="http://schemas.microsoft.com/office/drawing/2014/main" id="{CA61D311-6599-15F6-80E8-2D16CECF054C}"/>
              </a:ext>
            </a:extLst>
          </p:cNvPr>
          <p:cNvSpPr txBox="1"/>
          <p:nvPr/>
        </p:nvSpPr>
        <p:spPr>
          <a:xfrm>
            <a:off x="2533419" y="1650857"/>
            <a:ext cx="6143119" cy="9105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you </a:t>
            </a: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do when you are in a moving vehicle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24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41C3EF-D627-D000-4BBB-39C51BAB03A8}"/>
              </a:ext>
            </a:extLst>
          </p:cNvPr>
          <p:cNvSpPr txBox="1"/>
          <p:nvPr/>
        </p:nvSpPr>
        <p:spPr>
          <a:xfrm>
            <a:off x="1297401" y="2700178"/>
            <a:ext cx="70320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We mustn’t stick any body parts out of the window.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40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11FF714B-7D2F-4731-805B-CEE36C60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2931" y="1285211"/>
            <a:ext cx="389860" cy="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1"/>
          <p:cNvSpPr txBox="1">
            <a:spLocks noGrp="1"/>
          </p:cNvSpPr>
          <p:nvPr>
            <p:ph type="title" idx="2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7" name="Google Shape;1397;p51"/>
          <p:cNvSpPr txBox="1">
            <a:spLocks noGrp="1"/>
          </p:cNvSpPr>
          <p:nvPr>
            <p:ph type="subTitle" idx="1"/>
          </p:nvPr>
        </p:nvSpPr>
        <p:spPr>
          <a:xfrm>
            <a:off x="1336095" y="2628031"/>
            <a:ext cx="4289869" cy="13913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Arial"/>
              </a:rPr>
              <a:t>When you are a road user, </a:t>
            </a:r>
            <a:r>
              <a:rPr lang="en-US" sz="3200" dirty="0">
                <a:cs typeface="Arial"/>
                <a:sym typeface="Arial"/>
              </a:rPr>
              <a:t>what should you NOT do? </a:t>
            </a:r>
            <a:endParaRPr sz="3200" dirty="0">
              <a:cs typeface="Arial"/>
              <a:sym typeface="Arial"/>
            </a:endParaRPr>
          </a:p>
        </p:txBody>
      </p:sp>
      <p:sp>
        <p:nvSpPr>
          <p:cNvPr id="1398" name="Google Shape;1398;p51"/>
          <p:cNvSpPr txBox="1">
            <a:spLocks noGrp="1"/>
          </p:cNvSpPr>
          <p:nvPr>
            <p:ph type="title"/>
          </p:nvPr>
        </p:nvSpPr>
        <p:spPr>
          <a:xfrm>
            <a:off x="1392607" y="1556154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Speaking</a:t>
            </a:r>
            <a:endParaRPr sz="6000" dirty="0"/>
          </a:p>
        </p:txBody>
      </p:sp>
      <p:grpSp>
        <p:nvGrpSpPr>
          <p:cNvPr id="1399" name="Google Shape;1399;p51"/>
          <p:cNvGrpSpPr/>
          <p:nvPr/>
        </p:nvGrpSpPr>
        <p:grpSpPr>
          <a:xfrm>
            <a:off x="4783669" y="2648799"/>
            <a:ext cx="3445575" cy="2224554"/>
            <a:chOff x="4543400" y="1982475"/>
            <a:chExt cx="4289276" cy="2768925"/>
          </a:xfrm>
        </p:grpSpPr>
        <p:sp>
          <p:nvSpPr>
            <p:cNvPr id="1400" name="Google Shape;1400;p51"/>
            <p:cNvSpPr/>
            <p:nvPr/>
          </p:nvSpPr>
          <p:spPr>
            <a:xfrm>
              <a:off x="6176411" y="2495981"/>
              <a:ext cx="2447242" cy="1980439"/>
            </a:xfrm>
            <a:custGeom>
              <a:avLst/>
              <a:gdLst/>
              <a:ahLst/>
              <a:cxnLst/>
              <a:rect l="l" t="t" r="r" b="b"/>
              <a:pathLst>
                <a:path w="21484" h="17386" extrusionOk="0">
                  <a:moveTo>
                    <a:pt x="1" y="1"/>
                  </a:moveTo>
                  <a:lnTo>
                    <a:pt x="1" y="17385"/>
                  </a:lnTo>
                  <a:lnTo>
                    <a:pt x="21484" y="17385"/>
                  </a:lnTo>
                  <a:lnTo>
                    <a:pt x="21484" y="15242"/>
                  </a:lnTo>
                  <a:cubicBezTo>
                    <a:pt x="21484" y="14240"/>
                    <a:pt x="20826" y="13359"/>
                    <a:pt x="19896" y="13057"/>
                  </a:cubicBezTo>
                  <a:lnTo>
                    <a:pt x="12200" y="10595"/>
                  </a:lnTo>
                  <a:lnTo>
                    <a:pt x="9683" y="1389"/>
                  </a:lnTo>
                  <a:cubicBezTo>
                    <a:pt x="9460" y="580"/>
                    <a:pt x="8705" y="1"/>
                    <a:pt x="787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6606193" y="2656936"/>
              <a:ext cx="959920" cy="1045922"/>
            </a:xfrm>
            <a:custGeom>
              <a:avLst/>
              <a:gdLst/>
              <a:ahLst/>
              <a:cxnLst/>
              <a:rect l="l" t="t" r="r" b="b"/>
              <a:pathLst>
                <a:path w="8427" h="9182" extrusionOk="0">
                  <a:moveTo>
                    <a:pt x="707" y="0"/>
                  </a:moveTo>
                  <a:cubicBezTo>
                    <a:pt x="302" y="0"/>
                    <a:pt x="0" y="375"/>
                    <a:pt x="79" y="755"/>
                  </a:cubicBezTo>
                  <a:lnTo>
                    <a:pt x="2041" y="9182"/>
                  </a:lnTo>
                  <a:lnTo>
                    <a:pt x="8427" y="9182"/>
                  </a:lnTo>
                  <a:lnTo>
                    <a:pt x="6037" y="453"/>
                  </a:lnTo>
                  <a:cubicBezTo>
                    <a:pt x="5964" y="175"/>
                    <a:pt x="5711" y="0"/>
                    <a:pt x="543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1"/>
            <p:cNvSpPr/>
            <p:nvPr/>
          </p:nvSpPr>
          <p:spPr>
            <a:xfrm>
              <a:off x="6767034" y="2993055"/>
              <a:ext cx="592902" cy="455982"/>
            </a:xfrm>
            <a:custGeom>
              <a:avLst/>
              <a:gdLst/>
              <a:ahLst/>
              <a:cxnLst/>
              <a:rect l="l" t="t" r="r" b="b"/>
              <a:pathLst>
                <a:path w="5205" h="4003" extrusionOk="0">
                  <a:moveTo>
                    <a:pt x="1154" y="0"/>
                  </a:moveTo>
                  <a:cubicBezTo>
                    <a:pt x="653" y="0"/>
                    <a:pt x="224" y="429"/>
                    <a:pt x="224" y="930"/>
                  </a:cubicBezTo>
                  <a:lnTo>
                    <a:pt x="224" y="1564"/>
                  </a:lnTo>
                  <a:cubicBezTo>
                    <a:pt x="224" y="2089"/>
                    <a:pt x="653" y="2517"/>
                    <a:pt x="1154" y="2517"/>
                  </a:cubicBezTo>
                  <a:lnTo>
                    <a:pt x="653" y="2517"/>
                  </a:lnTo>
                  <a:cubicBezTo>
                    <a:pt x="399" y="2517"/>
                    <a:pt x="200" y="2566"/>
                    <a:pt x="1" y="2692"/>
                  </a:cubicBezTo>
                  <a:cubicBezTo>
                    <a:pt x="1154" y="3423"/>
                    <a:pt x="2590" y="4002"/>
                    <a:pt x="4226" y="4002"/>
                  </a:cubicBezTo>
                  <a:cubicBezTo>
                    <a:pt x="4528" y="4002"/>
                    <a:pt x="4854" y="4002"/>
                    <a:pt x="5204" y="3948"/>
                  </a:cubicBezTo>
                  <a:lnTo>
                    <a:pt x="5204" y="3749"/>
                  </a:lnTo>
                  <a:cubicBezTo>
                    <a:pt x="5204" y="3073"/>
                    <a:pt x="4649" y="2517"/>
                    <a:pt x="3973" y="2517"/>
                  </a:cubicBezTo>
                  <a:lnTo>
                    <a:pt x="3442" y="2517"/>
                  </a:lnTo>
                  <a:cubicBezTo>
                    <a:pt x="3973" y="2517"/>
                    <a:pt x="4401" y="2089"/>
                    <a:pt x="4401" y="1564"/>
                  </a:cubicBezTo>
                  <a:lnTo>
                    <a:pt x="4401" y="930"/>
                  </a:lnTo>
                  <a:cubicBezTo>
                    <a:pt x="4401" y="429"/>
                    <a:pt x="3973" y="0"/>
                    <a:pt x="3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1"/>
            <p:cNvSpPr/>
            <p:nvPr/>
          </p:nvSpPr>
          <p:spPr>
            <a:xfrm>
              <a:off x="6735481" y="3258609"/>
              <a:ext cx="830632" cy="444249"/>
            </a:xfrm>
            <a:custGeom>
              <a:avLst/>
              <a:gdLst/>
              <a:ahLst/>
              <a:cxnLst/>
              <a:rect l="l" t="t" r="r" b="b"/>
              <a:pathLst>
                <a:path w="7292" h="3900" extrusionOk="0">
                  <a:moveTo>
                    <a:pt x="0" y="0"/>
                  </a:moveTo>
                  <a:lnTo>
                    <a:pt x="906" y="3900"/>
                  </a:lnTo>
                  <a:lnTo>
                    <a:pt x="7292" y="3900"/>
                  </a:lnTo>
                  <a:lnTo>
                    <a:pt x="6537" y="1207"/>
                  </a:lnTo>
                  <a:cubicBezTo>
                    <a:pt x="5834" y="1424"/>
                    <a:pt x="5153" y="1518"/>
                    <a:pt x="4503" y="1518"/>
                  </a:cubicBezTo>
                  <a:cubicBezTo>
                    <a:pt x="2739" y="1518"/>
                    <a:pt x="1196" y="825"/>
                    <a:pt x="0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6743682" y="3281277"/>
              <a:ext cx="822430" cy="421581"/>
            </a:xfrm>
            <a:custGeom>
              <a:avLst/>
              <a:gdLst/>
              <a:ahLst/>
              <a:cxnLst/>
              <a:rect l="l" t="t" r="r" b="b"/>
              <a:pathLst>
                <a:path w="7220" h="3701" extrusionOk="0">
                  <a:moveTo>
                    <a:pt x="206" y="0"/>
                  </a:moveTo>
                  <a:cubicBezTo>
                    <a:pt x="127" y="49"/>
                    <a:pt x="79" y="103"/>
                    <a:pt x="1" y="151"/>
                  </a:cubicBezTo>
                  <a:lnTo>
                    <a:pt x="834" y="3701"/>
                  </a:lnTo>
                  <a:lnTo>
                    <a:pt x="7220" y="3701"/>
                  </a:lnTo>
                  <a:lnTo>
                    <a:pt x="6870" y="2415"/>
                  </a:lnTo>
                  <a:lnTo>
                    <a:pt x="5409" y="2415"/>
                  </a:lnTo>
                  <a:lnTo>
                    <a:pt x="5409" y="1256"/>
                  </a:lnTo>
                  <a:cubicBezTo>
                    <a:pt x="5059" y="1310"/>
                    <a:pt x="4733" y="1310"/>
                    <a:pt x="4431" y="1310"/>
                  </a:cubicBezTo>
                  <a:cubicBezTo>
                    <a:pt x="2795" y="1310"/>
                    <a:pt x="1359" y="731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5772829" y="4040374"/>
              <a:ext cx="710343" cy="711026"/>
            </a:xfrm>
            <a:custGeom>
              <a:avLst/>
              <a:gdLst/>
              <a:ahLst/>
              <a:cxnLst/>
              <a:rect l="l" t="t" r="r" b="b"/>
              <a:pathLst>
                <a:path w="6236" h="6242" extrusionOk="0">
                  <a:moveTo>
                    <a:pt x="3115" y="0"/>
                  </a:moveTo>
                  <a:cubicBezTo>
                    <a:pt x="1383" y="0"/>
                    <a:pt x="0" y="1413"/>
                    <a:pt x="0" y="3121"/>
                  </a:cubicBezTo>
                  <a:cubicBezTo>
                    <a:pt x="0" y="4829"/>
                    <a:pt x="1383" y="6242"/>
                    <a:pt x="3115" y="6242"/>
                  </a:cubicBezTo>
                  <a:cubicBezTo>
                    <a:pt x="4829" y="6242"/>
                    <a:pt x="6236" y="4829"/>
                    <a:pt x="6236" y="3121"/>
                  </a:cubicBezTo>
                  <a:cubicBezTo>
                    <a:pt x="6236" y="1413"/>
                    <a:pt x="4829" y="0"/>
                    <a:pt x="3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7698019" y="4040374"/>
              <a:ext cx="707723" cy="711026"/>
            </a:xfrm>
            <a:custGeom>
              <a:avLst/>
              <a:gdLst/>
              <a:ahLst/>
              <a:cxnLst/>
              <a:rect l="l" t="t" r="r" b="b"/>
              <a:pathLst>
                <a:path w="6213" h="6242" extrusionOk="0">
                  <a:moveTo>
                    <a:pt x="3116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116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7766821" y="4032058"/>
              <a:ext cx="513051" cy="174852"/>
            </a:xfrm>
            <a:custGeom>
              <a:avLst/>
              <a:gdLst/>
              <a:ahLst/>
              <a:cxnLst/>
              <a:rect l="l" t="t" r="r" b="b"/>
              <a:pathLst>
                <a:path w="4504" h="1535" extrusionOk="0">
                  <a:moveTo>
                    <a:pt x="1" y="1"/>
                  </a:moveTo>
                  <a:lnTo>
                    <a:pt x="399" y="1534"/>
                  </a:lnTo>
                  <a:lnTo>
                    <a:pt x="4504" y="1534"/>
                  </a:lnTo>
                  <a:lnTo>
                    <a:pt x="3194" y="224"/>
                  </a:lnTo>
                  <a:cubicBezTo>
                    <a:pt x="3043" y="73"/>
                    <a:pt x="2844" y="1"/>
                    <a:pt x="26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1"/>
            <p:cNvSpPr/>
            <p:nvPr/>
          </p:nvSpPr>
          <p:spPr>
            <a:xfrm>
              <a:off x="8262556" y="4032058"/>
              <a:ext cx="361095" cy="174852"/>
            </a:xfrm>
            <a:custGeom>
              <a:avLst/>
              <a:gdLst/>
              <a:ahLst/>
              <a:cxnLst/>
              <a:rect l="l" t="t" r="r" b="b"/>
              <a:pathLst>
                <a:path w="3170" h="1535" extrusionOk="0">
                  <a:moveTo>
                    <a:pt x="1" y="1"/>
                  </a:moveTo>
                  <a:lnTo>
                    <a:pt x="1534" y="1534"/>
                  </a:lnTo>
                  <a:lnTo>
                    <a:pt x="3170" y="1534"/>
                  </a:lnTo>
                  <a:cubicBezTo>
                    <a:pt x="3091" y="906"/>
                    <a:pt x="2789" y="375"/>
                    <a:pt x="2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1"/>
            <p:cNvSpPr/>
            <p:nvPr/>
          </p:nvSpPr>
          <p:spPr>
            <a:xfrm>
              <a:off x="8334092" y="4103594"/>
              <a:ext cx="289559" cy="103316"/>
            </a:xfrm>
            <a:custGeom>
              <a:avLst/>
              <a:gdLst/>
              <a:ahLst/>
              <a:cxnLst/>
              <a:rect l="l" t="t" r="r" b="b"/>
              <a:pathLst>
                <a:path w="2542" h="907" extrusionOk="0">
                  <a:moveTo>
                    <a:pt x="0" y="1"/>
                  </a:moveTo>
                  <a:lnTo>
                    <a:pt x="906" y="906"/>
                  </a:lnTo>
                  <a:lnTo>
                    <a:pt x="2542" y="906"/>
                  </a:lnTo>
                  <a:cubicBezTo>
                    <a:pt x="2487" y="580"/>
                    <a:pt x="2391" y="254"/>
                    <a:pt x="2240" y="1"/>
                  </a:cubicBezTo>
                  <a:close/>
                </a:path>
              </a:pathLst>
            </a:custGeom>
            <a:solidFill>
              <a:srgbClr val="FFE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4692622" y="2495981"/>
              <a:ext cx="3266141" cy="1980439"/>
            </a:xfrm>
            <a:custGeom>
              <a:avLst/>
              <a:gdLst/>
              <a:ahLst/>
              <a:cxnLst/>
              <a:rect l="l" t="t" r="r" b="b"/>
              <a:pathLst>
                <a:path w="28673" h="17386" extrusionOk="0">
                  <a:moveTo>
                    <a:pt x="8324" y="1"/>
                  </a:moveTo>
                  <a:cubicBezTo>
                    <a:pt x="7848" y="1"/>
                    <a:pt x="7419" y="333"/>
                    <a:pt x="7292" y="810"/>
                  </a:cubicBezTo>
                  <a:lnTo>
                    <a:pt x="4932" y="10293"/>
                  </a:lnTo>
                  <a:lnTo>
                    <a:pt x="1310" y="11017"/>
                  </a:lnTo>
                  <a:cubicBezTo>
                    <a:pt x="556" y="11168"/>
                    <a:pt x="1" y="11826"/>
                    <a:pt x="1" y="12605"/>
                  </a:cubicBezTo>
                  <a:lnTo>
                    <a:pt x="1" y="17385"/>
                  </a:lnTo>
                  <a:lnTo>
                    <a:pt x="28673" y="17385"/>
                  </a:lnTo>
                  <a:lnTo>
                    <a:pt x="28673" y="15067"/>
                  </a:lnTo>
                  <a:cubicBezTo>
                    <a:pt x="28673" y="14367"/>
                    <a:pt x="28220" y="13733"/>
                    <a:pt x="27568" y="13510"/>
                  </a:cubicBezTo>
                  <a:lnTo>
                    <a:pt x="18840" y="10595"/>
                  </a:lnTo>
                  <a:lnTo>
                    <a:pt x="16576" y="834"/>
                  </a:lnTo>
                  <a:cubicBezTo>
                    <a:pt x="16449" y="357"/>
                    <a:pt x="16045" y="1"/>
                    <a:pt x="1554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4543400" y="4177863"/>
              <a:ext cx="441515" cy="298558"/>
            </a:xfrm>
            <a:custGeom>
              <a:avLst/>
              <a:gdLst/>
              <a:ahLst/>
              <a:cxnLst/>
              <a:rect l="l" t="t" r="r" b="b"/>
              <a:pathLst>
                <a:path w="3876" h="2621" extrusionOk="0">
                  <a:moveTo>
                    <a:pt x="659" y="1"/>
                  </a:moveTo>
                  <a:cubicBezTo>
                    <a:pt x="327" y="1"/>
                    <a:pt x="55" y="278"/>
                    <a:pt x="55" y="604"/>
                  </a:cubicBezTo>
                  <a:lnTo>
                    <a:pt x="25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3471" y="2620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5712343" y="3768015"/>
              <a:ext cx="934518" cy="667854"/>
            </a:xfrm>
            <a:custGeom>
              <a:avLst/>
              <a:gdLst/>
              <a:ahLst/>
              <a:cxnLst/>
              <a:rect l="l" t="t" r="r" b="b"/>
              <a:pathLst>
                <a:path w="8204" h="5863" extrusionOk="0">
                  <a:moveTo>
                    <a:pt x="628" y="1"/>
                  </a:moveTo>
                  <a:cubicBezTo>
                    <a:pt x="278" y="1"/>
                    <a:pt x="0" y="279"/>
                    <a:pt x="0" y="635"/>
                  </a:cubicBezTo>
                  <a:lnTo>
                    <a:pt x="0" y="5234"/>
                  </a:lnTo>
                  <a:cubicBezTo>
                    <a:pt x="0" y="5585"/>
                    <a:pt x="278" y="5862"/>
                    <a:pt x="628" y="5862"/>
                  </a:cubicBezTo>
                  <a:lnTo>
                    <a:pt x="7570" y="5862"/>
                  </a:lnTo>
                  <a:cubicBezTo>
                    <a:pt x="7926" y="5862"/>
                    <a:pt x="8204" y="5585"/>
                    <a:pt x="8204" y="5234"/>
                  </a:cubicBezTo>
                  <a:lnTo>
                    <a:pt x="8204" y="635"/>
                  </a:lnTo>
                  <a:cubicBezTo>
                    <a:pt x="8204" y="279"/>
                    <a:pt x="7926" y="1"/>
                    <a:pt x="75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5781030" y="3831349"/>
              <a:ext cx="266891" cy="95343"/>
            </a:xfrm>
            <a:custGeom>
              <a:avLst/>
              <a:gdLst/>
              <a:ahLst/>
              <a:cxnLst/>
              <a:rect l="l" t="t" r="r" b="b"/>
              <a:pathLst>
                <a:path w="2343" h="837" extrusionOk="0">
                  <a:moveTo>
                    <a:pt x="2089" y="0"/>
                  </a:moveTo>
                  <a:lnTo>
                    <a:pt x="206" y="175"/>
                  </a:lnTo>
                  <a:cubicBezTo>
                    <a:pt x="79" y="200"/>
                    <a:pt x="1" y="302"/>
                    <a:pt x="1" y="429"/>
                  </a:cubicBezTo>
                  <a:cubicBezTo>
                    <a:pt x="1" y="556"/>
                    <a:pt x="79" y="652"/>
                    <a:pt x="206" y="652"/>
                  </a:cubicBezTo>
                  <a:lnTo>
                    <a:pt x="2089" y="833"/>
                  </a:lnTo>
                  <a:cubicBezTo>
                    <a:pt x="2100" y="835"/>
                    <a:pt x="2111" y="836"/>
                    <a:pt x="2121" y="836"/>
                  </a:cubicBezTo>
                  <a:cubicBezTo>
                    <a:pt x="2236" y="836"/>
                    <a:pt x="2343" y="720"/>
                    <a:pt x="2343" y="604"/>
                  </a:cubicBezTo>
                  <a:lnTo>
                    <a:pt x="2343" y="254"/>
                  </a:lnTo>
                  <a:cubicBezTo>
                    <a:pt x="2343" y="103"/>
                    <a:pt x="2216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1"/>
            <p:cNvSpPr/>
            <p:nvPr/>
          </p:nvSpPr>
          <p:spPr>
            <a:xfrm>
              <a:off x="4692622" y="3739879"/>
              <a:ext cx="203671" cy="317809"/>
            </a:xfrm>
            <a:custGeom>
              <a:avLst/>
              <a:gdLst/>
              <a:ahLst/>
              <a:cxnLst/>
              <a:rect l="l" t="t" r="r" b="b"/>
              <a:pathLst>
                <a:path w="1788" h="2790" extrusionOk="0">
                  <a:moveTo>
                    <a:pt x="1787" y="1"/>
                  </a:moveTo>
                  <a:lnTo>
                    <a:pt x="1310" y="97"/>
                  </a:lnTo>
                  <a:cubicBezTo>
                    <a:pt x="556" y="248"/>
                    <a:pt x="1" y="906"/>
                    <a:pt x="1" y="1685"/>
                  </a:cubicBezTo>
                  <a:lnTo>
                    <a:pt x="1" y="2789"/>
                  </a:lnTo>
                  <a:lnTo>
                    <a:pt x="731" y="2789"/>
                  </a:lnTo>
                  <a:cubicBezTo>
                    <a:pt x="1310" y="2789"/>
                    <a:pt x="1787" y="2337"/>
                    <a:pt x="1787" y="1757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1"/>
            <p:cNvSpPr/>
            <p:nvPr/>
          </p:nvSpPr>
          <p:spPr>
            <a:xfrm>
              <a:off x="7949760" y="4177863"/>
              <a:ext cx="742693" cy="298558"/>
            </a:xfrm>
            <a:custGeom>
              <a:avLst/>
              <a:gdLst/>
              <a:ahLst/>
              <a:cxnLst/>
              <a:rect l="l" t="t" r="r" b="b"/>
              <a:pathLst>
                <a:path w="6520" h="2621" extrusionOk="0">
                  <a:moveTo>
                    <a:pt x="0" y="1"/>
                  </a:moveTo>
                  <a:lnTo>
                    <a:pt x="0" y="2620"/>
                  </a:lnTo>
                  <a:lnTo>
                    <a:pt x="6036" y="2620"/>
                  </a:lnTo>
                  <a:cubicBezTo>
                    <a:pt x="6314" y="2620"/>
                    <a:pt x="6519" y="2415"/>
                    <a:pt x="6519" y="2137"/>
                  </a:cubicBezTo>
                  <a:lnTo>
                    <a:pt x="6519" y="477"/>
                  </a:lnTo>
                  <a:cubicBezTo>
                    <a:pt x="6519" y="206"/>
                    <a:pt x="6314" y="1"/>
                    <a:pt x="603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1"/>
            <p:cNvSpPr/>
            <p:nvPr/>
          </p:nvSpPr>
          <p:spPr>
            <a:xfrm>
              <a:off x="7617599" y="4177863"/>
              <a:ext cx="341160" cy="298558"/>
            </a:xfrm>
            <a:custGeom>
              <a:avLst/>
              <a:gdLst/>
              <a:ahLst/>
              <a:cxnLst/>
              <a:rect l="l" t="t" r="r" b="b"/>
              <a:pathLst>
                <a:path w="2995" h="2621" extrusionOk="0">
                  <a:moveTo>
                    <a:pt x="653" y="1"/>
                  </a:moveTo>
                  <a:cubicBezTo>
                    <a:pt x="327" y="1"/>
                    <a:pt x="49" y="278"/>
                    <a:pt x="25" y="604"/>
                  </a:cubicBezTo>
                  <a:lnTo>
                    <a:pt x="1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2995" y="2620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1"/>
            <p:cNvSpPr/>
            <p:nvPr/>
          </p:nvSpPr>
          <p:spPr>
            <a:xfrm>
              <a:off x="5712343" y="2656936"/>
              <a:ext cx="942719" cy="1048655"/>
            </a:xfrm>
            <a:custGeom>
              <a:avLst/>
              <a:gdLst/>
              <a:ahLst/>
              <a:cxnLst/>
              <a:rect l="l" t="t" r="r" b="b"/>
              <a:pathLst>
                <a:path w="8276" h="9206" extrusionOk="0">
                  <a:moveTo>
                    <a:pt x="1208" y="0"/>
                  </a:moveTo>
                  <a:cubicBezTo>
                    <a:pt x="833" y="0"/>
                    <a:pt x="507" y="302"/>
                    <a:pt x="477" y="701"/>
                  </a:cubicBezTo>
                  <a:lnTo>
                    <a:pt x="0" y="9206"/>
                  </a:lnTo>
                  <a:lnTo>
                    <a:pt x="8276" y="9206"/>
                  </a:lnTo>
                  <a:lnTo>
                    <a:pt x="7020" y="628"/>
                  </a:lnTo>
                  <a:cubicBezTo>
                    <a:pt x="6966" y="278"/>
                    <a:pt x="6640" y="0"/>
                    <a:pt x="6290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6041656" y="2993055"/>
              <a:ext cx="559184" cy="378295"/>
            </a:xfrm>
            <a:custGeom>
              <a:avLst/>
              <a:gdLst/>
              <a:ahLst/>
              <a:cxnLst/>
              <a:rect l="l" t="t" r="r" b="b"/>
              <a:pathLst>
                <a:path w="4909" h="3321" extrusionOk="0">
                  <a:moveTo>
                    <a:pt x="936" y="0"/>
                  </a:moveTo>
                  <a:cubicBezTo>
                    <a:pt x="429" y="0"/>
                    <a:pt x="1" y="429"/>
                    <a:pt x="1" y="930"/>
                  </a:cubicBezTo>
                  <a:lnTo>
                    <a:pt x="1" y="1564"/>
                  </a:lnTo>
                  <a:lnTo>
                    <a:pt x="1" y="1636"/>
                  </a:lnTo>
                  <a:cubicBezTo>
                    <a:pt x="1359" y="2541"/>
                    <a:pt x="3019" y="3248"/>
                    <a:pt x="4908" y="3320"/>
                  </a:cubicBezTo>
                  <a:cubicBezTo>
                    <a:pt x="4733" y="2843"/>
                    <a:pt x="4280" y="2517"/>
                    <a:pt x="3749" y="2517"/>
                  </a:cubicBezTo>
                  <a:lnTo>
                    <a:pt x="3224" y="2517"/>
                  </a:lnTo>
                  <a:cubicBezTo>
                    <a:pt x="3749" y="2517"/>
                    <a:pt x="4178" y="2089"/>
                    <a:pt x="4178" y="1564"/>
                  </a:cubicBezTo>
                  <a:lnTo>
                    <a:pt x="4178" y="930"/>
                  </a:lnTo>
                  <a:cubicBezTo>
                    <a:pt x="4178" y="429"/>
                    <a:pt x="3749" y="0"/>
                    <a:pt x="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1"/>
            <p:cNvSpPr/>
            <p:nvPr/>
          </p:nvSpPr>
          <p:spPr>
            <a:xfrm>
              <a:off x="5947453" y="3160874"/>
              <a:ext cx="707609" cy="544718"/>
            </a:xfrm>
            <a:custGeom>
              <a:avLst/>
              <a:gdLst/>
              <a:ahLst/>
              <a:cxnLst/>
              <a:rect l="l" t="t" r="r" b="b"/>
              <a:pathLst>
                <a:path w="6212" h="4782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8" y="478"/>
                    <a:pt x="1256" y="882"/>
                    <a:pt x="1763" y="882"/>
                  </a:cubicBezTo>
                  <a:lnTo>
                    <a:pt x="1256" y="882"/>
                  </a:lnTo>
                  <a:cubicBezTo>
                    <a:pt x="556" y="882"/>
                    <a:pt x="1" y="1438"/>
                    <a:pt x="1" y="2114"/>
                  </a:cubicBezTo>
                  <a:lnTo>
                    <a:pt x="1" y="4782"/>
                  </a:lnTo>
                  <a:lnTo>
                    <a:pt x="6212" y="4782"/>
                  </a:lnTo>
                  <a:lnTo>
                    <a:pt x="5808" y="2114"/>
                  </a:lnTo>
                  <a:cubicBezTo>
                    <a:pt x="5808" y="1963"/>
                    <a:pt x="5783" y="1812"/>
                    <a:pt x="5735" y="1685"/>
                  </a:cubicBezTo>
                  <a:cubicBezTo>
                    <a:pt x="3846" y="1613"/>
                    <a:pt x="2186" y="90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1"/>
            <p:cNvSpPr/>
            <p:nvPr/>
          </p:nvSpPr>
          <p:spPr>
            <a:xfrm>
              <a:off x="5316962" y="2656936"/>
              <a:ext cx="378295" cy="1048655"/>
            </a:xfrm>
            <a:custGeom>
              <a:avLst/>
              <a:gdLst/>
              <a:ahLst/>
              <a:cxnLst/>
              <a:rect l="l" t="t" r="r" b="b"/>
              <a:pathLst>
                <a:path w="3321" h="9206" extrusionOk="0">
                  <a:moveTo>
                    <a:pt x="2771" y="0"/>
                  </a:moveTo>
                  <a:cubicBezTo>
                    <a:pt x="2493" y="0"/>
                    <a:pt x="2264" y="175"/>
                    <a:pt x="2192" y="453"/>
                  </a:cubicBezTo>
                  <a:lnTo>
                    <a:pt x="0" y="9206"/>
                  </a:lnTo>
                  <a:lnTo>
                    <a:pt x="2542" y="9206"/>
                  </a:lnTo>
                  <a:lnTo>
                    <a:pt x="3296" y="453"/>
                  </a:lnTo>
                  <a:cubicBezTo>
                    <a:pt x="3320" y="200"/>
                    <a:pt x="3145" y="0"/>
                    <a:pt x="2892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6299548" y="3453167"/>
              <a:ext cx="404381" cy="269625"/>
            </a:xfrm>
            <a:custGeom>
              <a:avLst/>
              <a:gdLst/>
              <a:ahLst/>
              <a:cxnLst/>
              <a:rect l="l" t="t" r="r" b="b"/>
              <a:pathLst>
                <a:path w="3550" h="2367" extrusionOk="0">
                  <a:moveTo>
                    <a:pt x="706" y="0"/>
                  </a:moveTo>
                  <a:cubicBezTo>
                    <a:pt x="302" y="0"/>
                    <a:pt x="0" y="302"/>
                    <a:pt x="0" y="707"/>
                  </a:cubicBezTo>
                  <a:lnTo>
                    <a:pt x="0" y="1660"/>
                  </a:lnTo>
                  <a:cubicBezTo>
                    <a:pt x="0" y="2041"/>
                    <a:pt x="302" y="2367"/>
                    <a:pt x="706" y="2367"/>
                  </a:cubicBezTo>
                  <a:lnTo>
                    <a:pt x="2843" y="2367"/>
                  </a:lnTo>
                  <a:cubicBezTo>
                    <a:pt x="3248" y="2367"/>
                    <a:pt x="3550" y="2041"/>
                    <a:pt x="3550" y="1660"/>
                  </a:cubicBezTo>
                  <a:lnTo>
                    <a:pt x="3550" y="707"/>
                  </a:lnTo>
                  <a:cubicBezTo>
                    <a:pt x="3550" y="302"/>
                    <a:pt x="3248" y="0"/>
                    <a:pt x="28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1"/>
            <p:cNvSpPr/>
            <p:nvPr/>
          </p:nvSpPr>
          <p:spPr>
            <a:xfrm>
              <a:off x="4838426" y="3994923"/>
              <a:ext cx="802496" cy="481498"/>
            </a:xfrm>
            <a:custGeom>
              <a:avLst/>
              <a:gdLst/>
              <a:ahLst/>
              <a:cxnLst/>
              <a:rect l="l" t="t" r="r" b="b"/>
              <a:pathLst>
                <a:path w="7045" h="4227" extrusionOk="0">
                  <a:moveTo>
                    <a:pt x="3525" y="1"/>
                  </a:moveTo>
                  <a:cubicBezTo>
                    <a:pt x="1588" y="1"/>
                    <a:pt x="0" y="1582"/>
                    <a:pt x="0" y="3520"/>
                  </a:cubicBezTo>
                  <a:cubicBezTo>
                    <a:pt x="0" y="3743"/>
                    <a:pt x="30" y="3997"/>
                    <a:pt x="79" y="4226"/>
                  </a:cubicBezTo>
                  <a:lnTo>
                    <a:pt x="6972" y="4226"/>
                  </a:lnTo>
                  <a:cubicBezTo>
                    <a:pt x="7020" y="3997"/>
                    <a:pt x="7044" y="3743"/>
                    <a:pt x="7044" y="3520"/>
                  </a:cubicBezTo>
                  <a:cubicBezTo>
                    <a:pt x="7044" y="1582"/>
                    <a:pt x="5463" y="1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1"/>
            <p:cNvSpPr/>
            <p:nvPr/>
          </p:nvSpPr>
          <p:spPr>
            <a:xfrm>
              <a:off x="4884446" y="4040374"/>
              <a:ext cx="710457" cy="711026"/>
            </a:xfrm>
            <a:custGeom>
              <a:avLst/>
              <a:gdLst/>
              <a:ahLst/>
              <a:cxnLst/>
              <a:rect l="l" t="t" r="r" b="b"/>
              <a:pathLst>
                <a:path w="6237" h="6242" extrusionOk="0">
                  <a:moveTo>
                    <a:pt x="3121" y="0"/>
                  </a:moveTo>
                  <a:cubicBezTo>
                    <a:pt x="1407" y="0"/>
                    <a:pt x="1" y="1413"/>
                    <a:pt x="1" y="3121"/>
                  </a:cubicBezTo>
                  <a:cubicBezTo>
                    <a:pt x="1" y="4829"/>
                    <a:pt x="1407" y="6242"/>
                    <a:pt x="3121" y="6242"/>
                  </a:cubicBezTo>
                  <a:cubicBezTo>
                    <a:pt x="4854" y="6242"/>
                    <a:pt x="6236" y="4829"/>
                    <a:pt x="6236" y="3121"/>
                  </a:cubicBezTo>
                  <a:cubicBezTo>
                    <a:pt x="6236" y="1413"/>
                    <a:pt x="4854" y="0"/>
                    <a:pt x="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5039136" y="4192330"/>
              <a:ext cx="404494" cy="404381"/>
            </a:xfrm>
            <a:custGeom>
              <a:avLst/>
              <a:gdLst/>
              <a:ahLst/>
              <a:cxnLst/>
              <a:rect l="l" t="t" r="r" b="b"/>
              <a:pathLst>
                <a:path w="3551" h="3550" extrusionOk="0">
                  <a:moveTo>
                    <a:pt x="1763" y="0"/>
                  </a:moveTo>
                  <a:cubicBezTo>
                    <a:pt x="779" y="0"/>
                    <a:pt x="1" y="803"/>
                    <a:pt x="1" y="1787"/>
                  </a:cubicBezTo>
                  <a:cubicBezTo>
                    <a:pt x="1" y="2765"/>
                    <a:pt x="779" y="3550"/>
                    <a:pt x="1763" y="3550"/>
                  </a:cubicBezTo>
                  <a:cubicBezTo>
                    <a:pt x="2741" y="3550"/>
                    <a:pt x="3550" y="2765"/>
                    <a:pt x="3550" y="1787"/>
                  </a:cubicBezTo>
                  <a:cubicBezTo>
                    <a:pt x="3550" y="803"/>
                    <a:pt x="2741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1"/>
            <p:cNvSpPr/>
            <p:nvPr/>
          </p:nvSpPr>
          <p:spPr>
            <a:xfrm>
              <a:off x="6755415" y="3994923"/>
              <a:ext cx="799079" cy="481498"/>
            </a:xfrm>
            <a:custGeom>
              <a:avLst/>
              <a:gdLst/>
              <a:ahLst/>
              <a:cxnLst/>
              <a:rect l="l" t="t" r="r" b="b"/>
              <a:pathLst>
                <a:path w="7015" h="4227" extrusionOk="0">
                  <a:moveTo>
                    <a:pt x="3495" y="1"/>
                  </a:moveTo>
                  <a:cubicBezTo>
                    <a:pt x="1558" y="1"/>
                    <a:pt x="0" y="1582"/>
                    <a:pt x="0" y="3520"/>
                  </a:cubicBezTo>
                  <a:cubicBezTo>
                    <a:pt x="0" y="3743"/>
                    <a:pt x="24" y="3997"/>
                    <a:pt x="73" y="4226"/>
                  </a:cubicBezTo>
                  <a:lnTo>
                    <a:pt x="6942" y="4226"/>
                  </a:lnTo>
                  <a:cubicBezTo>
                    <a:pt x="6990" y="3997"/>
                    <a:pt x="7014" y="3743"/>
                    <a:pt x="7014" y="3520"/>
                  </a:cubicBezTo>
                  <a:cubicBezTo>
                    <a:pt x="7014" y="1582"/>
                    <a:pt x="5457" y="1"/>
                    <a:pt x="3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1"/>
            <p:cNvSpPr/>
            <p:nvPr/>
          </p:nvSpPr>
          <p:spPr>
            <a:xfrm>
              <a:off x="6801435" y="4040374"/>
              <a:ext cx="707609" cy="711026"/>
            </a:xfrm>
            <a:custGeom>
              <a:avLst/>
              <a:gdLst/>
              <a:ahLst/>
              <a:cxnLst/>
              <a:rect l="l" t="t" r="r" b="b"/>
              <a:pathLst>
                <a:path w="6212" h="6242" extrusionOk="0">
                  <a:moveTo>
                    <a:pt x="3091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091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1"/>
            <p:cNvSpPr/>
            <p:nvPr/>
          </p:nvSpPr>
          <p:spPr>
            <a:xfrm>
              <a:off x="6952707" y="4192330"/>
              <a:ext cx="404380" cy="404381"/>
            </a:xfrm>
            <a:custGeom>
              <a:avLst/>
              <a:gdLst/>
              <a:ahLst/>
              <a:cxnLst/>
              <a:rect l="l" t="t" r="r" b="b"/>
              <a:pathLst>
                <a:path w="3550" h="3550" extrusionOk="0">
                  <a:moveTo>
                    <a:pt x="1763" y="0"/>
                  </a:moveTo>
                  <a:cubicBezTo>
                    <a:pt x="785" y="0"/>
                    <a:pt x="1" y="803"/>
                    <a:pt x="1" y="1787"/>
                  </a:cubicBezTo>
                  <a:cubicBezTo>
                    <a:pt x="1" y="2765"/>
                    <a:pt x="785" y="3550"/>
                    <a:pt x="1763" y="3550"/>
                  </a:cubicBezTo>
                  <a:cubicBezTo>
                    <a:pt x="2747" y="3550"/>
                    <a:pt x="3550" y="2765"/>
                    <a:pt x="3550" y="1787"/>
                  </a:cubicBezTo>
                  <a:cubicBezTo>
                    <a:pt x="3550" y="803"/>
                    <a:pt x="2747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7858290" y="3539056"/>
              <a:ext cx="770943" cy="871298"/>
            </a:xfrm>
            <a:custGeom>
              <a:avLst/>
              <a:gdLst/>
              <a:ahLst/>
              <a:cxnLst/>
              <a:rect l="l" t="t" r="r" b="b"/>
              <a:pathLst>
                <a:path w="6768" h="7649" extrusionOk="0">
                  <a:moveTo>
                    <a:pt x="0" y="1"/>
                  </a:moveTo>
                  <a:lnTo>
                    <a:pt x="0" y="2892"/>
                  </a:lnTo>
                  <a:lnTo>
                    <a:pt x="1636" y="3321"/>
                  </a:lnTo>
                  <a:lnTo>
                    <a:pt x="4630" y="4401"/>
                  </a:lnTo>
                  <a:lnTo>
                    <a:pt x="5083" y="7625"/>
                  </a:lnTo>
                  <a:lnTo>
                    <a:pt x="6013" y="7649"/>
                  </a:lnTo>
                  <a:cubicBezTo>
                    <a:pt x="6013" y="7649"/>
                    <a:pt x="6767" y="5029"/>
                    <a:pt x="6767" y="4124"/>
                  </a:cubicBezTo>
                  <a:cubicBezTo>
                    <a:pt x="6743" y="3749"/>
                    <a:pt x="6743" y="3170"/>
                    <a:pt x="6489" y="2868"/>
                  </a:cubicBezTo>
                  <a:cubicBezTo>
                    <a:pt x="5759" y="1963"/>
                    <a:pt x="2819" y="1033"/>
                    <a:pt x="1509" y="653"/>
                  </a:cubicBezTo>
                  <a:cubicBezTo>
                    <a:pt x="1437" y="381"/>
                    <a:pt x="1407" y="200"/>
                    <a:pt x="1407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7832888" y="3533588"/>
              <a:ext cx="644389" cy="481384"/>
            </a:xfrm>
            <a:custGeom>
              <a:avLst/>
              <a:gdLst/>
              <a:ahLst/>
              <a:cxnLst/>
              <a:rect l="l" t="t" r="r" b="b"/>
              <a:pathLst>
                <a:path w="5657" h="4226" extrusionOk="0">
                  <a:moveTo>
                    <a:pt x="0" y="1"/>
                  </a:moveTo>
                  <a:lnTo>
                    <a:pt x="0" y="2892"/>
                  </a:lnTo>
                  <a:lnTo>
                    <a:pt x="1859" y="3369"/>
                  </a:lnTo>
                  <a:lnTo>
                    <a:pt x="4274" y="4226"/>
                  </a:lnTo>
                  <a:cubicBezTo>
                    <a:pt x="4751" y="3194"/>
                    <a:pt x="5203" y="2566"/>
                    <a:pt x="5656" y="2162"/>
                  </a:cubicBezTo>
                  <a:cubicBezTo>
                    <a:pt x="4449" y="1534"/>
                    <a:pt x="2662" y="979"/>
                    <a:pt x="1732" y="701"/>
                  </a:cubicBezTo>
                  <a:cubicBezTo>
                    <a:pt x="1660" y="429"/>
                    <a:pt x="1630" y="248"/>
                    <a:pt x="1630" y="2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8423511" y="4332553"/>
              <a:ext cx="409165" cy="238300"/>
            </a:xfrm>
            <a:custGeom>
              <a:avLst/>
              <a:gdLst/>
              <a:ahLst/>
              <a:cxnLst/>
              <a:rect l="l" t="t" r="r" b="b"/>
              <a:pathLst>
                <a:path w="3592" h="2092" extrusionOk="0">
                  <a:moveTo>
                    <a:pt x="1002" y="1"/>
                  </a:moveTo>
                  <a:cubicBezTo>
                    <a:pt x="720" y="1"/>
                    <a:pt x="654" y="485"/>
                    <a:pt x="381" y="485"/>
                  </a:cubicBezTo>
                  <a:cubicBezTo>
                    <a:pt x="362" y="485"/>
                    <a:pt x="342" y="483"/>
                    <a:pt x="320" y="478"/>
                  </a:cubicBezTo>
                  <a:cubicBezTo>
                    <a:pt x="217" y="453"/>
                    <a:pt x="169" y="381"/>
                    <a:pt x="121" y="303"/>
                  </a:cubicBezTo>
                  <a:cubicBezTo>
                    <a:pt x="107" y="296"/>
                    <a:pt x="91" y="293"/>
                    <a:pt x="76" y="293"/>
                  </a:cubicBezTo>
                  <a:cubicBezTo>
                    <a:pt x="35" y="293"/>
                    <a:pt x="1" y="317"/>
                    <a:pt x="18" y="357"/>
                  </a:cubicBezTo>
                  <a:lnTo>
                    <a:pt x="42" y="1335"/>
                  </a:lnTo>
                  <a:cubicBezTo>
                    <a:pt x="42" y="1413"/>
                    <a:pt x="97" y="1510"/>
                    <a:pt x="193" y="1564"/>
                  </a:cubicBezTo>
                  <a:cubicBezTo>
                    <a:pt x="972" y="2065"/>
                    <a:pt x="1853" y="2089"/>
                    <a:pt x="2433" y="2089"/>
                  </a:cubicBezTo>
                  <a:cubicBezTo>
                    <a:pt x="2493" y="2091"/>
                    <a:pt x="2550" y="2091"/>
                    <a:pt x="2604" y="2091"/>
                  </a:cubicBezTo>
                  <a:cubicBezTo>
                    <a:pt x="3498" y="2091"/>
                    <a:pt x="3568" y="1914"/>
                    <a:pt x="3568" y="1914"/>
                  </a:cubicBezTo>
                  <a:cubicBezTo>
                    <a:pt x="3592" y="1510"/>
                    <a:pt x="3489" y="1111"/>
                    <a:pt x="3290" y="882"/>
                  </a:cubicBezTo>
                  <a:cubicBezTo>
                    <a:pt x="2955" y="499"/>
                    <a:pt x="2546" y="393"/>
                    <a:pt x="2162" y="393"/>
                  </a:cubicBezTo>
                  <a:cubicBezTo>
                    <a:pt x="1966" y="393"/>
                    <a:pt x="1776" y="421"/>
                    <a:pt x="1606" y="453"/>
                  </a:cubicBezTo>
                  <a:cubicBezTo>
                    <a:pt x="1606" y="453"/>
                    <a:pt x="1425" y="25"/>
                    <a:pt x="100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1"/>
            <p:cNvSpPr/>
            <p:nvPr/>
          </p:nvSpPr>
          <p:spPr>
            <a:xfrm>
              <a:off x="8282490" y="3755257"/>
              <a:ext cx="277940" cy="295824"/>
            </a:xfrm>
            <a:custGeom>
              <a:avLst/>
              <a:gdLst/>
              <a:ahLst/>
              <a:cxnLst/>
              <a:rect l="l" t="t" r="r" b="b"/>
              <a:pathLst>
                <a:path w="2440" h="2597" extrusionOk="0">
                  <a:moveTo>
                    <a:pt x="1641" y="1"/>
                  </a:moveTo>
                  <a:cubicBezTo>
                    <a:pt x="1597" y="1"/>
                    <a:pt x="1552" y="12"/>
                    <a:pt x="1510" y="41"/>
                  </a:cubicBezTo>
                  <a:cubicBezTo>
                    <a:pt x="629" y="620"/>
                    <a:pt x="200" y="1471"/>
                    <a:pt x="49" y="2177"/>
                  </a:cubicBezTo>
                  <a:cubicBezTo>
                    <a:pt x="1" y="2280"/>
                    <a:pt x="73" y="2431"/>
                    <a:pt x="200" y="2455"/>
                  </a:cubicBezTo>
                  <a:lnTo>
                    <a:pt x="629" y="2582"/>
                  </a:lnTo>
                  <a:cubicBezTo>
                    <a:pt x="661" y="2592"/>
                    <a:pt x="692" y="2597"/>
                    <a:pt x="721" y="2597"/>
                  </a:cubicBezTo>
                  <a:cubicBezTo>
                    <a:pt x="829" y="2597"/>
                    <a:pt x="911" y="2531"/>
                    <a:pt x="930" y="2431"/>
                  </a:cubicBezTo>
                  <a:cubicBezTo>
                    <a:pt x="1057" y="1924"/>
                    <a:pt x="1383" y="1145"/>
                    <a:pt x="2264" y="668"/>
                  </a:cubicBezTo>
                  <a:cubicBezTo>
                    <a:pt x="2439" y="596"/>
                    <a:pt x="2415" y="342"/>
                    <a:pt x="2240" y="240"/>
                  </a:cubicBezTo>
                  <a:lnTo>
                    <a:pt x="1733" y="16"/>
                  </a:lnTo>
                  <a:cubicBezTo>
                    <a:pt x="1703" y="6"/>
                    <a:pt x="1672" y="1"/>
                    <a:pt x="1641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1"/>
            <p:cNvSpPr/>
            <p:nvPr/>
          </p:nvSpPr>
          <p:spPr>
            <a:xfrm>
              <a:off x="7680933" y="3576190"/>
              <a:ext cx="724809" cy="896813"/>
            </a:xfrm>
            <a:custGeom>
              <a:avLst/>
              <a:gdLst/>
              <a:ahLst/>
              <a:cxnLst/>
              <a:rect l="l" t="t" r="r" b="b"/>
              <a:pathLst>
                <a:path w="6363" h="7873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4099" y="4456"/>
                  </a:lnTo>
                  <a:lnTo>
                    <a:pt x="4576" y="7848"/>
                  </a:lnTo>
                  <a:lnTo>
                    <a:pt x="5559" y="7872"/>
                  </a:lnTo>
                  <a:cubicBezTo>
                    <a:pt x="5559" y="7872"/>
                    <a:pt x="6362" y="5108"/>
                    <a:pt x="6338" y="4178"/>
                  </a:cubicBezTo>
                  <a:cubicBezTo>
                    <a:pt x="6338" y="3749"/>
                    <a:pt x="6314" y="3146"/>
                    <a:pt x="6060" y="2820"/>
                  </a:cubicBezTo>
                  <a:cubicBezTo>
                    <a:pt x="5282" y="1890"/>
                    <a:pt x="2185" y="906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1"/>
            <p:cNvSpPr/>
            <p:nvPr/>
          </p:nvSpPr>
          <p:spPr>
            <a:xfrm>
              <a:off x="7680933" y="3576190"/>
              <a:ext cx="590054" cy="481498"/>
            </a:xfrm>
            <a:custGeom>
              <a:avLst/>
              <a:gdLst/>
              <a:ahLst/>
              <a:cxnLst/>
              <a:rect l="l" t="t" r="r" b="b"/>
              <a:pathLst>
                <a:path w="5180" h="4227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3471" y="4226"/>
                  </a:lnTo>
                  <a:cubicBezTo>
                    <a:pt x="3821" y="3224"/>
                    <a:pt x="4551" y="2566"/>
                    <a:pt x="5179" y="2168"/>
                  </a:cubicBezTo>
                  <a:cubicBezTo>
                    <a:pt x="3924" y="1462"/>
                    <a:pt x="1859" y="810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1"/>
            <p:cNvSpPr/>
            <p:nvPr/>
          </p:nvSpPr>
          <p:spPr>
            <a:xfrm>
              <a:off x="8187604" y="4393039"/>
              <a:ext cx="432630" cy="249349"/>
            </a:xfrm>
            <a:custGeom>
              <a:avLst/>
              <a:gdLst/>
              <a:ahLst/>
              <a:cxnLst/>
              <a:rect l="l" t="t" r="r" b="b"/>
              <a:pathLst>
                <a:path w="3798" h="2189" extrusionOk="0">
                  <a:moveTo>
                    <a:pt x="1057" y="1"/>
                  </a:moveTo>
                  <a:cubicBezTo>
                    <a:pt x="751" y="1"/>
                    <a:pt x="690" y="484"/>
                    <a:pt x="389" y="484"/>
                  </a:cubicBezTo>
                  <a:cubicBezTo>
                    <a:pt x="370" y="484"/>
                    <a:pt x="349" y="482"/>
                    <a:pt x="327" y="478"/>
                  </a:cubicBezTo>
                  <a:cubicBezTo>
                    <a:pt x="230" y="454"/>
                    <a:pt x="176" y="375"/>
                    <a:pt x="103" y="327"/>
                  </a:cubicBezTo>
                  <a:cubicBezTo>
                    <a:pt x="94" y="308"/>
                    <a:pt x="77" y="301"/>
                    <a:pt x="59" y="301"/>
                  </a:cubicBezTo>
                  <a:cubicBezTo>
                    <a:pt x="31" y="301"/>
                    <a:pt x="1" y="321"/>
                    <a:pt x="1" y="351"/>
                  </a:cubicBezTo>
                  <a:lnTo>
                    <a:pt x="25" y="1383"/>
                  </a:lnTo>
                  <a:cubicBezTo>
                    <a:pt x="55" y="1486"/>
                    <a:pt x="103" y="1582"/>
                    <a:pt x="206" y="1637"/>
                  </a:cubicBezTo>
                  <a:cubicBezTo>
                    <a:pt x="1009" y="2162"/>
                    <a:pt x="1963" y="2186"/>
                    <a:pt x="2566" y="2186"/>
                  </a:cubicBezTo>
                  <a:cubicBezTo>
                    <a:pt x="2630" y="2187"/>
                    <a:pt x="2690" y="2188"/>
                    <a:pt x="2747" y="2188"/>
                  </a:cubicBezTo>
                  <a:cubicBezTo>
                    <a:pt x="3688" y="2188"/>
                    <a:pt x="3773" y="2011"/>
                    <a:pt x="3773" y="2011"/>
                  </a:cubicBezTo>
                  <a:cubicBezTo>
                    <a:pt x="3798" y="1582"/>
                    <a:pt x="3677" y="1130"/>
                    <a:pt x="3472" y="906"/>
                  </a:cubicBezTo>
                  <a:cubicBezTo>
                    <a:pt x="3122" y="504"/>
                    <a:pt x="2680" y="391"/>
                    <a:pt x="2267" y="391"/>
                  </a:cubicBezTo>
                  <a:cubicBezTo>
                    <a:pt x="2061" y="391"/>
                    <a:pt x="1862" y="419"/>
                    <a:pt x="1685" y="454"/>
                  </a:cubicBezTo>
                  <a:cubicBezTo>
                    <a:pt x="1685" y="454"/>
                    <a:pt x="1510" y="1"/>
                    <a:pt x="105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1"/>
            <p:cNvSpPr/>
            <p:nvPr/>
          </p:nvSpPr>
          <p:spPr>
            <a:xfrm>
              <a:off x="8039065" y="3783506"/>
              <a:ext cx="292407" cy="311999"/>
            </a:xfrm>
            <a:custGeom>
              <a:avLst/>
              <a:gdLst/>
              <a:ahLst/>
              <a:cxnLst/>
              <a:rect l="l" t="t" r="r" b="b"/>
              <a:pathLst>
                <a:path w="2567" h="2739" extrusionOk="0">
                  <a:moveTo>
                    <a:pt x="1737" y="0"/>
                  </a:moveTo>
                  <a:cubicBezTo>
                    <a:pt x="1687" y="0"/>
                    <a:pt x="1639" y="13"/>
                    <a:pt x="1607" y="46"/>
                  </a:cubicBezTo>
                  <a:cubicBezTo>
                    <a:pt x="677" y="650"/>
                    <a:pt x="224" y="1555"/>
                    <a:pt x="49" y="2279"/>
                  </a:cubicBezTo>
                  <a:cubicBezTo>
                    <a:pt x="1" y="2406"/>
                    <a:pt x="98" y="2533"/>
                    <a:pt x="224" y="2581"/>
                  </a:cubicBezTo>
                  <a:lnTo>
                    <a:pt x="677" y="2732"/>
                  </a:lnTo>
                  <a:cubicBezTo>
                    <a:pt x="695" y="2737"/>
                    <a:pt x="714" y="2739"/>
                    <a:pt x="733" y="2739"/>
                  </a:cubicBezTo>
                  <a:cubicBezTo>
                    <a:pt x="845" y="2739"/>
                    <a:pt x="958" y="2666"/>
                    <a:pt x="979" y="2557"/>
                  </a:cubicBezTo>
                  <a:cubicBezTo>
                    <a:pt x="1106" y="2032"/>
                    <a:pt x="1456" y="1199"/>
                    <a:pt x="2385" y="698"/>
                  </a:cubicBezTo>
                  <a:cubicBezTo>
                    <a:pt x="2566" y="595"/>
                    <a:pt x="2536" y="348"/>
                    <a:pt x="2361" y="245"/>
                  </a:cubicBezTo>
                  <a:lnTo>
                    <a:pt x="1836" y="16"/>
                  </a:lnTo>
                  <a:cubicBezTo>
                    <a:pt x="1805" y="6"/>
                    <a:pt x="1770" y="0"/>
                    <a:pt x="1737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1"/>
            <p:cNvSpPr/>
            <p:nvPr/>
          </p:nvSpPr>
          <p:spPr>
            <a:xfrm>
              <a:off x="8042710" y="2989212"/>
              <a:ext cx="437300" cy="699293"/>
            </a:xfrm>
            <a:custGeom>
              <a:avLst/>
              <a:gdLst/>
              <a:ahLst/>
              <a:cxnLst/>
              <a:rect l="l" t="t" r="r" b="b"/>
              <a:pathLst>
                <a:path w="3839" h="613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92" y="3246"/>
                    <a:pt x="1200" y="5081"/>
                    <a:pt x="1200" y="5081"/>
                  </a:cubicBezTo>
                  <a:cubicBezTo>
                    <a:pt x="1200" y="5081"/>
                    <a:pt x="1780" y="6114"/>
                    <a:pt x="2154" y="6138"/>
                  </a:cubicBezTo>
                  <a:cubicBezTo>
                    <a:pt x="2168" y="6138"/>
                    <a:pt x="2182" y="6139"/>
                    <a:pt x="2196" y="6139"/>
                  </a:cubicBezTo>
                  <a:cubicBezTo>
                    <a:pt x="3181" y="6139"/>
                    <a:pt x="3838" y="4478"/>
                    <a:pt x="3838" y="4478"/>
                  </a:cubicBezTo>
                  <a:lnTo>
                    <a:pt x="3313" y="3971"/>
                  </a:lnTo>
                  <a:lnTo>
                    <a:pt x="2456" y="4423"/>
                  </a:lnTo>
                  <a:cubicBezTo>
                    <a:pt x="2305" y="3367"/>
                    <a:pt x="1852" y="705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C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1"/>
            <p:cNvSpPr/>
            <p:nvPr/>
          </p:nvSpPr>
          <p:spPr>
            <a:xfrm>
              <a:off x="8042710" y="2989212"/>
              <a:ext cx="239894" cy="417936"/>
            </a:xfrm>
            <a:custGeom>
              <a:avLst/>
              <a:gdLst/>
              <a:ahLst/>
              <a:cxnLst/>
              <a:rect l="l" t="t" r="r" b="b"/>
              <a:pathLst>
                <a:path w="2106" h="366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20" y="2818"/>
                    <a:pt x="295" y="3246"/>
                    <a:pt x="494" y="3669"/>
                  </a:cubicBezTo>
                  <a:cubicBezTo>
                    <a:pt x="995" y="3041"/>
                    <a:pt x="1653" y="2715"/>
                    <a:pt x="2106" y="2540"/>
                  </a:cubicBezTo>
                  <a:cubicBezTo>
                    <a:pt x="1852" y="1508"/>
                    <a:pt x="1502" y="428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7597665" y="2856962"/>
              <a:ext cx="609988" cy="874943"/>
            </a:xfrm>
            <a:custGeom>
              <a:avLst/>
              <a:gdLst/>
              <a:ahLst/>
              <a:cxnLst/>
              <a:rect l="l" t="t" r="r" b="b"/>
              <a:pathLst>
                <a:path w="5355" h="7681" extrusionOk="0">
                  <a:moveTo>
                    <a:pt x="2590" y="1"/>
                  </a:moveTo>
                  <a:cubicBezTo>
                    <a:pt x="1582" y="31"/>
                    <a:pt x="327" y="580"/>
                    <a:pt x="103" y="1208"/>
                  </a:cubicBezTo>
                  <a:cubicBezTo>
                    <a:pt x="1" y="1486"/>
                    <a:pt x="453" y="2168"/>
                    <a:pt x="453" y="2168"/>
                  </a:cubicBezTo>
                  <a:cubicBezTo>
                    <a:pt x="453" y="2168"/>
                    <a:pt x="1232" y="3623"/>
                    <a:pt x="1160" y="4075"/>
                  </a:cubicBezTo>
                  <a:cubicBezTo>
                    <a:pt x="954" y="5385"/>
                    <a:pt x="779" y="7220"/>
                    <a:pt x="779" y="7220"/>
                  </a:cubicBezTo>
                  <a:cubicBezTo>
                    <a:pt x="779" y="7220"/>
                    <a:pt x="1938" y="7625"/>
                    <a:pt x="3146" y="7673"/>
                  </a:cubicBezTo>
                  <a:cubicBezTo>
                    <a:pt x="3238" y="7678"/>
                    <a:pt x="3326" y="7680"/>
                    <a:pt x="3410" y="7680"/>
                  </a:cubicBezTo>
                  <a:cubicBezTo>
                    <a:pt x="4708" y="7680"/>
                    <a:pt x="5107" y="7148"/>
                    <a:pt x="5107" y="7148"/>
                  </a:cubicBezTo>
                  <a:cubicBezTo>
                    <a:pt x="5107" y="7148"/>
                    <a:pt x="5355" y="1842"/>
                    <a:pt x="5083" y="1438"/>
                  </a:cubicBezTo>
                  <a:cubicBezTo>
                    <a:pt x="4679" y="858"/>
                    <a:pt x="4099" y="405"/>
                    <a:pt x="3447" y="152"/>
                  </a:cubicBezTo>
                  <a:cubicBezTo>
                    <a:pt x="3170" y="55"/>
                    <a:pt x="2892" y="1"/>
                    <a:pt x="259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7798488" y="2659670"/>
              <a:ext cx="280674" cy="369866"/>
            </a:xfrm>
            <a:custGeom>
              <a:avLst/>
              <a:gdLst/>
              <a:ahLst/>
              <a:cxnLst/>
              <a:rect l="l" t="t" r="r" b="b"/>
              <a:pathLst>
                <a:path w="2464" h="3247" extrusionOk="0">
                  <a:moveTo>
                    <a:pt x="350" y="1"/>
                  </a:moveTo>
                  <a:cubicBezTo>
                    <a:pt x="350" y="1"/>
                    <a:pt x="399" y="1407"/>
                    <a:pt x="0" y="1884"/>
                  </a:cubicBezTo>
                  <a:cubicBezTo>
                    <a:pt x="1083" y="2393"/>
                    <a:pt x="1127" y="3247"/>
                    <a:pt x="1816" y="3247"/>
                  </a:cubicBezTo>
                  <a:cubicBezTo>
                    <a:pt x="1845" y="3247"/>
                    <a:pt x="1876" y="3245"/>
                    <a:pt x="1908" y="3242"/>
                  </a:cubicBezTo>
                  <a:cubicBezTo>
                    <a:pt x="2463" y="3194"/>
                    <a:pt x="2336" y="2463"/>
                    <a:pt x="2161" y="2113"/>
                  </a:cubicBezTo>
                  <a:cubicBezTo>
                    <a:pt x="2034" y="2035"/>
                    <a:pt x="1986" y="2011"/>
                    <a:pt x="1908" y="1986"/>
                  </a:cubicBezTo>
                  <a:lnTo>
                    <a:pt x="1811" y="1081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7546063" y="1982475"/>
              <a:ext cx="957300" cy="823114"/>
            </a:xfrm>
            <a:custGeom>
              <a:avLst/>
              <a:gdLst/>
              <a:ahLst/>
              <a:cxnLst/>
              <a:rect l="l" t="t" r="r" b="b"/>
              <a:pathLst>
                <a:path w="8404" h="7226" extrusionOk="0">
                  <a:moveTo>
                    <a:pt x="4945" y="1"/>
                  </a:moveTo>
                  <a:cubicBezTo>
                    <a:pt x="4488" y="1"/>
                    <a:pt x="3933" y="200"/>
                    <a:pt x="3574" y="766"/>
                  </a:cubicBezTo>
                  <a:cubicBezTo>
                    <a:pt x="3384" y="1057"/>
                    <a:pt x="3040" y="1244"/>
                    <a:pt x="2684" y="1244"/>
                  </a:cubicBezTo>
                  <a:cubicBezTo>
                    <a:pt x="2610" y="1244"/>
                    <a:pt x="2537" y="1236"/>
                    <a:pt x="2464" y="1219"/>
                  </a:cubicBezTo>
                  <a:cubicBezTo>
                    <a:pt x="2464" y="1219"/>
                    <a:pt x="2464" y="1189"/>
                    <a:pt x="2440" y="1189"/>
                  </a:cubicBezTo>
                  <a:cubicBezTo>
                    <a:pt x="2365" y="1171"/>
                    <a:pt x="2286" y="1163"/>
                    <a:pt x="2206" y="1163"/>
                  </a:cubicBezTo>
                  <a:cubicBezTo>
                    <a:pt x="2073" y="1163"/>
                    <a:pt x="1936" y="1185"/>
                    <a:pt x="1812" y="1219"/>
                  </a:cubicBezTo>
                  <a:cubicBezTo>
                    <a:pt x="1812" y="1141"/>
                    <a:pt x="1788" y="1092"/>
                    <a:pt x="1788" y="1038"/>
                  </a:cubicBezTo>
                  <a:cubicBezTo>
                    <a:pt x="1709" y="791"/>
                    <a:pt x="1432" y="585"/>
                    <a:pt x="1160" y="585"/>
                  </a:cubicBezTo>
                  <a:cubicBezTo>
                    <a:pt x="1106" y="585"/>
                    <a:pt x="1081" y="585"/>
                    <a:pt x="1033" y="616"/>
                  </a:cubicBezTo>
                  <a:cubicBezTo>
                    <a:pt x="1009" y="616"/>
                    <a:pt x="955" y="664"/>
                    <a:pt x="931" y="688"/>
                  </a:cubicBezTo>
                  <a:cubicBezTo>
                    <a:pt x="804" y="863"/>
                    <a:pt x="804" y="1117"/>
                    <a:pt x="931" y="1292"/>
                  </a:cubicBezTo>
                  <a:cubicBezTo>
                    <a:pt x="828" y="1316"/>
                    <a:pt x="755" y="1370"/>
                    <a:pt x="677" y="1443"/>
                  </a:cubicBezTo>
                  <a:cubicBezTo>
                    <a:pt x="653" y="1467"/>
                    <a:pt x="629" y="1491"/>
                    <a:pt x="629" y="1545"/>
                  </a:cubicBezTo>
                  <a:cubicBezTo>
                    <a:pt x="605" y="1569"/>
                    <a:pt x="605" y="1618"/>
                    <a:pt x="605" y="1672"/>
                  </a:cubicBezTo>
                  <a:cubicBezTo>
                    <a:pt x="629" y="1847"/>
                    <a:pt x="755" y="1974"/>
                    <a:pt x="882" y="2046"/>
                  </a:cubicBezTo>
                  <a:cubicBezTo>
                    <a:pt x="605" y="2547"/>
                    <a:pt x="454" y="3332"/>
                    <a:pt x="478" y="4334"/>
                  </a:cubicBezTo>
                  <a:lnTo>
                    <a:pt x="1009" y="4587"/>
                  </a:lnTo>
                  <a:lnTo>
                    <a:pt x="1208" y="4992"/>
                  </a:lnTo>
                  <a:lnTo>
                    <a:pt x="580" y="5342"/>
                  </a:lnTo>
                  <a:cubicBezTo>
                    <a:pt x="580" y="5342"/>
                    <a:pt x="1" y="7201"/>
                    <a:pt x="2464" y="7225"/>
                  </a:cubicBezTo>
                  <a:lnTo>
                    <a:pt x="1558" y="5040"/>
                  </a:lnTo>
                  <a:lnTo>
                    <a:pt x="1914" y="4938"/>
                  </a:lnTo>
                  <a:cubicBezTo>
                    <a:pt x="1914" y="4938"/>
                    <a:pt x="1836" y="4461"/>
                    <a:pt x="2265" y="4412"/>
                  </a:cubicBezTo>
                  <a:cubicBezTo>
                    <a:pt x="2820" y="4334"/>
                    <a:pt x="3297" y="3531"/>
                    <a:pt x="3194" y="2602"/>
                  </a:cubicBezTo>
                  <a:lnTo>
                    <a:pt x="3194" y="2602"/>
                  </a:lnTo>
                  <a:cubicBezTo>
                    <a:pt x="7142" y="3103"/>
                    <a:pt x="6140" y="4811"/>
                    <a:pt x="6291" y="4889"/>
                  </a:cubicBezTo>
                  <a:lnTo>
                    <a:pt x="6236" y="5143"/>
                  </a:lnTo>
                  <a:lnTo>
                    <a:pt x="6164" y="5469"/>
                  </a:lnTo>
                  <a:cubicBezTo>
                    <a:pt x="6291" y="5541"/>
                    <a:pt x="6411" y="5620"/>
                    <a:pt x="6538" y="5644"/>
                  </a:cubicBezTo>
                  <a:cubicBezTo>
                    <a:pt x="6562" y="5414"/>
                    <a:pt x="6768" y="5215"/>
                    <a:pt x="7015" y="5215"/>
                  </a:cubicBezTo>
                  <a:cubicBezTo>
                    <a:pt x="7546" y="5191"/>
                    <a:pt x="8023" y="4841"/>
                    <a:pt x="8198" y="4286"/>
                  </a:cubicBezTo>
                  <a:cubicBezTo>
                    <a:pt x="8403" y="3658"/>
                    <a:pt x="8071" y="2976"/>
                    <a:pt x="7498" y="2698"/>
                  </a:cubicBezTo>
                  <a:cubicBezTo>
                    <a:pt x="7649" y="2547"/>
                    <a:pt x="7770" y="2348"/>
                    <a:pt x="7800" y="2094"/>
                  </a:cubicBezTo>
                  <a:cubicBezTo>
                    <a:pt x="7872" y="1672"/>
                    <a:pt x="7619" y="1219"/>
                    <a:pt x="7220" y="1014"/>
                  </a:cubicBezTo>
                  <a:cubicBezTo>
                    <a:pt x="7081" y="955"/>
                    <a:pt x="6940" y="927"/>
                    <a:pt x="6802" y="927"/>
                  </a:cubicBezTo>
                  <a:cubicBezTo>
                    <a:pt x="6587" y="927"/>
                    <a:pt x="6382" y="995"/>
                    <a:pt x="6212" y="1117"/>
                  </a:cubicBezTo>
                  <a:cubicBezTo>
                    <a:pt x="6164" y="640"/>
                    <a:pt x="5838" y="211"/>
                    <a:pt x="5355" y="60"/>
                  </a:cubicBezTo>
                  <a:cubicBezTo>
                    <a:pt x="5236" y="23"/>
                    <a:pt x="5096" y="1"/>
                    <a:pt x="494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1"/>
            <p:cNvSpPr/>
            <p:nvPr/>
          </p:nvSpPr>
          <p:spPr>
            <a:xfrm>
              <a:off x="8079048" y="2558176"/>
              <a:ext cx="229073" cy="198773"/>
            </a:xfrm>
            <a:custGeom>
              <a:avLst/>
              <a:gdLst/>
              <a:ahLst/>
              <a:cxnLst/>
              <a:rect l="l" t="t" r="r" b="b"/>
              <a:pathLst>
                <a:path w="2011" h="1745" extrusionOk="0">
                  <a:moveTo>
                    <a:pt x="1210" y="0"/>
                  </a:moveTo>
                  <a:cubicBezTo>
                    <a:pt x="947" y="0"/>
                    <a:pt x="661" y="118"/>
                    <a:pt x="429" y="336"/>
                  </a:cubicBezTo>
                  <a:cubicBezTo>
                    <a:pt x="48" y="717"/>
                    <a:pt x="0" y="1266"/>
                    <a:pt x="326" y="1568"/>
                  </a:cubicBezTo>
                  <a:cubicBezTo>
                    <a:pt x="464" y="1685"/>
                    <a:pt x="644" y="1745"/>
                    <a:pt x="833" y="1745"/>
                  </a:cubicBezTo>
                  <a:cubicBezTo>
                    <a:pt x="1091" y="1745"/>
                    <a:pt x="1366" y="1636"/>
                    <a:pt x="1582" y="1417"/>
                  </a:cubicBezTo>
                  <a:cubicBezTo>
                    <a:pt x="1962" y="1042"/>
                    <a:pt x="2010" y="487"/>
                    <a:pt x="1708" y="185"/>
                  </a:cubicBezTo>
                  <a:cubicBezTo>
                    <a:pt x="1573" y="60"/>
                    <a:pt x="1397" y="0"/>
                    <a:pt x="121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1"/>
            <p:cNvSpPr/>
            <p:nvPr/>
          </p:nvSpPr>
          <p:spPr>
            <a:xfrm>
              <a:off x="7652000" y="2278755"/>
              <a:ext cx="707609" cy="628555"/>
            </a:xfrm>
            <a:custGeom>
              <a:avLst/>
              <a:gdLst/>
              <a:ahLst/>
              <a:cxnLst/>
              <a:rect l="l" t="t" r="r" b="b"/>
              <a:pathLst>
                <a:path w="6212" h="5518" extrusionOk="0">
                  <a:moveTo>
                    <a:pt x="2264" y="1"/>
                  </a:moveTo>
                  <a:lnTo>
                    <a:pt x="2264" y="1"/>
                  </a:lnTo>
                  <a:cubicBezTo>
                    <a:pt x="2367" y="930"/>
                    <a:pt x="1890" y="1733"/>
                    <a:pt x="1335" y="1811"/>
                  </a:cubicBezTo>
                  <a:cubicBezTo>
                    <a:pt x="906" y="1860"/>
                    <a:pt x="984" y="2337"/>
                    <a:pt x="984" y="2337"/>
                  </a:cubicBezTo>
                  <a:lnTo>
                    <a:pt x="326" y="2542"/>
                  </a:lnTo>
                  <a:lnTo>
                    <a:pt x="302" y="2463"/>
                  </a:lnTo>
                  <a:lnTo>
                    <a:pt x="278" y="2512"/>
                  </a:lnTo>
                  <a:cubicBezTo>
                    <a:pt x="1" y="3797"/>
                    <a:pt x="429" y="4751"/>
                    <a:pt x="2192" y="5355"/>
                  </a:cubicBezTo>
                  <a:cubicBezTo>
                    <a:pt x="2535" y="5466"/>
                    <a:pt x="2863" y="5517"/>
                    <a:pt x="3166" y="5517"/>
                  </a:cubicBezTo>
                  <a:cubicBezTo>
                    <a:pt x="4437" y="5517"/>
                    <a:pt x="5287" y="4625"/>
                    <a:pt x="5107" y="3568"/>
                  </a:cubicBezTo>
                  <a:lnTo>
                    <a:pt x="5234" y="2868"/>
                  </a:lnTo>
                  <a:lnTo>
                    <a:pt x="5306" y="2542"/>
                  </a:lnTo>
                  <a:lnTo>
                    <a:pt x="5361" y="2288"/>
                  </a:lnTo>
                  <a:cubicBezTo>
                    <a:pt x="5210" y="2210"/>
                    <a:pt x="6212" y="502"/>
                    <a:pt x="2264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8081781" y="2585287"/>
              <a:ext cx="68802" cy="106506"/>
            </a:xfrm>
            <a:custGeom>
              <a:avLst/>
              <a:gdLst/>
              <a:ahLst/>
              <a:cxnLst/>
              <a:rect l="l" t="t" r="r" b="b"/>
              <a:pathLst>
                <a:path w="604" h="935" extrusionOk="0">
                  <a:moveTo>
                    <a:pt x="416" y="0"/>
                  </a:moveTo>
                  <a:cubicBezTo>
                    <a:pt x="287" y="0"/>
                    <a:pt x="78" y="406"/>
                    <a:pt x="48" y="575"/>
                  </a:cubicBezTo>
                  <a:cubicBezTo>
                    <a:pt x="0" y="726"/>
                    <a:pt x="103" y="907"/>
                    <a:pt x="230" y="931"/>
                  </a:cubicBezTo>
                  <a:cubicBezTo>
                    <a:pt x="244" y="934"/>
                    <a:pt x="259" y="935"/>
                    <a:pt x="273" y="935"/>
                  </a:cubicBezTo>
                  <a:cubicBezTo>
                    <a:pt x="409" y="935"/>
                    <a:pt x="534" y="836"/>
                    <a:pt x="556" y="678"/>
                  </a:cubicBezTo>
                  <a:cubicBezTo>
                    <a:pt x="604" y="503"/>
                    <a:pt x="580" y="26"/>
                    <a:pt x="429" y="2"/>
                  </a:cubicBezTo>
                  <a:cubicBezTo>
                    <a:pt x="424" y="1"/>
                    <a:pt x="420" y="0"/>
                    <a:pt x="416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1"/>
            <p:cNvSpPr/>
            <p:nvPr/>
          </p:nvSpPr>
          <p:spPr>
            <a:xfrm>
              <a:off x="8018447" y="2686211"/>
              <a:ext cx="112201" cy="71194"/>
            </a:xfrm>
            <a:custGeom>
              <a:avLst/>
              <a:gdLst/>
              <a:ahLst/>
              <a:cxnLst/>
              <a:rect l="l" t="t" r="r" b="b"/>
              <a:pathLst>
                <a:path w="985" h="625" extrusionOk="0">
                  <a:moveTo>
                    <a:pt x="71" y="1"/>
                  </a:moveTo>
                  <a:cubicBezTo>
                    <a:pt x="56" y="1"/>
                    <a:pt x="41" y="8"/>
                    <a:pt x="31" y="21"/>
                  </a:cubicBezTo>
                  <a:cubicBezTo>
                    <a:pt x="1" y="21"/>
                    <a:pt x="1" y="69"/>
                    <a:pt x="1" y="94"/>
                  </a:cubicBezTo>
                  <a:cubicBezTo>
                    <a:pt x="31" y="118"/>
                    <a:pt x="31" y="142"/>
                    <a:pt x="55" y="172"/>
                  </a:cubicBezTo>
                  <a:cubicBezTo>
                    <a:pt x="182" y="379"/>
                    <a:pt x="431" y="624"/>
                    <a:pt x="746" y="624"/>
                  </a:cubicBezTo>
                  <a:cubicBezTo>
                    <a:pt x="807" y="624"/>
                    <a:pt x="871" y="615"/>
                    <a:pt x="936" y="595"/>
                  </a:cubicBezTo>
                  <a:cubicBezTo>
                    <a:pt x="961" y="570"/>
                    <a:pt x="985" y="546"/>
                    <a:pt x="961" y="498"/>
                  </a:cubicBezTo>
                  <a:cubicBezTo>
                    <a:pt x="961" y="481"/>
                    <a:pt x="934" y="461"/>
                    <a:pt x="910" y="461"/>
                  </a:cubicBezTo>
                  <a:cubicBezTo>
                    <a:pt x="899" y="461"/>
                    <a:pt x="889" y="465"/>
                    <a:pt x="882" y="474"/>
                  </a:cubicBezTo>
                  <a:cubicBezTo>
                    <a:pt x="828" y="492"/>
                    <a:pt x="776" y="500"/>
                    <a:pt x="727" y="500"/>
                  </a:cubicBezTo>
                  <a:cubicBezTo>
                    <a:pt x="362" y="500"/>
                    <a:pt x="128" y="67"/>
                    <a:pt x="128" y="45"/>
                  </a:cubicBezTo>
                  <a:cubicBezTo>
                    <a:pt x="114" y="14"/>
                    <a:pt x="92" y="1"/>
                    <a:pt x="71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1"/>
            <p:cNvSpPr/>
            <p:nvPr/>
          </p:nvSpPr>
          <p:spPr>
            <a:xfrm>
              <a:off x="8193869" y="2567745"/>
              <a:ext cx="39982" cy="72447"/>
            </a:xfrm>
            <a:custGeom>
              <a:avLst/>
              <a:gdLst/>
              <a:ahLst/>
              <a:cxnLst/>
              <a:rect l="l" t="t" r="r" b="b"/>
              <a:pathLst>
                <a:path w="351" h="636" extrusionOk="0">
                  <a:moveTo>
                    <a:pt x="225" y="0"/>
                  </a:moveTo>
                  <a:cubicBezTo>
                    <a:pt x="155" y="0"/>
                    <a:pt x="70" y="119"/>
                    <a:pt x="48" y="276"/>
                  </a:cubicBezTo>
                  <a:cubicBezTo>
                    <a:pt x="0" y="457"/>
                    <a:pt x="24" y="633"/>
                    <a:pt x="121" y="633"/>
                  </a:cubicBezTo>
                  <a:cubicBezTo>
                    <a:pt x="127" y="635"/>
                    <a:pt x="134" y="635"/>
                    <a:pt x="140" y="635"/>
                  </a:cubicBezTo>
                  <a:cubicBezTo>
                    <a:pt x="211" y="635"/>
                    <a:pt x="276" y="516"/>
                    <a:pt x="326" y="355"/>
                  </a:cubicBezTo>
                  <a:cubicBezTo>
                    <a:pt x="350" y="180"/>
                    <a:pt x="326" y="29"/>
                    <a:pt x="248" y="5"/>
                  </a:cubicBezTo>
                  <a:cubicBezTo>
                    <a:pt x="240" y="2"/>
                    <a:pt x="233" y="0"/>
                    <a:pt x="2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1"/>
            <p:cNvSpPr/>
            <p:nvPr/>
          </p:nvSpPr>
          <p:spPr>
            <a:xfrm>
              <a:off x="8179402" y="2468985"/>
              <a:ext cx="105936" cy="93178"/>
            </a:xfrm>
            <a:custGeom>
              <a:avLst/>
              <a:gdLst/>
              <a:ahLst/>
              <a:cxnLst/>
              <a:rect l="l" t="t" r="r" b="b"/>
              <a:pathLst>
                <a:path w="930" h="818" extrusionOk="0">
                  <a:moveTo>
                    <a:pt x="356" y="0"/>
                  </a:moveTo>
                  <a:cubicBezTo>
                    <a:pt x="132" y="0"/>
                    <a:pt x="0" y="268"/>
                    <a:pt x="0" y="268"/>
                  </a:cubicBezTo>
                  <a:cubicBezTo>
                    <a:pt x="302" y="341"/>
                    <a:pt x="779" y="817"/>
                    <a:pt x="779" y="817"/>
                  </a:cubicBezTo>
                  <a:cubicBezTo>
                    <a:pt x="779" y="817"/>
                    <a:pt x="930" y="341"/>
                    <a:pt x="580" y="87"/>
                  </a:cubicBezTo>
                  <a:cubicBezTo>
                    <a:pt x="498" y="24"/>
                    <a:pt x="423" y="0"/>
                    <a:pt x="35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1"/>
            <p:cNvSpPr/>
            <p:nvPr/>
          </p:nvSpPr>
          <p:spPr>
            <a:xfrm>
              <a:off x="7990312" y="2524573"/>
              <a:ext cx="39982" cy="72219"/>
            </a:xfrm>
            <a:custGeom>
              <a:avLst/>
              <a:gdLst/>
              <a:ahLst/>
              <a:cxnLst/>
              <a:rect l="l" t="t" r="r" b="b"/>
              <a:pathLst>
                <a:path w="351" h="634" extrusionOk="0">
                  <a:moveTo>
                    <a:pt x="229" y="1"/>
                  </a:moveTo>
                  <a:cubicBezTo>
                    <a:pt x="159" y="1"/>
                    <a:pt x="71" y="120"/>
                    <a:pt x="49" y="281"/>
                  </a:cubicBezTo>
                  <a:cubicBezTo>
                    <a:pt x="0" y="456"/>
                    <a:pt x="25" y="607"/>
                    <a:pt x="97" y="631"/>
                  </a:cubicBezTo>
                  <a:cubicBezTo>
                    <a:pt x="103" y="633"/>
                    <a:pt x="108" y="634"/>
                    <a:pt x="114" y="634"/>
                  </a:cubicBezTo>
                  <a:cubicBezTo>
                    <a:pt x="190" y="634"/>
                    <a:pt x="281" y="492"/>
                    <a:pt x="326" y="329"/>
                  </a:cubicBezTo>
                  <a:cubicBezTo>
                    <a:pt x="350" y="154"/>
                    <a:pt x="326" y="3"/>
                    <a:pt x="248" y="3"/>
                  </a:cubicBezTo>
                  <a:cubicBezTo>
                    <a:pt x="242" y="1"/>
                    <a:pt x="23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1"/>
            <p:cNvSpPr/>
            <p:nvPr/>
          </p:nvSpPr>
          <p:spPr>
            <a:xfrm>
              <a:off x="7935977" y="2431167"/>
              <a:ext cx="148083" cy="71194"/>
            </a:xfrm>
            <a:custGeom>
              <a:avLst/>
              <a:gdLst/>
              <a:ahLst/>
              <a:cxnLst/>
              <a:rect l="l" t="t" r="r" b="b"/>
              <a:pathLst>
                <a:path w="1300" h="625" extrusionOk="0">
                  <a:moveTo>
                    <a:pt x="892" y="1"/>
                  </a:moveTo>
                  <a:cubicBezTo>
                    <a:pt x="843" y="1"/>
                    <a:pt x="787" y="7"/>
                    <a:pt x="725" y="21"/>
                  </a:cubicBezTo>
                  <a:cubicBezTo>
                    <a:pt x="121" y="117"/>
                    <a:pt x="0" y="624"/>
                    <a:pt x="0" y="624"/>
                  </a:cubicBezTo>
                  <a:cubicBezTo>
                    <a:pt x="0" y="624"/>
                    <a:pt x="710" y="413"/>
                    <a:pt x="1160" y="413"/>
                  </a:cubicBezTo>
                  <a:cubicBezTo>
                    <a:pt x="1202" y="413"/>
                    <a:pt x="1243" y="415"/>
                    <a:pt x="1280" y="419"/>
                  </a:cubicBezTo>
                  <a:cubicBezTo>
                    <a:pt x="1280" y="419"/>
                    <a:pt x="1299" y="1"/>
                    <a:pt x="8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1"/>
            <p:cNvSpPr/>
            <p:nvPr/>
          </p:nvSpPr>
          <p:spPr>
            <a:xfrm>
              <a:off x="7938711" y="2623219"/>
              <a:ext cx="48981" cy="52285"/>
            </a:xfrm>
            <a:custGeom>
              <a:avLst/>
              <a:gdLst/>
              <a:ahLst/>
              <a:cxnLst/>
              <a:rect l="l" t="t" r="r" b="b"/>
              <a:pathLst>
                <a:path w="430" h="459" extrusionOk="0">
                  <a:moveTo>
                    <a:pt x="342" y="1"/>
                  </a:moveTo>
                  <a:cubicBezTo>
                    <a:pt x="327" y="1"/>
                    <a:pt x="315" y="7"/>
                    <a:pt x="302" y="19"/>
                  </a:cubicBezTo>
                  <a:lnTo>
                    <a:pt x="25" y="369"/>
                  </a:lnTo>
                  <a:cubicBezTo>
                    <a:pt x="1" y="393"/>
                    <a:pt x="1" y="423"/>
                    <a:pt x="25" y="447"/>
                  </a:cubicBezTo>
                  <a:lnTo>
                    <a:pt x="49" y="447"/>
                  </a:lnTo>
                  <a:cubicBezTo>
                    <a:pt x="57" y="455"/>
                    <a:pt x="65" y="458"/>
                    <a:pt x="73" y="458"/>
                  </a:cubicBezTo>
                  <a:cubicBezTo>
                    <a:pt x="90" y="458"/>
                    <a:pt x="107" y="447"/>
                    <a:pt x="127" y="447"/>
                  </a:cubicBezTo>
                  <a:lnTo>
                    <a:pt x="399" y="91"/>
                  </a:lnTo>
                  <a:cubicBezTo>
                    <a:pt x="429" y="67"/>
                    <a:pt x="429" y="19"/>
                    <a:pt x="399" y="19"/>
                  </a:cubicBezTo>
                  <a:cubicBezTo>
                    <a:pt x="375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1"/>
            <p:cNvSpPr/>
            <p:nvPr/>
          </p:nvSpPr>
          <p:spPr>
            <a:xfrm>
              <a:off x="7895425" y="2612511"/>
              <a:ext cx="46134" cy="52740"/>
            </a:xfrm>
            <a:custGeom>
              <a:avLst/>
              <a:gdLst/>
              <a:ahLst/>
              <a:cxnLst/>
              <a:rect l="l" t="t" r="r" b="b"/>
              <a:pathLst>
                <a:path w="405" h="463" extrusionOk="0">
                  <a:moveTo>
                    <a:pt x="354" y="0"/>
                  </a:moveTo>
                  <a:cubicBezTo>
                    <a:pt x="329" y="0"/>
                    <a:pt x="302" y="17"/>
                    <a:pt x="302" y="34"/>
                  </a:cubicBezTo>
                  <a:lnTo>
                    <a:pt x="0" y="366"/>
                  </a:lnTo>
                  <a:cubicBezTo>
                    <a:pt x="0" y="390"/>
                    <a:pt x="0" y="439"/>
                    <a:pt x="24" y="463"/>
                  </a:cubicBezTo>
                  <a:lnTo>
                    <a:pt x="55" y="463"/>
                  </a:lnTo>
                  <a:cubicBezTo>
                    <a:pt x="79" y="463"/>
                    <a:pt x="103" y="463"/>
                    <a:pt x="103" y="439"/>
                  </a:cubicBezTo>
                  <a:lnTo>
                    <a:pt x="405" y="113"/>
                  </a:lnTo>
                  <a:cubicBezTo>
                    <a:pt x="405" y="89"/>
                    <a:pt x="405" y="34"/>
                    <a:pt x="381" y="10"/>
                  </a:cubicBezTo>
                  <a:cubicBezTo>
                    <a:pt x="374" y="3"/>
                    <a:pt x="364" y="0"/>
                    <a:pt x="35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1"/>
            <p:cNvSpPr/>
            <p:nvPr/>
          </p:nvSpPr>
          <p:spPr>
            <a:xfrm>
              <a:off x="8193869" y="2671403"/>
              <a:ext cx="28250" cy="62651"/>
            </a:xfrm>
            <a:custGeom>
              <a:avLst/>
              <a:gdLst/>
              <a:ahLst/>
              <a:cxnLst/>
              <a:rect l="l" t="t" r="r" b="b"/>
              <a:pathLst>
                <a:path w="248" h="550" extrusionOk="0">
                  <a:moveTo>
                    <a:pt x="48" y="0"/>
                  </a:moveTo>
                  <a:cubicBezTo>
                    <a:pt x="24" y="0"/>
                    <a:pt x="0" y="48"/>
                    <a:pt x="0" y="73"/>
                  </a:cubicBezTo>
                  <a:lnTo>
                    <a:pt x="121" y="501"/>
                  </a:lnTo>
                  <a:cubicBezTo>
                    <a:pt x="121" y="525"/>
                    <a:pt x="151" y="525"/>
                    <a:pt x="175" y="549"/>
                  </a:cubicBezTo>
                  <a:lnTo>
                    <a:pt x="199" y="549"/>
                  </a:lnTo>
                  <a:cubicBezTo>
                    <a:pt x="223" y="525"/>
                    <a:pt x="248" y="501"/>
                    <a:pt x="223" y="477"/>
                  </a:cubicBezTo>
                  <a:lnTo>
                    <a:pt x="121" y="48"/>
                  </a:lnTo>
                  <a:cubicBezTo>
                    <a:pt x="121" y="0"/>
                    <a:pt x="73" y="0"/>
                    <a:pt x="48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1"/>
            <p:cNvSpPr/>
            <p:nvPr/>
          </p:nvSpPr>
          <p:spPr>
            <a:xfrm>
              <a:off x="7560530" y="2413283"/>
              <a:ext cx="231807" cy="237616"/>
            </a:xfrm>
            <a:custGeom>
              <a:avLst/>
              <a:gdLst/>
              <a:ahLst/>
              <a:cxnLst/>
              <a:rect l="l" t="t" r="r" b="b"/>
              <a:pathLst>
                <a:path w="2035" h="2086" extrusionOk="0">
                  <a:moveTo>
                    <a:pt x="921" y="1"/>
                  </a:moveTo>
                  <a:cubicBezTo>
                    <a:pt x="857" y="1"/>
                    <a:pt x="793" y="9"/>
                    <a:pt x="731" y="27"/>
                  </a:cubicBezTo>
                  <a:cubicBezTo>
                    <a:pt x="248" y="123"/>
                    <a:pt x="1" y="679"/>
                    <a:pt x="176" y="1258"/>
                  </a:cubicBezTo>
                  <a:cubicBezTo>
                    <a:pt x="328" y="1740"/>
                    <a:pt x="725" y="2086"/>
                    <a:pt x="1143" y="2086"/>
                  </a:cubicBezTo>
                  <a:cubicBezTo>
                    <a:pt x="1207" y="2086"/>
                    <a:pt x="1271" y="2078"/>
                    <a:pt x="1335" y="2061"/>
                  </a:cubicBezTo>
                  <a:cubicBezTo>
                    <a:pt x="1787" y="1934"/>
                    <a:pt x="2035" y="1385"/>
                    <a:pt x="1860" y="830"/>
                  </a:cubicBezTo>
                  <a:cubicBezTo>
                    <a:pt x="1730" y="330"/>
                    <a:pt x="1321" y="1"/>
                    <a:pt x="921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1"/>
            <p:cNvSpPr/>
            <p:nvPr/>
          </p:nvSpPr>
          <p:spPr>
            <a:xfrm>
              <a:off x="7614865" y="2444494"/>
              <a:ext cx="108784" cy="166423"/>
            </a:xfrm>
            <a:custGeom>
              <a:avLst/>
              <a:gdLst/>
              <a:ahLst/>
              <a:cxnLst/>
              <a:rect l="l" t="t" r="r" b="b"/>
              <a:pathLst>
                <a:path w="955" h="1461" extrusionOk="0">
                  <a:moveTo>
                    <a:pt x="103" y="0"/>
                  </a:moveTo>
                  <a:lnTo>
                    <a:pt x="103" y="0"/>
                  </a:lnTo>
                  <a:cubicBezTo>
                    <a:pt x="453" y="356"/>
                    <a:pt x="677" y="682"/>
                    <a:pt x="779" y="936"/>
                  </a:cubicBezTo>
                  <a:cubicBezTo>
                    <a:pt x="675" y="868"/>
                    <a:pt x="540" y="847"/>
                    <a:pt x="411" y="847"/>
                  </a:cubicBezTo>
                  <a:cubicBezTo>
                    <a:pt x="196" y="847"/>
                    <a:pt x="1" y="906"/>
                    <a:pt x="1" y="906"/>
                  </a:cubicBezTo>
                  <a:cubicBezTo>
                    <a:pt x="37" y="904"/>
                    <a:pt x="72" y="903"/>
                    <a:pt x="106" y="903"/>
                  </a:cubicBezTo>
                  <a:cubicBezTo>
                    <a:pt x="608" y="903"/>
                    <a:pt x="808" y="1066"/>
                    <a:pt x="882" y="1207"/>
                  </a:cubicBezTo>
                  <a:cubicBezTo>
                    <a:pt x="930" y="1358"/>
                    <a:pt x="930" y="1461"/>
                    <a:pt x="930" y="1461"/>
                  </a:cubicBezTo>
                  <a:lnTo>
                    <a:pt x="930" y="1437"/>
                  </a:lnTo>
                  <a:cubicBezTo>
                    <a:pt x="954" y="1334"/>
                    <a:pt x="954" y="1262"/>
                    <a:pt x="954" y="1183"/>
                  </a:cubicBezTo>
                  <a:cubicBezTo>
                    <a:pt x="906" y="278"/>
                    <a:pt x="103" y="0"/>
                    <a:pt x="103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1"/>
            <p:cNvSpPr/>
            <p:nvPr/>
          </p:nvSpPr>
          <p:spPr>
            <a:xfrm>
              <a:off x="7769554" y="3106653"/>
              <a:ext cx="756476" cy="633340"/>
            </a:xfrm>
            <a:custGeom>
              <a:avLst/>
              <a:gdLst/>
              <a:ahLst/>
              <a:cxnLst/>
              <a:rect l="l" t="t" r="r" b="b"/>
              <a:pathLst>
                <a:path w="6641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4202" y="5258"/>
                  </a:lnTo>
                  <a:lnTo>
                    <a:pt x="5506" y="5481"/>
                  </a:lnTo>
                  <a:lnTo>
                    <a:pt x="6641" y="555"/>
                  </a:lnTo>
                  <a:lnTo>
                    <a:pt x="5282" y="254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1"/>
            <p:cNvSpPr/>
            <p:nvPr/>
          </p:nvSpPr>
          <p:spPr>
            <a:xfrm>
              <a:off x="8248090" y="3135472"/>
              <a:ext cx="277940" cy="595635"/>
            </a:xfrm>
            <a:custGeom>
              <a:avLst/>
              <a:gdLst/>
              <a:ahLst/>
              <a:cxnLst/>
              <a:rect l="l" t="t" r="r" b="b"/>
              <a:pathLst>
                <a:path w="2440" h="5229" extrusionOk="0">
                  <a:moveTo>
                    <a:pt x="1081" y="1"/>
                  </a:moveTo>
                  <a:lnTo>
                    <a:pt x="1" y="5005"/>
                  </a:lnTo>
                  <a:lnTo>
                    <a:pt x="1305" y="5228"/>
                  </a:lnTo>
                  <a:lnTo>
                    <a:pt x="2440" y="302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1"/>
            <p:cNvSpPr/>
            <p:nvPr/>
          </p:nvSpPr>
          <p:spPr>
            <a:xfrm>
              <a:off x="7769554" y="3106653"/>
              <a:ext cx="455298" cy="633340"/>
            </a:xfrm>
            <a:custGeom>
              <a:avLst/>
              <a:gdLst/>
              <a:ahLst/>
              <a:cxnLst/>
              <a:rect l="l" t="t" r="r" b="b"/>
              <a:pathLst>
                <a:path w="3997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1"/>
            <p:cNvSpPr/>
            <p:nvPr/>
          </p:nvSpPr>
          <p:spPr>
            <a:xfrm>
              <a:off x="7403107" y="2911525"/>
              <a:ext cx="426365" cy="688244"/>
            </a:xfrm>
            <a:custGeom>
              <a:avLst/>
              <a:gdLst/>
              <a:ahLst/>
              <a:cxnLst/>
              <a:rect l="l" t="t" r="r" b="b"/>
              <a:pathLst>
                <a:path w="3743" h="6042" extrusionOk="0">
                  <a:moveTo>
                    <a:pt x="2679" y="0"/>
                  </a:moveTo>
                  <a:cubicBezTo>
                    <a:pt x="2454" y="0"/>
                    <a:pt x="2105" y="256"/>
                    <a:pt x="1932" y="403"/>
                  </a:cubicBezTo>
                  <a:cubicBezTo>
                    <a:pt x="1081" y="1212"/>
                    <a:pt x="151" y="4604"/>
                    <a:pt x="151" y="4604"/>
                  </a:cubicBezTo>
                  <a:lnTo>
                    <a:pt x="175" y="4629"/>
                  </a:lnTo>
                  <a:lnTo>
                    <a:pt x="151" y="4629"/>
                  </a:lnTo>
                  <a:cubicBezTo>
                    <a:pt x="151" y="4629"/>
                    <a:pt x="0" y="6041"/>
                    <a:pt x="1455" y="6041"/>
                  </a:cubicBezTo>
                  <a:cubicBezTo>
                    <a:pt x="2113" y="6041"/>
                    <a:pt x="3743" y="4502"/>
                    <a:pt x="3743" y="4502"/>
                  </a:cubicBezTo>
                  <a:lnTo>
                    <a:pt x="3695" y="3476"/>
                  </a:lnTo>
                  <a:lnTo>
                    <a:pt x="2385" y="3898"/>
                  </a:lnTo>
                  <a:cubicBezTo>
                    <a:pt x="2789" y="3120"/>
                    <a:pt x="3169" y="2214"/>
                    <a:pt x="3194" y="1713"/>
                  </a:cubicBezTo>
                  <a:cubicBezTo>
                    <a:pt x="3218" y="1260"/>
                    <a:pt x="3169" y="204"/>
                    <a:pt x="2789" y="29"/>
                  </a:cubicBezTo>
                  <a:cubicBezTo>
                    <a:pt x="2758" y="9"/>
                    <a:pt x="2721" y="0"/>
                    <a:pt x="2679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1"/>
            <p:cNvSpPr/>
            <p:nvPr/>
          </p:nvSpPr>
          <p:spPr>
            <a:xfrm>
              <a:off x="7497310" y="2911525"/>
              <a:ext cx="272359" cy="355399"/>
            </a:xfrm>
            <a:custGeom>
              <a:avLst/>
              <a:gdLst/>
              <a:ahLst/>
              <a:cxnLst/>
              <a:rect l="l" t="t" r="r" b="b"/>
              <a:pathLst>
                <a:path w="2391" h="3120" extrusionOk="0">
                  <a:moveTo>
                    <a:pt x="1852" y="0"/>
                  </a:moveTo>
                  <a:cubicBezTo>
                    <a:pt x="1627" y="0"/>
                    <a:pt x="1278" y="256"/>
                    <a:pt x="1105" y="403"/>
                  </a:cubicBezTo>
                  <a:cubicBezTo>
                    <a:pt x="731" y="784"/>
                    <a:pt x="326" y="1635"/>
                    <a:pt x="0" y="2516"/>
                  </a:cubicBezTo>
                  <a:cubicBezTo>
                    <a:pt x="906" y="2570"/>
                    <a:pt x="1588" y="2920"/>
                    <a:pt x="1938" y="3120"/>
                  </a:cubicBezTo>
                  <a:cubicBezTo>
                    <a:pt x="2161" y="2594"/>
                    <a:pt x="2342" y="2063"/>
                    <a:pt x="2367" y="1713"/>
                  </a:cubicBezTo>
                  <a:cubicBezTo>
                    <a:pt x="2391" y="1260"/>
                    <a:pt x="2342" y="204"/>
                    <a:pt x="1962" y="29"/>
                  </a:cubicBezTo>
                  <a:cubicBezTo>
                    <a:pt x="1931" y="9"/>
                    <a:pt x="1894" y="0"/>
                    <a:pt x="1852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1"/>
            <p:cNvSpPr/>
            <p:nvPr/>
          </p:nvSpPr>
          <p:spPr>
            <a:xfrm>
              <a:off x="7784021" y="3143788"/>
              <a:ext cx="68916" cy="129288"/>
            </a:xfrm>
            <a:custGeom>
              <a:avLst/>
              <a:gdLst/>
              <a:ahLst/>
              <a:cxnLst/>
              <a:rect l="l" t="t" r="r" b="b"/>
              <a:pathLst>
                <a:path w="605" h="1135" extrusionOk="0">
                  <a:moveTo>
                    <a:pt x="326" y="0"/>
                  </a:moveTo>
                  <a:cubicBezTo>
                    <a:pt x="326" y="0"/>
                    <a:pt x="176" y="501"/>
                    <a:pt x="49" y="857"/>
                  </a:cubicBezTo>
                  <a:cubicBezTo>
                    <a:pt x="25" y="906"/>
                    <a:pt x="25" y="954"/>
                    <a:pt x="0" y="984"/>
                  </a:cubicBezTo>
                  <a:cubicBezTo>
                    <a:pt x="97" y="1008"/>
                    <a:pt x="224" y="1056"/>
                    <a:pt x="302" y="1135"/>
                  </a:cubicBezTo>
                  <a:cubicBezTo>
                    <a:pt x="399" y="1056"/>
                    <a:pt x="477" y="984"/>
                    <a:pt x="550" y="906"/>
                  </a:cubicBezTo>
                  <a:cubicBezTo>
                    <a:pt x="580" y="706"/>
                    <a:pt x="604" y="380"/>
                    <a:pt x="550" y="175"/>
                  </a:cubicBezTo>
                  <a:cubicBezTo>
                    <a:pt x="526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1"/>
            <p:cNvSpPr/>
            <p:nvPr/>
          </p:nvSpPr>
          <p:spPr>
            <a:xfrm>
              <a:off x="7743469" y="3176024"/>
              <a:ext cx="235224" cy="263702"/>
            </a:xfrm>
            <a:custGeom>
              <a:avLst/>
              <a:gdLst/>
              <a:ahLst/>
              <a:cxnLst/>
              <a:rect l="l" t="t" r="r" b="b"/>
              <a:pathLst>
                <a:path w="2065" h="2315" extrusionOk="0">
                  <a:moveTo>
                    <a:pt x="1320" y="1"/>
                  </a:moveTo>
                  <a:cubicBezTo>
                    <a:pt x="1175" y="1"/>
                    <a:pt x="1012" y="20"/>
                    <a:pt x="833" y="67"/>
                  </a:cubicBezTo>
                  <a:cubicBezTo>
                    <a:pt x="580" y="146"/>
                    <a:pt x="453" y="321"/>
                    <a:pt x="405" y="520"/>
                  </a:cubicBezTo>
                  <a:cubicBezTo>
                    <a:pt x="405" y="520"/>
                    <a:pt x="55" y="1154"/>
                    <a:pt x="0" y="2156"/>
                  </a:cubicBezTo>
                  <a:cubicBezTo>
                    <a:pt x="0" y="2234"/>
                    <a:pt x="381" y="2282"/>
                    <a:pt x="381" y="2282"/>
                  </a:cubicBezTo>
                  <a:cubicBezTo>
                    <a:pt x="440" y="2304"/>
                    <a:pt x="500" y="2315"/>
                    <a:pt x="560" y="2315"/>
                  </a:cubicBezTo>
                  <a:cubicBezTo>
                    <a:pt x="779" y="2315"/>
                    <a:pt x="987" y="2175"/>
                    <a:pt x="1087" y="1957"/>
                  </a:cubicBezTo>
                  <a:lnTo>
                    <a:pt x="1111" y="1878"/>
                  </a:lnTo>
                  <a:cubicBezTo>
                    <a:pt x="1197" y="1895"/>
                    <a:pt x="1389" y="1942"/>
                    <a:pt x="1534" y="1942"/>
                  </a:cubicBezTo>
                  <a:cubicBezTo>
                    <a:pt x="1643" y="1942"/>
                    <a:pt x="1725" y="1915"/>
                    <a:pt x="1715" y="1830"/>
                  </a:cubicBezTo>
                  <a:cubicBezTo>
                    <a:pt x="1690" y="1606"/>
                    <a:pt x="1057" y="1401"/>
                    <a:pt x="1057" y="1401"/>
                  </a:cubicBezTo>
                  <a:lnTo>
                    <a:pt x="1057" y="1401"/>
                  </a:lnTo>
                  <a:cubicBezTo>
                    <a:pt x="1057" y="1401"/>
                    <a:pt x="1359" y="1462"/>
                    <a:pt x="1581" y="1462"/>
                  </a:cubicBezTo>
                  <a:cubicBezTo>
                    <a:pt x="1710" y="1462"/>
                    <a:pt x="1811" y="1441"/>
                    <a:pt x="1811" y="1377"/>
                  </a:cubicBezTo>
                  <a:cubicBezTo>
                    <a:pt x="1787" y="1178"/>
                    <a:pt x="1389" y="973"/>
                    <a:pt x="1159" y="948"/>
                  </a:cubicBezTo>
                  <a:cubicBezTo>
                    <a:pt x="1280" y="948"/>
                    <a:pt x="1442" y="963"/>
                    <a:pt x="1585" y="963"/>
                  </a:cubicBezTo>
                  <a:cubicBezTo>
                    <a:pt x="1773" y="963"/>
                    <a:pt x="1928" y="938"/>
                    <a:pt x="1914" y="822"/>
                  </a:cubicBezTo>
                  <a:cubicBezTo>
                    <a:pt x="1848" y="620"/>
                    <a:pt x="1388" y="516"/>
                    <a:pt x="1153" y="516"/>
                  </a:cubicBezTo>
                  <a:cubicBezTo>
                    <a:pt x="1128" y="516"/>
                    <a:pt x="1106" y="518"/>
                    <a:pt x="1087" y="520"/>
                  </a:cubicBezTo>
                  <a:lnTo>
                    <a:pt x="1087" y="520"/>
                  </a:lnTo>
                  <a:cubicBezTo>
                    <a:pt x="1286" y="496"/>
                    <a:pt x="2065" y="496"/>
                    <a:pt x="2065" y="297"/>
                  </a:cubicBezTo>
                  <a:cubicBezTo>
                    <a:pt x="2065" y="200"/>
                    <a:pt x="1787" y="1"/>
                    <a:pt x="1320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1"/>
            <p:cNvSpPr/>
            <p:nvPr/>
          </p:nvSpPr>
          <p:spPr>
            <a:xfrm>
              <a:off x="8474315" y="3297452"/>
              <a:ext cx="51715" cy="101494"/>
            </a:xfrm>
            <a:custGeom>
              <a:avLst/>
              <a:gdLst/>
              <a:ahLst/>
              <a:cxnLst/>
              <a:rect l="l" t="t" r="r" b="b"/>
              <a:pathLst>
                <a:path w="454" h="891" extrusionOk="0">
                  <a:moveTo>
                    <a:pt x="395" y="0"/>
                  </a:moveTo>
                  <a:cubicBezTo>
                    <a:pt x="348" y="0"/>
                    <a:pt x="282" y="16"/>
                    <a:pt x="224" y="88"/>
                  </a:cubicBezTo>
                  <a:cubicBezTo>
                    <a:pt x="128" y="208"/>
                    <a:pt x="49" y="486"/>
                    <a:pt x="1" y="637"/>
                  </a:cubicBezTo>
                  <a:cubicBezTo>
                    <a:pt x="49" y="715"/>
                    <a:pt x="73" y="812"/>
                    <a:pt x="128" y="891"/>
                  </a:cubicBezTo>
                  <a:cubicBezTo>
                    <a:pt x="164" y="878"/>
                    <a:pt x="208" y="872"/>
                    <a:pt x="255" y="872"/>
                  </a:cubicBezTo>
                  <a:cubicBezTo>
                    <a:pt x="303" y="872"/>
                    <a:pt x="354" y="878"/>
                    <a:pt x="405" y="891"/>
                  </a:cubicBezTo>
                  <a:lnTo>
                    <a:pt x="405" y="764"/>
                  </a:lnTo>
                  <a:cubicBezTo>
                    <a:pt x="429" y="438"/>
                    <a:pt x="454" y="9"/>
                    <a:pt x="454" y="9"/>
                  </a:cubicBezTo>
                  <a:cubicBezTo>
                    <a:pt x="454" y="9"/>
                    <a:pt x="430" y="0"/>
                    <a:pt x="39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1"/>
            <p:cNvSpPr/>
            <p:nvPr/>
          </p:nvSpPr>
          <p:spPr>
            <a:xfrm>
              <a:off x="8348558" y="3289365"/>
              <a:ext cx="177472" cy="255158"/>
            </a:xfrm>
            <a:custGeom>
              <a:avLst/>
              <a:gdLst/>
              <a:ahLst/>
              <a:cxnLst/>
              <a:rect l="l" t="t" r="r" b="b"/>
              <a:pathLst>
                <a:path w="1558" h="2240" extrusionOk="0">
                  <a:moveTo>
                    <a:pt x="556" y="0"/>
                  </a:moveTo>
                  <a:cubicBezTo>
                    <a:pt x="417" y="0"/>
                    <a:pt x="322" y="38"/>
                    <a:pt x="302" y="80"/>
                  </a:cubicBezTo>
                  <a:cubicBezTo>
                    <a:pt x="248" y="231"/>
                    <a:pt x="851" y="485"/>
                    <a:pt x="1002" y="581"/>
                  </a:cubicBezTo>
                  <a:cubicBezTo>
                    <a:pt x="907" y="521"/>
                    <a:pt x="684" y="467"/>
                    <a:pt x="506" y="467"/>
                  </a:cubicBezTo>
                  <a:cubicBezTo>
                    <a:pt x="400" y="467"/>
                    <a:pt x="310" y="486"/>
                    <a:pt x="272" y="533"/>
                  </a:cubicBezTo>
                  <a:cubicBezTo>
                    <a:pt x="175" y="684"/>
                    <a:pt x="604" y="786"/>
                    <a:pt x="803" y="883"/>
                  </a:cubicBezTo>
                  <a:cubicBezTo>
                    <a:pt x="751" y="869"/>
                    <a:pt x="680" y="861"/>
                    <a:pt x="604" y="861"/>
                  </a:cubicBezTo>
                  <a:cubicBezTo>
                    <a:pt x="428" y="861"/>
                    <a:pt x="226" y="904"/>
                    <a:pt x="175" y="1010"/>
                  </a:cubicBezTo>
                  <a:cubicBezTo>
                    <a:pt x="121" y="1137"/>
                    <a:pt x="725" y="1263"/>
                    <a:pt x="725" y="1263"/>
                  </a:cubicBezTo>
                  <a:cubicBezTo>
                    <a:pt x="725" y="1263"/>
                    <a:pt x="658" y="1257"/>
                    <a:pt x="568" y="1257"/>
                  </a:cubicBezTo>
                  <a:cubicBezTo>
                    <a:pt x="405" y="1257"/>
                    <a:pt x="163" y="1277"/>
                    <a:pt x="97" y="1390"/>
                  </a:cubicBezTo>
                  <a:cubicBezTo>
                    <a:pt x="0" y="1541"/>
                    <a:pt x="423" y="1589"/>
                    <a:pt x="550" y="1613"/>
                  </a:cubicBezTo>
                  <a:lnTo>
                    <a:pt x="550" y="1692"/>
                  </a:lnTo>
                  <a:cubicBezTo>
                    <a:pt x="550" y="1939"/>
                    <a:pt x="700" y="2090"/>
                    <a:pt x="803" y="2193"/>
                  </a:cubicBezTo>
                  <a:cubicBezTo>
                    <a:pt x="855" y="2225"/>
                    <a:pt x="920" y="2239"/>
                    <a:pt x="984" y="2239"/>
                  </a:cubicBezTo>
                  <a:cubicBezTo>
                    <a:pt x="1074" y="2239"/>
                    <a:pt x="1161" y="2211"/>
                    <a:pt x="1207" y="2169"/>
                  </a:cubicBezTo>
                  <a:cubicBezTo>
                    <a:pt x="1558" y="1891"/>
                    <a:pt x="1533" y="811"/>
                    <a:pt x="1533" y="811"/>
                  </a:cubicBezTo>
                  <a:cubicBezTo>
                    <a:pt x="1558" y="636"/>
                    <a:pt x="1509" y="430"/>
                    <a:pt x="1328" y="310"/>
                  </a:cubicBezTo>
                  <a:cubicBezTo>
                    <a:pt x="1036" y="74"/>
                    <a:pt x="752" y="0"/>
                    <a:pt x="55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FF40EC-EF32-D9C8-0245-CC11E7C6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50" y="930875"/>
            <a:ext cx="5112494" cy="949200"/>
          </a:xfrm>
        </p:spPr>
        <p:txBody>
          <a:bodyPr/>
          <a:lstStyle/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When being a road user, we should not</a:t>
            </a:r>
            <a:r>
              <a:rPr lang="en-US" sz="3200" b="1" dirty="0">
                <a:solidFill>
                  <a:srgbClr val="000000"/>
                </a:solidFill>
                <a:latin typeface="OpenSans"/>
                <a:cs typeface="Arial"/>
                <a:sym typeface="DM Sans Medium"/>
              </a:rPr>
              <a:t>:</a:t>
            </a:r>
            <a:endParaRPr lang="en-VN" b="1" dirty="0"/>
          </a:p>
        </p:txBody>
      </p:sp>
      <p:pic>
        <p:nvPicPr>
          <p:cNvPr id="3074" name="Picture 2" descr="Child Crossing Street Stock Illustration - Download Image Now - Zebra  Crossing, Child, Crosswalk - iStock">
            <a:extLst>
              <a:ext uri="{FF2B5EF4-FFF2-40B4-BE49-F238E27FC236}">
                <a16:creationId xmlns:a16="http://schemas.microsoft.com/office/drawing/2014/main" id="{C83C2E81-64F4-80D2-C80D-5D96EB8B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1" y="2442950"/>
            <a:ext cx="2096339" cy="20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68890-2730-4168-6573-0A752F55EE60}"/>
              </a:ext>
            </a:extLst>
          </p:cNvPr>
          <p:cNvSpPr txBox="1"/>
          <p:nvPr/>
        </p:nvSpPr>
        <p:spPr>
          <a:xfrm>
            <a:off x="715100" y="249328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4. (p 78) Answer the following question.</a:t>
            </a:r>
            <a:endParaRPr lang="en-VN" sz="2000" b="1" dirty="0"/>
          </a:p>
        </p:txBody>
      </p:sp>
      <p:pic>
        <p:nvPicPr>
          <p:cNvPr id="3076" name="Picture 4" descr="Quy tắc tham giao thông bằng xe đạp &amp; ô tô tại Nhật Bản - Công ty Vinamex -  Xuất Khẩu Lao Động Nhật Bản">
            <a:extLst>
              <a:ext uri="{FF2B5EF4-FFF2-40B4-BE49-F238E27FC236}">
                <a16:creationId xmlns:a16="http://schemas.microsoft.com/office/drawing/2014/main" id="{866D10DF-C150-8D1B-C569-D6331EB8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09" y="2436376"/>
            <a:ext cx="2326185" cy="21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 driving orange sedan, Cartoon Driving, Driving boy, compact Car, food  png | PNGEgg">
            <a:extLst>
              <a:ext uri="{FF2B5EF4-FFF2-40B4-BE49-F238E27FC236}">
                <a16:creationId xmlns:a16="http://schemas.microsoft.com/office/drawing/2014/main" id="{852EF0D6-43B7-5A21-0A40-E5A38DE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111" y1="61833" x2="29000" y2="53333"/>
                        <a14:foregroundMark x1="49111" y1="59167" x2="53444" y2="52333"/>
                        <a14:foregroundMark x1="53444" y1="52333" x2="53667" y2="51167"/>
                        <a14:foregroundMark x1="36444" y1="45333" x2="37778" y2="38667"/>
                        <a14:foregroundMark x1="41222" y1="33500" x2="41111" y2="32333"/>
                        <a14:foregroundMark x1="40889" y1="32000" x2="43222" y2="31833"/>
                        <a14:foregroundMark x1="27667" y1="54167" x2="26889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4" y="277536"/>
            <a:ext cx="3120206" cy="20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ạn có biết về Quy định Giao thông của Nhật Bản? | Trang web chính thức của  Chính quyền Tỉnh Aichi">
            <a:extLst>
              <a:ext uri="{FF2B5EF4-FFF2-40B4-BE49-F238E27FC236}">
                <a16:creationId xmlns:a16="http://schemas.microsoft.com/office/drawing/2014/main" id="{A4A40721-814E-7E6E-7D2C-EA5A6657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5" y="2442951"/>
            <a:ext cx="2222710" cy="2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0198E-CA80-847A-EC90-E9F722041ED1}"/>
              </a:ext>
            </a:extLst>
          </p:cNvPr>
          <p:cNvSpPr txBox="1"/>
          <p:nvPr/>
        </p:nvSpPr>
        <p:spPr>
          <a:xfrm>
            <a:off x="6308272" y="1510743"/>
            <a:ext cx="232618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DM Sans Medium"/>
              </a:rPr>
              <a:t>Don’t stick any body parts out of the window of a moving vehicle.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78913-E979-2C98-FA57-EDFC5FD8BE49}"/>
              </a:ext>
            </a:extLst>
          </p:cNvPr>
          <p:cNvSpPr txBox="1"/>
          <p:nvPr/>
        </p:nvSpPr>
        <p:spPr>
          <a:xfrm>
            <a:off x="538650" y="4272709"/>
            <a:ext cx="154760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Cross the road on a red light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903AE-2040-F015-F978-A68FF6FBBB45}"/>
              </a:ext>
            </a:extLst>
          </p:cNvPr>
          <p:cNvSpPr txBox="1"/>
          <p:nvPr/>
        </p:nvSpPr>
        <p:spPr>
          <a:xfrm>
            <a:off x="7387697" y="4057265"/>
            <a:ext cx="13720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Cycle in the pavement or footpath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706F2-313F-9A86-3D15-E17438604622}"/>
              </a:ext>
            </a:extLst>
          </p:cNvPr>
          <p:cNvSpPr txBox="1"/>
          <p:nvPr/>
        </p:nvSpPr>
        <p:spPr>
          <a:xfrm>
            <a:off x="3509068" y="4272709"/>
            <a:ext cx="13720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Use phone while driving.</a:t>
            </a:r>
            <a:endParaRPr lang="en-VN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249DEBF-6B2C-5837-B97E-5A17D5F50EC2}"/>
              </a:ext>
            </a:extLst>
          </p:cNvPr>
          <p:cNvSpPr txBox="1">
            <a:spLocks/>
          </p:cNvSpPr>
          <p:nvPr/>
        </p:nvSpPr>
        <p:spPr>
          <a:xfrm>
            <a:off x="634343" y="898186"/>
            <a:ext cx="5112494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Can you add more?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9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1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373782" y="410866"/>
            <a:ext cx="3577344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Discuss: </a:t>
            </a:r>
            <a:r>
              <a:rPr lang="en-US" dirty="0">
                <a:solidFill>
                  <a:srgbClr val="FF0000"/>
                </a:solidFill>
              </a:rPr>
              <a:t>Who is being safe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who isn’t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1474" name="Google Shape;1474;p52"/>
          <p:cNvGrpSpPr/>
          <p:nvPr/>
        </p:nvGrpSpPr>
        <p:grpSpPr>
          <a:xfrm>
            <a:off x="715094" y="2120473"/>
            <a:ext cx="2680924" cy="2751942"/>
            <a:chOff x="715094" y="2120473"/>
            <a:chExt cx="2680924" cy="2751942"/>
          </a:xfrm>
        </p:grpSpPr>
        <p:sp>
          <p:nvSpPr>
            <p:cNvPr id="1475" name="Google Shape;1475;p52"/>
            <p:cNvSpPr/>
            <p:nvPr/>
          </p:nvSpPr>
          <p:spPr>
            <a:xfrm>
              <a:off x="715094" y="2120473"/>
              <a:ext cx="1450562" cy="886358"/>
            </a:xfrm>
            <a:custGeom>
              <a:avLst/>
              <a:gdLst/>
              <a:ahLst/>
              <a:cxnLst/>
              <a:rect l="l" t="t" r="r" b="b"/>
              <a:pathLst>
                <a:path w="14994" h="9162" extrusionOk="0">
                  <a:moveTo>
                    <a:pt x="11903" y="0"/>
                  </a:moveTo>
                  <a:cubicBezTo>
                    <a:pt x="11723" y="0"/>
                    <a:pt x="11532" y="23"/>
                    <a:pt x="11318" y="55"/>
                  </a:cubicBezTo>
                  <a:cubicBezTo>
                    <a:pt x="10857" y="113"/>
                    <a:pt x="10416" y="238"/>
                    <a:pt x="9978" y="391"/>
                  </a:cubicBezTo>
                  <a:cubicBezTo>
                    <a:pt x="9029" y="712"/>
                    <a:pt x="8105" y="1140"/>
                    <a:pt x="7112" y="1234"/>
                  </a:cubicBezTo>
                  <a:cubicBezTo>
                    <a:pt x="6945" y="1251"/>
                    <a:pt x="6779" y="1257"/>
                    <a:pt x="6613" y="1257"/>
                  </a:cubicBezTo>
                  <a:cubicBezTo>
                    <a:pt x="5969" y="1257"/>
                    <a:pt x="5326" y="1155"/>
                    <a:pt x="4684" y="1118"/>
                  </a:cubicBezTo>
                  <a:cubicBezTo>
                    <a:pt x="4588" y="1114"/>
                    <a:pt x="4492" y="1111"/>
                    <a:pt x="4395" y="1111"/>
                  </a:cubicBezTo>
                  <a:cubicBezTo>
                    <a:pt x="3672" y="1111"/>
                    <a:pt x="2930" y="1233"/>
                    <a:pt x="2370" y="1661"/>
                  </a:cubicBezTo>
                  <a:cubicBezTo>
                    <a:pt x="1979" y="1961"/>
                    <a:pt x="1701" y="2527"/>
                    <a:pt x="1990" y="2910"/>
                  </a:cubicBezTo>
                  <a:cubicBezTo>
                    <a:pt x="1435" y="3129"/>
                    <a:pt x="855" y="3359"/>
                    <a:pt x="475" y="3823"/>
                  </a:cubicBezTo>
                  <a:cubicBezTo>
                    <a:pt x="92" y="4286"/>
                    <a:pt x="1" y="5038"/>
                    <a:pt x="428" y="5440"/>
                  </a:cubicBezTo>
                  <a:cubicBezTo>
                    <a:pt x="603" y="5604"/>
                    <a:pt x="822" y="5695"/>
                    <a:pt x="1052" y="5742"/>
                  </a:cubicBezTo>
                  <a:cubicBezTo>
                    <a:pt x="1215" y="5777"/>
                    <a:pt x="1379" y="5793"/>
                    <a:pt x="1543" y="5793"/>
                  </a:cubicBezTo>
                  <a:cubicBezTo>
                    <a:pt x="2111" y="5793"/>
                    <a:pt x="2680" y="5608"/>
                    <a:pt x="3232" y="5418"/>
                  </a:cubicBezTo>
                  <a:lnTo>
                    <a:pt x="3232" y="5418"/>
                  </a:lnTo>
                  <a:cubicBezTo>
                    <a:pt x="2892" y="5549"/>
                    <a:pt x="2632" y="5867"/>
                    <a:pt x="2567" y="6217"/>
                  </a:cubicBezTo>
                  <a:cubicBezTo>
                    <a:pt x="2487" y="6597"/>
                    <a:pt x="2636" y="7002"/>
                    <a:pt x="2936" y="7243"/>
                  </a:cubicBezTo>
                  <a:cubicBezTo>
                    <a:pt x="3173" y="7437"/>
                    <a:pt x="3483" y="7521"/>
                    <a:pt x="3794" y="7521"/>
                  </a:cubicBezTo>
                  <a:cubicBezTo>
                    <a:pt x="3911" y="7521"/>
                    <a:pt x="4027" y="7509"/>
                    <a:pt x="4140" y="7488"/>
                  </a:cubicBezTo>
                  <a:cubicBezTo>
                    <a:pt x="4556" y="7396"/>
                    <a:pt x="4936" y="7199"/>
                    <a:pt x="5308" y="6991"/>
                  </a:cubicBezTo>
                  <a:lnTo>
                    <a:pt x="5308" y="6991"/>
                  </a:lnTo>
                  <a:cubicBezTo>
                    <a:pt x="4878" y="7302"/>
                    <a:pt x="4753" y="7926"/>
                    <a:pt x="4984" y="8400"/>
                  </a:cubicBezTo>
                  <a:cubicBezTo>
                    <a:pt x="5197" y="8840"/>
                    <a:pt x="5679" y="9110"/>
                    <a:pt x="6164" y="9110"/>
                  </a:cubicBezTo>
                  <a:cubicBezTo>
                    <a:pt x="6202" y="9110"/>
                    <a:pt x="6241" y="9109"/>
                    <a:pt x="6279" y="9105"/>
                  </a:cubicBezTo>
                  <a:cubicBezTo>
                    <a:pt x="6809" y="9061"/>
                    <a:pt x="7272" y="8700"/>
                    <a:pt x="7514" y="8239"/>
                  </a:cubicBezTo>
                  <a:lnTo>
                    <a:pt x="7514" y="8239"/>
                  </a:lnTo>
                  <a:cubicBezTo>
                    <a:pt x="7445" y="8678"/>
                    <a:pt x="7861" y="9094"/>
                    <a:pt x="8313" y="9152"/>
                  </a:cubicBezTo>
                  <a:cubicBezTo>
                    <a:pt x="8361" y="9159"/>
                    <a:pt x="8409" y="9162"/>
                    <a:pt x="8457" y="9162"/>
                  </a:cubicBezTo>
                  <a:cubicBezTo>
                    <a:pt x="8849" y="9162"/>
                    <a:pt x="9240" y="8958"/>
                    <a:pt x="9539" y="8689"/>
                  </a:cubicBezTo>
                  <a:cubicBezTo>
                    <a:pt x="9872" y="8389"/>
                    <a:pt x="10127" y="8006"/>
                    <a:pt x="10405" y="7660"/>
                  </a:cubicBezTo>
                  <a:cubicBezTo>
                    <a:pt x="10532" y="7521"/>
                    <a:pt x="10649" y="7382"/>
                    <a:pt x="10774" y="7257"/>
                  </a:cubicBezTo>
                  <a:cubicBezTo>
                    <a:pt x="10613" y="7119"/>
                    <a:pt x="10485" y="6955"/>
                    <a:pt x="10510" y="6758"/>
                  </a:cubicBezTo>
                  <a:lnTo>
                    <a:pt x="10821" y="5812"/>
                  </a:lnTo>
                  <a:cubicBezTo>
                    <a:pt x="10566" y="5593"/>
                    <a:pt x="10358" y="5315"/>
                    <a:pt x="10233" y="5002"/>
                  </a:cubicBezTo>
                  <a:cubicBezTo>
                    <a:pt x="10150" y="4830"/>
                    <a:pt x="10094" y="4644"/>
                    <a:pt x="10047" y="4469"/>
                  </a:cubicBezTo>
                  <a:cubicBezTo>
                    <a:pt x="9916" y="4600"/>
                    <a:pt x="9732" y="4692"/>
                    <a:pt x="9527" y="4692"/>
                  </a:cubicBezTo>
                  <a:cubicBezTo>
                    <a:pt x="9515" y="4692"/>
                    <a:pt x="9504" y="4692"/>
                    <a:pt x="9492" y="4691"/>
                  </a:cubicBezTo>
                  <a:cubicBezTo>
                    <a:pt x="9098" y="4677"/>
                    <a:pt x="8787" y="4344"/>
                    <a:pt x="8798" y="3939"/>
                  </a:cubicBezTo>
                  <a:cubicBezTo>
                    <a:pt x="8809" y="3543"/>
                    <a:pt x="9131" y="3234"/>
                    <a:pt x="9524" y="3234"/>
                  </a:cubicBezTo>
                  <a:cubicBezTo>
                    <a:pt x="9533" y="3234"/>
                    <a:pt x="9542" y="3234"/>
                    <a:pt x="9550" y="3234"/>
                  </a:cubicBezTo>
                  <a:cubicBezTo>
                    <a:pt x="9573" y="3234"/>
                    <a:pt x="9595" y="3245"/>
                    <a:pt x="9620" y="3245"/>
                  </a:cubicBezTo>
                  <a:cubicBezTo>
                    <a:pt x="9733" y="3337"/>
                    <a:pt x="9839" y="3429"/>
                    <a:pt x="9886" y="3592"/>
                  </a:cubicBezTo>
                  <a:cubicBezTo>
                    <a:pt x="9930" y="3706"/>
                    <a:pt x="9942" y="3834"/>
                    <a:pt x="10000" y="3939"/>
                  </a:cubicBezTo>
                  <a:cubicBezTo>
                    <a:pt x="10052" y="4040"/>
                    <a:pt x="10150" y="4126"/>
                    <a:pt x="10261" y="4126"/>
                  </a:cubicBezTo>
                  <a:cubicBezTo>
                    <a:pt x="10274" y="4126"/>
                    <a:pt x="10288" y="4125"/>
                    <a:pt x="10302" y="4122"/>
                  </a:cubicBezTo>
                  <a:cubicBezTo>
                    <a:pt x="10452" y="4089"/>
                    <a:pt x="10510" y="3881"/>
                    <a:pt x="10485" y="3731"/>
                  </a:cubicBezTo>
                  <a:cubicBezTo>
                    <a:pt x="10452" y="3581"/>
                    <a:pt x="10358" y="3442"/>
                    <a:pt x="10347" y="3279"/>
                  </a:cubicBezTo>
                  <a:cubicBezTo>
                    <a:pt x="10555" y="3129"/>
                    <a:pt x="10774" y="3001"/>
                    <a:pt x="11007" y="2888"/>
                  </a:cubicBezTo>
                  <a:cubicBezTo>
                    <a:pt x="11204" y="2793"/>
                    <a:pt x="11423" y="2724"/>
                    <a:pt x="11620" y="2610"/>
                  </a:cubicBezTo>
                  <a:cubicBezTo>
                    <a:pt x="12117" y="2319"/>
                    <a:pt x="12427" y="1789"/>
                    <a:pt x="12683" y="1278"/>
                  </a:cubicBezTo>
                  <a:cubicBezTo>
                    <a:pt x="12810" y="1523"/>
                    <a:pt x="13052" y="1695"/>
                    <a:pt x="13296" y="1822"/>
                  </a:cubicBezTo>
                  <a:cubicBezTo>
                    <a:pt x="13537" y="1961"/>
                    <a:pt x="13792" y="2066"/>
                    <a:pt x="14012" y="2238"/>
                  </a:cubicBezTo>
                  <a:cubicBezTo>
                    <a:pt x="14311" y="2483"/>
                    <a:pt x="14497" y="2829"/>
                    <a:pt x="14658" y="3176"/>
                  </a:cubicBezTo>
                  <a:cubicBezTo>
                    <a:pt x="14683" y="3684"/>
                    <a:pt x="14658" y="4239"/>
                    <a:pt x="14544" y="4713"/>
                  </a:cubicBezTo>
                  <a:cubicBezTo>
                    <a:pt x="14555" y="4713"/>
                    <a:pt x="14555" y="4702"/>
                    <a:pt x="14555" y="4702"/>
                  </a:cubicBezTo>
                  <a:cubicBezTo>
                    <a:pt x="14935" y="4158"/>
                    <a:pt x="14994" y="3581"/>
                    <a:pt x="14866" y="3012"/>
                  </a:cubicBezTo>
                  <a:cubicBezTo>
                    <a:pt x="14913" y="2344"/>
                    <a:pt x="14797" y="1683"/>
                    <a:pt x="14519" y="1095"/>
                  </a:cubicBezTo>
                  <a:cubicBezTo>
                    <a:pt x="14464" y="979"/>
                    <a:pt x="14417" y="876"/>
                    <a:pt x="14336" y="793"/>
                  </a:cubicBezTo>
                  <a:cubicBezTo>
                    <a:pt x="14267" y="712"/>
                    <a:pt x="14173" y="654"/>
                    <a:pt x="14081" y="585"/>
                  </a:cubicBezTo>
                  <a:cubicBezTo>
                    <a:pt x="13964" y="504"/>
                    <a:pt x="13840" y="413"/>
                    <a:pt x="13701" y="343"/>
                  </a:cubicBezTo>
                  <a:cubicBezTo>
                    <a:pt x="13504" y="263"/>
                    <a:pt x="13296" y="227"/>
                    <a:pt x="13088" y="194"/>
                  </a:cubicBezTo>
                  <a:cubicBezTo>
                    <a:pt x="12960" y="183"/>
                    <a:pt x="12832" y="158"/>
                    <a:pt x="12705" y="135"/>
                  </a:cubicBezTo>
                  <a:cubicBezTo>
                    <a:pt x="12635" y="124"/>
                    <a:pt x="12566" y="113"/>
                    <a:pt x="12508" y="113"/>
                  </a:cubicBezTo>
                  <a:cubicBezTo>
                    <a:pt x="12309" y="31"/>
                    <a:pt x="12114" y="0"/>
                    <a:pt x="119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2"/>
            <p:cNvSpPr/>
            <p:nvPr/>
          </p:nvSpPr>
          <p:spPr>
            <a:xfrm>
              <a:off x="1682419" y="2781612"/>
              <a:ext cx="994323" cy="652724"/>
            </a:xfrm>
            <a:custGeom>
              <a:avLst/>
              <a:gdLst/>
              <a:ahLst/>
              <a:cxnLst/>
              <a:rect l="l" t="t" r="r" b="b"/>
              <a:pathLst>
                <a:path w="10278" h="6747" extrusionOk="0">
                  <a:moveTo>
                    <a:pt x="754" y="1"/>
                  </a:moveTo>
                  <a:cubicBezTo>
                    <a:pt x="425" y="1"/>
                    <a:pt x="180" y="333"/>
                    <a:pt x="95" y="665"/>
                  </a:cubicBezTo>
                  <a:cubicBezTo>
                    <a:pt x="1" y="1092"/>
                    <a:pt x="70" y="1555"/>
                    <a:pt x="176" y="1971"/>
                  </a:cubicBezTo>
                  <a:cubicBezTo>
                    <a:pt x="428" y="2895"/>
                    <a:pt x="1030" y="3683"/>
                    <a:pt x="1643" y="4363"/>
                  </a:cubicBezTo>
                  <a:cubicBezTo>
                    <a:pt x="2881" y="5728"/>
                    <a:pt x="4476" y="6596"/>
                    <a:pt x="6221" y="6710"/>
                  </a:cubicBezTo>
                  <a:cubicBezTo>
                    <a:pt x="6391" y="6723"/>
                    <a:pt x="6564" y="6731"/>
                    <a:pt x="6740" y="6731"/>
                  </a:cubicBezTo>
                  <a:cubicBezTo>
                    <a:pt x="7054" y="6731"/>
                    <a:pt x="7373" y="6705"/>
                    <a:pt x="7678" y="6630"/>
                  </a:cubicBezTo>
                  <a:cubicBezTo>
                    <a:pt x="7758" y="6619"/>
                    <a:pt x="7827" y="6596"/>
                    <a:pt x="7897" y="6560"/>
                  </a:cubicBezTo>
                  <a:lnTo>
                    <a:pt x="7897" y="6571"/>
                  </a:lnTo>
                  <a:cubicBezTo>
                    <a:pt x="7977" y="6666"/>
                    <a:pt x="8141" y="6746"/>
                    <a:pt x="8266" y="6746"/>
                  </a:cubicBezTo>
                  <a:cubicBezTo>
                    <a:pt x="8349" y="6746"/>
                    <a:pt x="8418" y="6710"/>
                    <a:pt x="8452" y="6630"/>
                  </a:cubicBezTo>
                  <a:cubicBezTo>
                    <a:pt x="8474" y="6571"/>
                    <a:pt x="8474" y="6502"/>
                    <a:pt x="8488" y="6433"/>
                  </a:cubicBezTo>
                  <a:cubicBezTo>
                    <a:pt x="8488" y="6399"/>
                    <a:pt x="8499" y="6352"/>
                    <a:pt x="8499" y="6319"/>
                  </a:cubicBezTo>
                  <a:cubicBezTo>
                    <a:pt x="8543" y="6042"/>
                    <a:pt x="8671" y="5797"/>
                    <a:pt x="8846" y="5636"/>
                  </a:cubicBezTo>
                  <a:cubicBezTo>
                    <a:pt x="9006" y="5493"/>
                    <a:pt x="9192" y="5419"/>
                    <a:pt x="9386" y="5419"/>
                  </a:cubicBezTo>
                  <a:cubicBezTo>
                    <a:pt x="9444" y="5419"/>
                    <a:pt x="9503" y="5426"/>
                    <a:pt x="9561" y="5439"/>
                  </a:cubicBezTo>
                  <a:cubicBezTo>
                    <a:pt x="9711" y="5473"/>
                    <a:pt x="9875" y="5578"/>
                    <a:pt x="9967" y="5739"/>
                  </a:cubicBezTo>
                  <a:cubicBezTo>
                    <a:pt x="10000" y="5797"/>
                    <a:pt x="10036" y="5878"/>
                    <a:pt x="10083" y="5925"/>
                  </a:cubicBezTo>
                  <a:cubicBezTo>
                    <a:pt x="10111" y="5962"/>
                    <a:pt x="10148" y="5984"/>
                    <a:pt x="10184" y="5984"/>
                  </a:cubicBezTo>
                  <a:cubicBezTo>
                    <a:pt x="10206" y="5984"/>
                    <a:pt x="10226" y="5976"/>
                    <a:pt x="10244" y="5958"/>
                  </a:cubicBezTo>
                  <a:cubicBezTo>
                    <a:pt x="10277" y="5914"/>
                    <a:pt x="10277" y="5845"/>
                    <a:pt x="10277" y="5775"/>
                  </a:cubicBezTo>
                  <a:cubicBezTo>
                    <a:pt x="10244" y="5625"/>
                    <a:pt x="10175" y="5473"/>
                    <a:pt x="10094" y="5359"/>
                  </a:cubicBezTo>
                  <a:cubicBezTo>
                    <a:pt x="9861" y="5034"/>
                    <a:pt x="9528" y="4862"/>
                    <a:pt x="9204" y="4849"/>
                  </a:cubicBezTo>
                  <a:cubicBezTo>
                    <a:pt x="8879" y="4849"/>
                    <a:pt x="8557" y="5001"/>
                    <a:pt x="8313" y="5243"/>
                  </a:cubicBezTo>
                  <a:cubicBezTo>
                    <a:pt x="8233" y="5323"/>
                    <a:pt x="8152" y="5417"/>
                    <a:pt x="8105" y="5520"/>
                  </a:cubicBezTo>
                  <a:cubicBezTo>
                    <a:pt x="7826" y="5574"/>
                    <a:pt x="7546" y="5601"/>
                    <a:pt x="7269" y="5601"/>
                  </a:cubicBezTo>
                  <a:cubicBezTo>
                    <a:pt x="6892" y="5601"/>
                    <a:pt x="6517" y="5551"/>
                    <a:pt x="6152" y="5451"/>
                  </a:cubicBezTo>
                  <a:cubicBezTo>
                    <a:pt x="5480" y="5279"/>
                    <a:pt x="4856" y="4954"/>
                    <a:pt x="4268" y="4549"/>
                  </a:cubicBezTo>
                  <a:cubicBezTo>
                    <a:pt x="3677" y="4133"/>
                    <a:pt x="3133" y="3636"/>
                    <a:pt x="2673" y="3023"/>
                  </a:cubicBezTo>
                  <a:cubicBezTo>
                    <a:pt x="2337" y="2585"/>
                    <a:pt x="2023" y="2099"/>
                    <a:pt x="1804" y="1589"/>
                  </a:cubicBezTo>
                  <a:cubicBezTo>
                    <a:pt x="1596" y="1081"/>
                    <a:pt x="1435" y="88"/>
                    <a:pt x="833" y="7"/>
                  </a:cubicBezTo>
                  <a:cubicBezTo>
                    <a:pt x="806" y="3"/>
                    <a:pt x="780" y="1"/>
                    <a:pt x="75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2"/>
            <p:cNvSpPr/>
            <p:nvPr/>
          </p:nvSpPr>
          <p:spPr>
            <a:xfrm>
              <a:off x="2074031" y="4085122"/>
              <a:ext cx="464172" cy="234892"/>
            </a:xfrm>
            <a:custGeom>
              <a:avLst/>
              <a:gdLst/>
              <a:ahLst/>
              <a:cxnLst/>
              <a:rect l="l" t="t" r="r" b="b"/>
              <a:pathLst>
                <a:path w="4798" h="2428" extrusionOk="0">
                  <a:moveTo>
                    <a:pt x="1058" y="0"/>
                  </a:moveTo>
                  <a:cubicBezTo>
                    <a:pt x="604" y="0"/>
                    <a:pt x="187" y="338"/>
                    <a:pt x="114" y="808"/>
                  </a:cubicBezTo>
                  <a:lnTo>
                    <a:pt x="1" y="1640"/>
                  </a:lnTo>
                  <a:cubicBezTo>
                    <a:pt x="1" y="1640"/>
                    <a:pt x="1191" y="2092"/>
                    <a:pt x="2370" y="2253"/>
                  </a:cubicBezTo>
                  <a:cubicBezTo>
                    <a:pt x="3560" y="2417"/>
                    <a:pt x="4634" y="2428"/>
                    <a:pt x="4634" y="2428"/>
                  </a:cubicBezTo>
                  <a:cubicBezTo>
                    <a:pt x="4798" y="1421"/>
                    <a:pt x="4057" y="971"/>
                    <a:pt x="3053" y="821"/>
                  </a:cubicBezTo>
                  <a:lnTo>
                    <a:pt x="1202" y="11"/>
                  </a:lnTo>
                  <a:cubicBezTo>
                    <a:pt x="1154" y="4"/>
                    <a:pt x="1106" y="0"/>
                    <a:pt x="10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2"/>
            <p:cNvSpPr/>
            <p:nvPr/>
          </p:nvSpPr>
          <p:spPr>
            <a:xfrm>
              <a:off x="1713860" y="3459488"/>
              <a:ext cx="729344" cy="733601"/>
            </a:xfrm>
            <a:custGeom>
              <a:avLst/>
              <a:gdLst/>
              <a:ahLst/>
              <a:cxnLst/>
              <a:rect l="l" t="t" r="r" b="b"/>
              <a:pathLst>
                <a:path w="7539" h="7583" extrusionOk="0">
                  <a:moveTo>
                    <a:pt x="809" y="0"/>
                  </a:moveTo>
                  <a:cubicBezTo>
                    <a:pt x="442" y="0"/>
                    <a:pt x="122" y="255"/>
                    <a:pt x="48" y="616"/>
                  </a:cubicBezTo>
                  <a:cubicBezTo>
                    <a:pt x="34" y="616"/>
                    <a:pt x="34" y="630"/>
                    <a:pt x="34" y="630"/>
                  </a:cubicBezTo>
                  <a:cubicBezTo>
                    <a:pt x="0" y="791"/>
                    <a:pt x="23" y="941"/>
                    <a:pt x="81" y="1090"/>
                  </a:cubicBezTo>
                  <a:cubicBezTo>
                    <a:pt x="81" y="1090"/>
                    <a:pt x="81" y="1101"/>
                    <a:pt x="92" y="1101"/>
                  </a:cubicBezTo>
                  <a:cubicBezTo>
                    <a:pt x="103" y="1138"/>
                    <a:pt x="117" y="1160"/>
                    <a:pt x="139" y="1196"/>
                  </a:cubicBezTo>
                  <a:cubicBezTo>
                    <a:pt x="139" y="1196"/>
                    <a:pt x="139" y="1207"/>
                    <a:pt x="150" y="1218"/>
                  </a:cubicBezTo>
                  <a:cubicBezTo>
                    <a:pt x="161" y="1240"/>
                    <a:pt x="186" y="1265"/>
                    <a:pt x="208" y="1287"/>
                  </a:cubicBezTo>
                  <a:cubicBezTo>
                    <a:pt x="208" y="1298"/>
                    <a:pt x="220" y="1298"/>
                    <a:pt x="220" y="1310"/>
                  </a:cubicBezTo>
                  <a:cubicBezTo>
                    <a:pt x="256" y="1335"/>
                    <a:pt x="278" y="1368"/>
                    <a:pt x="311" y="1393"/>
                  </a:cubicBezTo>
                  <a:cubicBezTo>
                    <a:pt x="1468" y="2294"/>
                    <a:pt x="2567" y="2120"/>
                    <a:pt x="5341" y="3229"/>
                  </a:cubicBezTo>
                  <a:lnTo>
                    <a:pt x="5352" y="3229"/>
                  </a:lnTo>
                  <a:cubicBezTo>
                    <a:pt x="5155" y="4478"/>
                    <a:pt x="4889" y="5668"/>
                    <a:pt x="4567" y="6664"/>
                  </a:cubicBezTo>
                  <a:cubicBezTo>
                    <a:pt x="4542" y="6686"/>
                    <a:pt x="4531" y="6709"/>
                    <a:pt x="4531" y="6734"/>
                  </a:cubicBezTo>
                  <a:cubicBezTo>
                    <a:pt x="4520" y="6734"/>
                    <a:pt x="4520" y="6745"/>
                    <a:pt x="4520" y="6745"/>
                  </a:cubicBezTo>
                  <a:cubicBezTo>
                    <a:pt x="4520" y="6767"/>
                    <a:pt x="4509" y="6778"/>
                    <a:pt x="4509" y="6789"/>
                  </a:cubicBezTo>
                  <a:lnTo>
                    <a:pt x="4509" y="6814"/>
                  </a:lnTo>
                  <a:cubicBezTo>
                    <a:pt x="4498" y="6836"/>
                    <a:pt x="4498" y="6847"/>
                    <a:pt x="4498" y="6858"/>
                  </a:cubicBezTo>
                  <a:lnTo>
                    <a:pt x="4498" y="6883"/>
                  </a:lnTo>
                  <a:cubicBezTo>
                    <a:pt x="4509" y="6895"/>
                    <a:pt x="4509" y="6917"/>
                    <a:pt x="4509" y="6942"/>
                  </a:cubicBezTo>
                  <a:cubicBezTo>
                    <a:pt x="4531" y="6986"/>
                    <a:pt x="4556" y="7033"/>
                    <a:pt x="4578" y="7080"/>
                  </a:cubicBezTo>
                  <a:cubicBezTo>
                    <a:pt x="4589" y="7103"/>
                    <a:pt x="4611" y="7125"/>
                    <a:pt x="4636" y="7150"/>
                  </a:cubicBezTo>
                  <a:cubicBezTo>
                    <a:pt x="4648" y="7172"/>
                    <a:pt x="4670" y="7183"/>
                    <a:pt x="4695" y="7205"/>
                  </a:cubicBezTo>
                  <a:cubicBezTo>
                    <a:pt x="4933" y="7424"/>
                    <a:pt x="5340" y="7582"/>
                    <a:pt x="5660" y="7582"/>
                  </a:cubicBezTo>
                  <a:cubicBezTo>
                    <a:pt x="5901" y="7582"/>
                    <a:pt x="6092" y="7493"/>
                    <a:pt x="6126" y="7275"/>
                  </a:cubicBezTo>
                  <a:cubicBezTo>
                    <a:pt x="6670" y="5726"/>
                    <a:pt x="7122" y="4212"/>
                    <a:pt x="7411" y="2697"/>
                  </a:cubicBezTo>
                  <a:cubicBezTo>
                    <a:pt x="7539" y="2073"/>
                    <a:pt x="7064" y="1715"/>
                    <a:pt x="6554" y="1495"/>
                  </a:cubicBezTo>
                  <a:cubicBezTo>
                    <a:pt x="6415" y="1426"/>
                    <a:pt x="6276" y="1379"/>
                    <a:pt x="6137" y="1335"/>
                  </a:cubicBezTo>
                  <a:cubicBezTo>
                    <a:pt x="4972" y="929"/>
                    <a:pt x="3779" y="524"/>
                    <a:pt x="2578" y="283"/>
                  </a:cubicBezTo>
                  <a:cubicBezTo>
                    <a:pt x="2023" y="167"/>
                    <a:pt x="1457" y="86"/>
                    <a:pt x="902" y="6"/>
                  </a:cubicBezTo>
                  <a:cubicBezTo>
                    <a:pt x="871" y="2"/>
                    <a:pt x="840" y="0"/>
                    <a:pt x="809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2"/>
            <p:cNvSpPr/>
            <p:nvPr/>
          </p:nvSpPr>
          <p:spPr>
            <a:xfrm>
              <a:off x="1290033" y="3778545"/>
              <a:ext cx="806352" cy="116382"/>
            </a:xfrm>
            <a:custGeom>
              <a:avLst/>
              <a:gdLst/>
              <a:ahLst/>
              <a:cxnLst/>
              <a:rect l="l" t="t" r="r" b="b"/>
              <a:pathLst>
                <a:path w="8335" h="1203" extrusionOk="0">
                  <a:moveTo>
                    <a:pt x="209" y="1"/>
                  </a:moveTo>
                  <a:lnTo>
                    <a:pt x="1" y="1202"/>
                  </a:lnTo>
                  <a:lnTo>
                    <a:pt x="8138" y="1202"/>
                  </a:lnTo>
                  <a:lnTo>
                    <a:pt x="8335" y="1"/>
                  </a:lnTo>
                  <a:close/>
                </a:path>
              </a:pathLst>
            </a:custGeom>
            <a:solidFill>
              <a:srgbClr val="2F4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2"/>
            <p:cNvSpPr/>
            <p:nvPr/>
          </p:nvSpPr>
          <p:spPr>
            <a:xfrm>
              <a:off x="1200353" y="3436366"/>
              <a:ext cx="1900417" cy="968589"/>
            </a:xfrm>
            <a:custGeom>
              <a:avLst/>
              <a:gdLst/>
              <a:ahLst/>
              <a:cxnLst/>
              <a:rect l="l" t="t" r="r" b="b"/>
              <a:pathLst>
                <a:path w="19644" h="10012" extrusionOk="0">
                  <a:moveTo>
                    <a:pt x="14705" y="0"/>
                  </a:moveTo>
                  <a:cubicBezTo>
                    <a:pt x="14547" y="0"/>
                    <a:pt x="14421" y="348"/>
                    <a:pt x="14263" y="348"/>
                  </a:cubicBezTo>
                  <a:cubicBezTo>
                    <a:pt x="14261" y="348"/>
                    <a:pt x="14258" y="347"/>
                    <a:pt x="14256" y="347"/>
                  </a:cubicBezTo>
                  <a:cubicBezTo>
                    <a:pt x="14128" y="347"/>
                    <a:pt x="13990" y="336"/>
                    <a:pt x="13862" y="314"/>
                  </a:cubicBezTo>
                  <a:cubicBezTo>
                    <a:pt x="13723" y="300"/>
                    <a:pt x="13840" y="150"/>
                    <a:pt x="13701" y="150"/>
                  </a:cubicBezTo>
                  <a:cubicBezTo>
                    <a:pt x="13956" y="1077"/>
                    <a:pt x="14220" y="2209"/>
                    <a:pt x="14417" y="3271"/>
                  </a:cubicBezTo>
                  <a:cubicBezTo>
                    <a:pt x="14636" y="4359"/>
                    <a:pt x="14650" y="5572"/>
                    <a:pt x="14314" y="6601"/>
                  </a:cubicBezTo>
                  <a:cubicBezTo>
                    <a:pt x="14150" y="7111"/>
                    <a:pt x="13956" y="7619"/>
                    <a:pt x="13654" y="7988"/>
                  </a:cubicBezTo>
                  <a:cubicBezTo>
                    <a:pt x="13551" y="8105"/>
                    <a:pt x="13307" y="8346"/>
                    <a:pt x="13088" y="8612"/>
                  </a:cubicBezTo>
                  <a:lnTo>
                    <a:pt x="9215" y="8612"/>
                  </a:lnTo>
                  <a:cubicBezTo>
                    <a:pt x="9193" y="8601"/>
                    <a:pt x="9157" y="8579"/>
                    <a:pt x="9134" y="8554"/>
                  </a:cubicBezTo>
                  <a:cubicBezTo>
                    <a:pt x="8937" y="8382"/>
                    <a:pt x="8740" y="7988"/>
                    <a:pt x="8568" y="7769"/>
                  </a:cubicBezTo>
                  <a:lnTo>
                    <a:pt x="9262" y="3538"/>
                  </a:lnTo>
                  <a:lnTo>
                    <a:pt x="1136" y="3538"/>
                  </a:lnTo>
                  <a:lnTo>
                    <a:pt x="1" y="9966"/>
                  </a:lnTo>
                  <a:cubicBezTo>
                    <a:pt x="1" y="9966"/>
                    <a:pt x="14464" y="10011"/>
                    <a:pt x="14672" y="10011"/>
                  </a:cubicBezTo>
                  <a:cubicBezTo>
                    <a:pt x="14719" y="10011"/>
                    <a:pt x="14766" y="10012"/>
                    <a:pt x="14812" y="10012"/>
                  </a:cubicBezTo>
                  <a:cubicBezTo>
                    <a:pt x="16187" y="10012"/>
                    <a:pt x="17572" y="9660"/>
                    <a:pt x="18903" y="9134"/>
                  </a:cubicBezTo>
                  <a:cubicBezTo>
                    <a:pt x="19181" y="9017"/>
                    <a:pt x="19516" y="8831"/>
                    <a:pt x="19575" y="8415"/>
                  </a:cubicBezTo>
                  <a:cubicBezTo>
                    <a:pt x="19644" y="7955"/>
                    <a:pt x="19353" y="7561"/>
                    <a:pt x="19100" y="7272"/>
                  </a:cubicBezTo>
                  <a:cubicBezTo>
                    <a:pt x="17399" y="5319"/>
                    <a:pt x="16151" y="2337"/>
                    <a:pt x="147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2"/>
            <p:cNvSpPr/>
            <p:nvPr/>
          </p:nvSpPr>
          <p:spPr>
            <a:xfrm>
              <a:off x="1279875" y="3740428"/>
              <a:ext cx="839921" cy="73912"/>
            </a:xfrm>
            <a:custGeom>
              <a:avLst/>
              <a:gdLst/>
              <a:ahLst/>
              <a:cxnLst/>
              <a:rect l="l" t="t" r="r" b="b"/>
              <a:pathLst>
                <a:path w="8682" h="764" extrusionOk="0">
                  <a:moveTo>
                    <a:pt x="383" y="1"/>
                  </a:moveTo>
                  <a:cubicBezTo>
                    <a:pt x="175" y="1"/>
                    <a:pt x="0" y="165"/>
                    <a:pt x="0" y="384"/>
                  </a:cubicBezTo>
                  <a:cubicBezTo>
                    <a:pt x="0" y="592"/>
                    <a:pt x="175" y="764"/>
                    <a:pt x="383" y="764"/>
                  </a:cubicBezTo>
                  <a:lnTo>
                    <a:pt x="8301" y="764"/>
                  </a:lnTo>
                  <a:cubicBezTo>
                    <a:pt x="8509" y="764"/>
                    <a:pt x="8681" y="592"/>
                    <a:pt x="8681" y="384"/>
                  </a:cubicBezTo>
                  <a:cubicBezTo>
                    <a:pt x="8681" y="165"/>
                    <a:pt x="8509" y="1"/>
                    <a:pt x="8301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2481993" y="3324435"/>
              <a:ext cx="192615" cy="191454"/>
            </a:xfrm>
            <a:custGeom>
              <a:avLst/>
              <a:gdLst/>
              <a:ahLst/>
              <a:cxnLst/>
              <a:rect l="l" t="t" r="r" b="b"/>
              <a:pathLst>
                <a:path w="1991" h="1979" extrusionOk="0">
                  <a:moveTo>
                    <a:pt x="997" y="1"/>
                  </a:moveTo>
                  <a:cubicBezTo>
                    <a:pt x="442" y="1"/>
                    <a:pt x="1" y="442"/>
                    <a:pt x="1" y="985"/>
                  </a:cubicBezTo>
                  <a:cubicBezTo>
                    <a:pt x="1" y="1540"/>
                    <a:pt x="442" y="1979"/>
                    <a:pt x="997" y="1979"/>
                  </a:cubicBezTo>
                  <a:cubicBezTo>
                    <a:pt x="1541" y="1979"/>
                    <a:pt x="1990" y="1540"/>
                    <a:pt x="1990" y="985"/>
                  </a:cubicBezTo>
                  <a:cubicBezTo>
                    <a:pt x="1990" y="442"/>
                    <a:pt x="1541" y="1"/>
                    <a:pt x="99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2705854" y="3589607"/>
              <a:ext cx="146662" cy="218058"/>
            </a:xfrm>
            <a:custGeom>
              <a:avLst/>
              <a:gdLst/>
              <a:ahLst/>
              <a:cxnLst/>
              <a:rect l="l" t="t" r="r" b="b"/>
              <a:pathLst>
                <a:path w="1516" h="2254" extrusionOk="0">
                  <a:moveTo>
                    <a:pt x="323" y="1"/>
                  </a:moveTo>
                  <a:lnTo>
                    <a:pt x="1" y="198"/>
                  </a:lnTo>
                  <a:lnTo>
                    <a:pt x="1191" y="2253"/>
                  </a:lnTo>
                  <a:lnTo>
                    <a:pt x="1516" y="207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2"/>
            <p:cNvSpPr/>
            <p:nvPr/>
          </p:nvSpPr>
          <p:spPr>
            <a:xfrm>
              <a:off x="2751806" y="3605376"/>
              <a:ext cx="131861" cy="149951"/>
            </a:xfrm>
            <a:custGeom>
              <a:avLst/>
              <a:gdLst/>
              <a:ahLst/>
              <a:cxnLst/>
              <a:rect l="l" t="t" r="r" b="b"/>
              <a:pathLst>
                <a:path w="1363" h="1550" extrusionOk="0">
                  <a:moveTo>
                    <a:pt x="420" y="0"/>
                  </a:moveTo>
                  <a:cubicBezTo>
                    <a:pt x="277" y="0"/>
                    <a:pt x="132" y="38"/>
                    <a:pt x="0" y="115"/>
                  </a:cubicBezTo>
                  <a:lnTo>
                    <a:pt x="832" y="1549"/>
                  </a:lnTo>
                  <a:cubicBezTo>
                    <a:pt x="1224" y="1316"/>
                    <a:pt x="1362" y="809"/>
                    <a:pt x="1132" y="415"/>
                  </a:cubicBezTo>
                  <a:cubicBezTo>
                    <a:pt x="979" y="146"/>
                    <a:pt x="70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2"/>
            <p:cNvSpPr/>
            <p:nvPr/>
          </p:nvSpPr>
          <p:spPr>
            <a:xfrm>
              <a:off x="2683313" y="4242619"/>
              <a:ext cx="652337" cy="629796"/>
            </a:xfrm>
            <a:custGeom>
              <a:avLst/>
              <a:gdLst/>
              <a:ahLst/>
              <a:cxnLst/>
              <a:rect l="l" t="t" r="r" b="b"/>
              <a:pathLst>
                <a:path w="6743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28" y="6510"/>
                    <a:pt x="6742" y="5053"/>
                    <a:pt x="6742" y="3261"/>
                  </a:cubicBezTo>
                  <a:cubicBezTo>
                    <a:pt x="6742" y="1457"/>
                    <a:pt x="5228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2"/>
            <p:cNvSpPr/>
            <p:nvPr/>
          </p:nvSpPr>
          <p:spPr>
            <a:xfrm>
              <a:off x="2809744" y="4328326"/>
              <a:ext cx="407358" cy="393553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1138921" y="4242619"/>
              <a:ext cx="652047" cy="629796"/>
            </a:xfrm>
            <a:custGeom>
              <a:avLst/>
              <a:gdLst/>
              <a:ahLst/>
              <a:cxnLst/>
              <a:rect l="l" t="t" r="r" b="b"/>
              <a:pathLst>
                <a:path w="6740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39" y="6510"/>
                    <a:pt x="6740" y="5053"/>
                    <a:pt x="6740" y="3261"/>
                  </a:cubicBezTo>
                  <a:cubicBezTo>
                    <a:pt x="6740" y="1457"/>
                    <a:pt x="5239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>
              <a:off x="1261263" y="4328326"/>
              <a:ext cx="407358" cy="393542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2"/>
            <p:cNvSpPr/>
            <p:nvPr/>
          </p:nvSpPr>
          <p:spPr>
            <a:xfrm>
              <a:off x="1052724" y="4080575"/>
              <a:ext cx="848048" cy="485359"/>
            </a:xfrm>
            <a:custGeom>
              <a:avLst/>
              <a:gdLst/>
              <a:ahLst/>
              <a:cxnLst/>
              <a:rect l="l" t="t" r="r" b="b"/>
              <a:pathLst>
                <a:path w="8766" h="5017" extrusionOk="0">
                  <a:moveTo>
                    <a:pt x="2290" y="0"/>
                  </a:moveTo>
                  <a:cubicBezTo>
                    <a:pt x="1030" y="0"/>
                    <a:pt x="1" y="1029"/>
                    <a:pt x="1" y="2289"/>
                  </a:cubicBezTo>
                  <a:lnTo>
                    <a:pt x="1" y="5016"/>
                  </a:lnTo>
                  <a:lnTo>
                    <a:pt x="8765" y="5016"/>
                  </a:lnTo>
                  <a:lnTo>
                    <a:pt x="8765" y="752"/>
                  </a:lnTo>
                  <a:cubicBezTo>
                    <a:pt x="8765" y="336"/>
                    <a:pt x="8430" y="0"/>
                    <a:pt x="8014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1532662" y="4346811"/>
              <a:ext cx="337729" cy="36859"/>
            </a:xfrm>
            <a:custGeom>
              <a:avLst/>
              <a:gdLst/>
              <a:ahLst/>
              <a:cxnLst/>
              <a:rect l="l" t="t" r="r" b="b"/>
              <a:pathLst>
                <a:path w="3491" h="381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0"/>
                    <a:pt x="1746" y="380"/>
                  </a:cubicBezTo>
                  <a:cubicBezTo>
                    <a:pt x="2706" y="380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2"/>
            <p:cNvSpPr/>
            <p:nvPr/>
          </p:nvSpPr>
          <p:spPr>
            <a:xfrm>
              <a:off x="1539337" y="4408242"/>
              <a:ext cx="337826" cy="36859"/>
            </a:xfrm>
            <a:custGeom>
              <a:avLst/>
              <a:gdLst/>
              <a:ahLst/>
              <a:cxnLst/>
              <a:rect l="l" t="t" r="r" b="b"/>
              <a:pathLst>
                <a:path w="3492" h="381" extrusionOk="0">
                  <a:moveTo>
                    <a:pt x="1746" y="1"/>
                  </a:moveTo>
                  <a:cubicBezTo>
                    <a:pt x="775" y="1"/>
                    <a:pt x="1" y="92"/>
                    <a:pt x="1" y="198"/>
                  </a:cubicBezTo>
                  <a:cubicBezTo>
                    <a:pt x="1" y="300"/>
                    <a:pt x="775" y="381"/>
                    <a:pt x="1746" y="381"/>
                  </a:cubicBezTo>
                  <a:cubicBezTo>
                    <a:pt x="2706" y="381"/>
                    <a:pt x="3491" y="300"/>
                    <a:pt x="3491" y="198"/>
                  </a:cubicBezTo>
                  <a:cubicBezTo>
                    <a:pt x="3491" y="92"/>
                    <a:pt x="2706" y="1"/>
                    <a:pt x="174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2"/>
            <p:cNvSpPr/>
            <p:nvPr/>
          </p:nvSpPr>
          <p:spPr>
            <a:xfrm>
              <a:off x="1539337" y="4469771"/>
              <a:ext cx="337826" cy="37053"/>
            </a:xfrm>
            <a:custGeom>
              <a:avLst/>
              <a:gdLst/>
              <a:ahLst/>
              <a:cxnLst/>
              <a:rect l="l" t="t" r="r" b="b"/>
              <a:pathLst>
                <a:path w="3492" h="383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3"/>
                    <a:pt x="1746" y="383"/>
                  </a:cubicBezTo>
                  <a:cubicBezTo>
                    <a:pt x="2706" y="383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2"/>
            <p:cNvSpPr/>
            <p:nvPr/>
          </p:nvSpPr>
          <p:spPr>
            <a:xfrm>
              <a:off x="2622946" y="4118692"/>
              <a:ext cx="773072" cy="393550"/>
            </a:xfrm>
            <a:custGeom>
              <a:avLst/>
              <a:gdLst/>
              <a:ahLst/>
              <a:cxnLst/>
              <a:rect l="l" t="t" r="r" b="b"/>
              <a:pathLst>
                <a:path w="7991" h="4068" extrusionOk="0">
                  <a:moveTo>
                    <a:pt x="3990" y="0"/>
                  </a:moveTo>
                  <a:cubicBezTo>
                    <a:pt x="1782" y="0"/>
                    <a:pt x="0" y="1778"/>
                    <a:pt x="0" y="3987"/>
                  </a:cubicBezTo>
                  <a:lnTo>
                    <a:pt x="0" y="4067"/>
                  </a:lnTo>
                  <a:lnTo>
                    <a:pt x="7991" y="4067"/>
                  </a:lnTo>
                  <a:lnTo>
                    <a:pt x="7991" y="3987"/>
                  </a:lnTo>
                  <a:cubicBezTo>
                    <a:pt x="7991" y="1778"/>
                    <a:pt x="6198" y="0"/>
                    <a:pt x="39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>
              <a:off x="2123176" y="4108437"/>
              <a:ext cx="464172" cy="234988"/>
            </a:xfrm>
            <a:custGeom>
              <a:avLst/>
              <a:gdLst/>
              <a:ahLst/>
              <a:cxnLst/>
              <a:rect l="l" t="t" r="r" b="b"/>
              <a:pathLst>
                <a:path w="4798" h="2429" extrusionOk="0">
                  <a:moveTo>
                    <a:pt x="1056" y="0"/>
                  </a:moveTo>
                  <a:cubicBezTo>
                    <a:pt x="595" y="0"/>
                    <a:pt x="188" y="338"/>
                    <a:pt x="103" y="811"/>
                  </a:cubicBezTo>
                  <a:lnTo>
                    <a:pt x="0" y="1632"/>
                  </a:lnTo>
                  <a:cubicBezTo>
                    <a:pt x="0" y="1632"/>
                    <a:pt x="1180" y="2081"/>
                    <a:pt x="2370" y="2256"/>
                  </a:cubicBezTo>
                  <a:cubicBezTo>
                    <a:pt x="3549" y="2417"/>
                    <a:pt x="4625" y="2428"/>
                    <a:pt x="4625" y="2428"/>
                  </a:cubicBezTo>
                  <a:cubicBezTo>
                    <a:pt x="4797" y="1424"/>
                    <a:pt x="4046" y="972"/>
                    <a:pt x="3052" y="822"/>
                  </a:cubicBezTo>
                  <a:lnTo>
                    <a:pt x="1202" y="12"/>
                  </a:lnTo>
                  <a:cubicBezTo>
                    <a:pt x="1153" y="4"/>
                    <a:pt x="1104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>
              <a:off x="1759716" y="3482513"/>
              <a:ext cx="731569" cy="733795"/>
            </a:xfrm>
            <a:custGeom>
              <a:avLst/>
              <a:gdLst/>
              <a:ahLst/>
              <a:cxnLst/>
              <a:rect l="l" t="t" r="r" b="b"/>
              <a:pathLst>
                <a:path w="7562" h="7585" extrusionOk="0">
                  <a:moveTo>
                    <a:pt x="814" y="1"/>
                  </a:moveTo>
                  <a:cubicBezTo>
                    <a:pt x="454" y="1"/>
                    <a:pt x="143" y="254"/>
                    <a:pt x="70" y="622"/>
                  </a:cubicBezTo>
                  <a:lnTo>
                    <a:pt x="70" y="633"/>
                  </a:lnTo>
                  <a:cubicBezTo>
                    <a:pt x="1" y="922"/>
                    <a:pt x="103" y="1210"/>
                    <a:pt x="337" y="1396"/>
                  </a:cubicBezTo>
                  <a:cubicBezTo>
                    <a:pt x="1502" y="2298"/>
                    <a:pt x="2589" y="2126"/>
                    <a:pt x="5364" y="3222"/>
                  </a:cubicBezTo>
                  <a:cubicBezTo>
                    <a:pt x="5364" y="3236"/>
                    <a:pt x="5375" y="3236"/>
                    <a:pt x="5375" y="3236"/>
                  </a:cubicBezTo>
                  <a:cubicBezTo>
                    <a:pt x="5178" y="4470"/>
                    <a:pt x="4925" y="5674"/>
                    <a:pt x="4590" y="6668"/>
                  </a:cubicBezTo>
                  <a:cubicBezTo>
                    <a:pt x="4290" y="7098"/>
                    <a:pt x="5129" y="7585"/>
                    <a:pt x="5691" y="7585"/>
                  </a:cubicBezTo>
                  <a:cubicBezTo>
                    <a:pt x="5930" y="7585"/>
                    <a:pt x="6118" y="7497"/>
                    <a:pt x="6149" y="7281"/>
                  </a:cubicBezTo>
                  <a:cubicBezTo>
                    <a:pt x="6693" y="5719"/>
                    <a:pt x="7156" y="4218"/>
                    <a:pt x="7445" y="2703"/>
                  </a:cubicBezTo>
                  <a:cubicBezTo>
                    <a:pt x="7561" y="2079"/>
                    <a:pt x="7087" y="1721"/>
                    <a:pt x="6579" y="1502"/>
                  </a:cubicBezTo>
                  <a:cubicBezTo>
                    <a:pt x="6440" y="1432"/>
                    <a:pt x="6302" y="1385"/>
                    <a:pt x="6163" y="1338"/>
                  </a:cubicBezTo>
                  <a:cubicBezTo>
                    <a:pt x="4995" y="933"/>
                    <a:pt x="3805" y="531"/>
                    <a:pt x="2600" y="275"/>
                  </a:cubicBezTo>
                  <a:cubicBezTo>
                    <a:pt x="2046" y="170"/>
                    <a:pt x="1480" y="89"/>
                    <a:pt x="925" y="9"/>
                  </a:cubicBezTo>
                  <a:cubicBezTo>
                    <a:pt x="887" y="4"/>
                    <a:pt x="850" y="1"/>
                    <a:pt x="81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>
              <a:off x="1428567" y="2758684"/>
              <a:ext cx="540406" cy="586455"/>
            </a:xfrm>
            <a:custGeom>
              <a:avLst/>
              <a:gdLst/>
              <a:ahLst/>
              <a:cxnLst/>
              <a:rect l="l" t="t" r="r" b="b"/>
              <a:pathLst>
                <a:path w="5586" h="6062" extrusionOk="0">
                  <a:moveTo>
                    <a:pt x="2997" y="0"/>
                  </a:moveTo>
                  <a:cubicBezTo>
                    <a:pt x="2938" y="0"/>
                    <a:pt x="2880" y="11"/>
                    <a:pt x="2822" y="11"/>
                  </a:cubicBezTo>
                  <a:cubicBezTo>
                    <a:pt x="2741" y="22"/>
                    <a:pt x="2661" y="36"/>
                    <a:pt x="2580" y="58"/>
                  </a:cubicBezTo>
                  <a:cubicBezTo>
                    <a:pt x="2383" y="105"/>
                    <a:pt x="2198" y="186"/>
                    <a:pt x="2025" y="289"/>
                  </a:cubicBezTo>
                  <a:cubicBezTo>
                    <a:pt x="1792" y="438"/>
                    <a:pt x="1584" y="624"/>
                    <a:pt x="1401" y="821"/>
                  </a:cubicBezTo>
                  <a:lnTo>
                    <a:pt x="1401" y="832"/>
                  </a:lnTo>
                  <a:cubicBezTo>
                    <a:pt x="1307" y="938"/>
                    <a:pt x="1215" y="1052"/>
                    <a:pt x="1146" y="1168"/>
                  </a:cubicBezTo>
                  <a:cubicBezTo>
                    <a:pt x="694" y="1826"/>
                    <a:pt x="463" y="2614"/>
                    <a:pt x="291" y="3388"/>
                  </a:cubicBezTo>
                  <a:cubicBezTo>
                    <a:pt x="278" y="3421"/>
                    <a:pt x="278" y="3457"/>
                    <a:pt x="266" y="3490"/>
                  </a:cubicBezTo>
                  <a:cubicBezTo>
                    <a:pt x="266" y="3526"/>
                    <a:pt x="255" y="3560"/>
                    <a:pt x="244" y="3596"/>
                  </a:cubicBezTo>
                  <a:cubicBezTo>
                    <a:pt x="153" y="4092"/>
                    <a:pt x="164" y="4614"/>
                    <a:pt x="106" y="5122"/>
                  </a:cubicBezTo>
                  <a:cubicBezTo>
                    <a:pt x="0" y="5987"/>
                    <a:pt x="613" y="5849"/>
                    <a:pt x="613" y="5873"/>
                  </a:cubicBezTo>
                  <a:cubicBezTo>
                    <a:pt x="1213" y="5994"/>
                    <a:pt x="1425" y="6062"/>
                    <a:pt x="1980" y="6062"/>
                  </a:cubicBezTo>
                  <a:cubicBezTo>
                    <a:pt x="2066" y="6062"/>
                    <a:pt x="2161" y="6060"/>
                    <a:pt x="2267" y="6057"/>
                  </a:cubicBezTo>
                  <a:cubicBezTo>
                    <a:pt x="2902" y="6057"/>
                    <a:pt x="3746" y="6045"/>
                    <a:pt x="4314" y="5735"/>
                  </a:cubicBezTo>
                  <a:cubicBezTo>
                    <a:pt x="4822" y="5446"/>
                    <a:pt x="4464" y="5169"/>
                    <a:pt x="4475" y="4914"/>
                  </a:cubicBezTo>
                  <a:cubicBezTo>
                    <a:pt x="4694" y="4567"/>
                    <a:pt x="5133" y="4289"/>
                    <a:pt x="5272" y="3920"/>
                  </a:cubicBezTo>
                  <a:cubicBezTo>
                    <a:pt x="5585" y="3019"/>
                    <a:pt x="5041" y="1157"/>
                    <a:pt x="4800" y="880"/>
                  </a:cubicBezTo>
                  <a:cubicBezTo>
                    <a:pt x="4348" y="369"/>
                    <a:pt x="3690" y="0"/>
                    <a:pt x="2997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2"/>
            <p:cNvSpPr/>
            <p:nvPr/>
          </p:nvSpPr>
          <p:spPr>
            <a:xfrm>
              <a:off x="1428567" y="3313406"/>
              <a:ext cx="757206" cy="518445"/>
            </a:xfrm>
            <a:custGeom>
              <a:avLst/>
              <a:gdLst/>
              <a:ahLst/>
              <a:cxnLst/>
              <a:rect l="l" t="t" r="r" b="b"/>
              <a:pathLst>
                <a:path w="7827" h="5359" extrusionOk="0">
                  <a:moveTo>
                    <a:pt x="4314" y="1"/>
                  </a:moveTo>
                  <a:cubicBezTo>
                    <a:pt x="4256" y="12"/>
                    <a:pt x="4209" y="23"/>
                    <a:pt x="4162" y="23"/>
                  </a:cubicBezTo>
                  <a:cubicBezTo>
                    <a:pt x="3482" y="139"/>
                    <a:pt x="2800" y="220"/>
                    <a:pt x="2117" y="231"/>
                  </a:cubicBezTo>
                  <a:cubicBezTo>
                    <a:pt x="2025" y="233"/>
                    <a:pt x="1931" y="235"/>
                    <a:pt x="1834" y="235"/>
                  </a:cubicBezTo>
                  <a:cubicBezTo>
                    <a:pt x="1444" y="235"/>
                    <a:pt x="1023" y="213"/>
                    <a:pt x="613" y="139"/>
                  </a:cubicBezTo>
                  <a:cubicBezTo>
                    <a:pt x="475" y="381"/>
                    <a:pt x="361" y="625"/>
                    <a:pt x="266" y="877"/>
                  </a:cubicBezTo>
                  <a:cubicBezTo>
                    <a:pt x="117" y="1260"/>
                    <a:pt x="36" y="1665"/>
                    <a:pt x="0" y="2082"/>
                  </a:cubicBezTo>
                  <a:lnTo>
                    <a:pt x="0" y="2162"/>
                  </a:lnTo>
                  <a:lnTo>
                    <a:pt x="0" y="2279"/>
                  </a:lnTo>
                  <a:cubicBezTo>
                    <a:pt x="14" y="2648"/>
                    <a:pt x="47" y="3017"/>
                    <a:pt x="175" y="3363"/>
                  </a:cubicBezTo>
                  <a:cubicBezTo>
                    <a:pt x="569" y="4334"/>
                    <a:pt x="1665" y="4845"/>
                    <a:pt x="2705" y="4959"/>
                  </a:cubicBezTo>
                  <a:cubicBezTo>
                    <a:pt x="2788" y="4970"/>
                    <a:pt x="2869" y="4984"/>
                    <a:pt x="2949" y="4984"/>
                  </a:cubicBezTo>
                  <a:cubicBezTo>
                    <a:pt x="3234" y="5005"/>
                    <a:pt x="3520" y="5012"/>
                    <a:pt x="3806" y="5012"/>
                  </a:cubicBezTo>
                  <a:cubicBezTo>
                    <a:pt x="3971" y="5012"/>
                    <a:pt x="4136" y="5010"/>
                    <a:pt x="4301" y="5006"/>
                  </a:cubicBezTo>
                  <a:cubicBezTo>
                    <a:pt x="4509" y="5001"/>
                    <a:pt x="4719" y="4997"/>
                    <a:pt x="4929" y="4997"/>
                  </a:cubicBezTo>
                  <a:cubicBezTo>
                    <a:pt x="5233" y="4997"/>
                    <a:pt x="5538" y="5006"/>
                    <a:pt x="5840" y="5039"/>
                  </a:cubicBezTo>
                  <a:cubicBezTo>
                    <a:pt x="6465" y="5108"/>
                    <a:pt x="5840" y="4984"/>
                    <a:pt x="6417" y="5236"/>
                  </a:cubicBezTo>
                  <a:cubicBezTo>
                    <a:pt x="6451" y="5261"/>
                    <a:pt x="6498" y="5272"/>
                    <a:pt x="6534" y="5294"/>
                  </a:cubicBezTo>
                  <a:cubicBezTo>
                    <a:pt x="6599" y="5324"/>
                    <a:pt x="6665" y="5359"/>
                    <a:pt x="6730" y="5359"/>
                  </a:cubicBezTo>
                  <a:cubicBezTo>
                    <a:pt x="6745" y="5359"/>
                    <a:pt x="6760" y="5357"/>
                    <a:pt x="6775" y="5353"/>
                  </a:cubicBezTo>
                  <a:cubicBezTo>
                    <a:pt x="6845" y="5330"/>
                    <a:pt x="6903" y="5283"/>
                    <a:pt x="6936" y="5214"/>
                  </a:cubicBezTo>
                  <a:cubicBezTo>
                    <a:pt x="6950" y="5214"/>
                    <a:pt x="6961" y="5203"/>
                    <a:pt x="6961" y="5192"/>
                  </a:cubicBezTo>
                  <a:cubicBezTo>
                    <a:pt x="6961" y="5178"/>
                    <a:pt x="6972" y="5178"/>
                    <a:pt x="6972" y="5167"/>
                  </a:cubicBezTo>
                  <a:lnTo>
                    <a:pt x="6983" y="5156"/>
                  </a:lnTo>
                  <a:cubicBezTo>
                    <a:pt x="7100" y="4959"/>
                    <a:pt x="7769" y="2833"/>
                    <a:pt x="7827" y="2451"/>
                  </a:cubicBezTo>
                  <a:cubicBezTo>
                    <a:pt x="7144" y="1907"/>
                    <a:pt x="4822" y="1746"/>
                    <a:pt x="4417" y="600"/>
                  </a:cubicBezTo>
                  <a:cubicBezTo>
                    <a:pt x="4348" y="406"/>
                    <a:pt x="4314" y="209"/>
                    <a:pt x="4314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2"/>
            <p:cNvSpPr/>
            <p:nvPr/>
          </p:nvSpPr>
          <p:spPr>
            <a:xfrm>
              <a:off x="1633370" y="3372710"/>
              <a:ext cx="103902" cy="109610"/>
            </a:xfrm>
            <a:custGeom>
              <a:avLst/>
              <a:gdLst/>
              <a:ahLst/>
              <a:cxnLst/>
              <a:rect l="l" t="t" r="r" b="b"/>
              <a:pathLst>
                <a:path w="1074" h="1133" extrusionOk="0">
                  <a:moveTo>
                    <a:pt x="855" y="1"/>
                  </a:moveTo>
                  <a:cubicBezTo>
                    <a:pt x="810" y="520"/>
                    <a:pt x="0" y="947"/>
                    <a:pt x="0" y="947"/>
                  </a:cubicBezTo>
                  <a:lnTo>
                    <a:pt x="128" y="1133"/>
                  </a:lnTo>
                  <a:cubicBezTo>
                    <a:pt x="935" y="889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2"/>
            <p:cNvSpPr/>
            <p:nvPr/>
          </p:nvSpPr>
          <p:spPr>
            <a:xfrm>
              <a:off x="2413886" y="3279837"/>
              <a:ext cx="262850" cy="184972"/>
            </a:xfrm>
            <a:custGeom>
              <a:avLst/>
              <a:gdLst/>
              <a:ahLst/>
              <a:cxnLst/>
              <a:rect l="l" t="t" r="r" b="b"/>
              <a:pathLst>
                <a:path w="2717" h="1912" extrusionOk="0">
                  <a:moveTo>
                    <a:pt x="1573" y="1"/>
                  </a:moveTo>
                  <a:cubicBezTo>
                    <a:pt x="1226" y="1"/>
                    <a:pt x="891" y="162"/>
                    <a:pt x="624" y="417"/>
                  </a:cubicBezTo>
                  <a:cubicBezTo>
                    <a:pt x="497" y="520"/>
                    <a:pt x="394" y="658"/>
                    <a:pt x="336" y="833"/>
                  </a:cubicBezTo>
                  <a:cubicBezTo>
                    <a:pt x="314" y="925"/>
                    <a:pt x="314" y="1005"/>
                    <a:pt x="289" y="1100"/>
                  </a:cubicBezTo>
                  <a:cubicBezTo>
                    <a:pt x="233" y="1308"/>
                    <a:pt x="0" y="1527"/>
                    <a:pt x="186" y="1746"/>
                  </a:cubicBezTo>
                  <a:cubicBezTo>
                    <a:pt x="264" y="1831"/>
                    <a:pt x="428" y="1911"/>
                    <a:pt x="567" y="1911"/>
                  </a:cubicBezTo>
                  <a:cubicBezTo>
                    <a:pt x="656" y="1911"/>
                    <a:pt x="734" y="1879"/>
                    <a:pt x="774" y="1793"/>
                  </a:cubicBezTo>
                  <a:cubicBezTo>
                    <a:pt x="799" y="1735"/>
                    <a:pt x="799" y="1666"/>
                    <a:pt x="810" y="1596"/>
                  </a:cubicBezTo>
                  <a:cubicBezTo>
                    <a:pt x="832" y="1272"/>
                    <a:pt x="982" y="972"/>
                    <a:pt x="1190" y="786"/>
                  </a:cubicBezTo>
                  <a:cubicBezTo>
                    <a:pt x="1364" y="640"/>
                    <a:pt x="1573" y="559"/>
                    <a:pt x="1782" y="559"/>
                  </a:cubicBezTo>
                  <a:cubicBezTo>
                    <a:pt x="1839" y="559"/>
                    <a:pt x="1896" y="565"/>
                    <a:pt x="1953" y="578"/>
                  </a:cubicBezTo>
                  <a:cubicBezTo>
                    <a:pt x="2117" y="614"/>
                    <a:pt x="2278" y="706"/>
                    <a:pt x="2383" y="867"/>
                  </a:cubicBezTo>
                  <a:cubicBezTo>
                    <a:pt x="2428" y="936"/>
                    <a:pt x="2453" y="1005"/>
                    <a:pt x="2497" y="1064"/>
                  </a:cubicBezTo>
                  <a:cubicBezTo>
                    <a:pt x="2532" y="1098"/>
                    <a:pt x="2574" y="1120"/>
                    <a:pt x="2612" y="1120"/>
                  </a:cubicBezTo>
                  <a:cubicBezTo>
                    <a:pt x="2639" y="1120"/>
                    <a:pt x="2664" y="1110"/>
                    <a:pt x="2683" y="1086"/>
                  </a:cubicBezTo>
                  <a:cubicBezTo>
                    <a:pt x="2716" y="1052"/>
                    <a:pt x="2716" y="972"/>
                    <a:pt x="2716" y="914"/>
                  </a:cubicBezTo>
                  <a:cubicBezTo>
                    <a:pt x="2683" y="753"/>
                    <a:pt x="2614" y="614"/>
                    <a:pt x="2522" y="486"/>
                  </a:cubicBezTo>
                  <a:cubicBezTo>
                    <a:pt x="2278" y="173"/>
                    <a:pt x="1920" y="1"/>
                    <a:pt x="1573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2"/>
            <p:cNvSpPr/>
            <p:nvPr/>
          </p:nvSpPr>
          <p:spPr>
            <a:xfrm>
              <a:off x="2492247" y="3421855"/>
              <a:ext cx="1161" cy="12480"/>
            </a:xfrm>
            <a:custGeom>
              <a:avLst/>
              <a:gdLst/>
              <a:ahLst/>
              <a:cxnLst/>
              <a:rect l="l" t="t" r="r" b="b"/>
              <a:pathLst>
                <a:path w="12" h="129" extrusionOk="0">
                  <a:moveTo>
                    <a:pt x="11" y="1"/>
                  </a:moveTo>
                  <a:cubicBezTo>
                    <a:pt x="11" y="48"/>
                    <a:pt x="0" y="92"/>
                    <a:pt x="0" y="128"/>
                  </a:cubicBezTo>
                  <a:cubicBezTo>
                    <a:pt x="0" y="92"/>
                    <a:pt x="11" y="48"/>
                    <a:pt x="11" y="1"/>
                  </a:cubicBezTo>
                  <a:close/>
                </a:path>
              </a:pathLst>
            </a:custGeom>
            <a:solidFill>
              <a:srgbClr val="577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2"/>
            <p:cNvSpPr/>
            <p:nvPr/>
          </p:nvSpPr>
          <p:spPr>
            <a:xfrm>
              <a:off x="2429655" y="3445170"/>
              <a:ext cx="2225" cy="3676"/>
            </a:xfrm>
            <a:custGeom>
              <a:avLst/>
              <a:gdLst/>
              <a:ahLst/>
              <a:cxnLst/>
              <a:rect l="l" t="t" r="r" b="b"/>
              <a:pathLst>
                <a:path w="23" h="38" extrusionOk="0"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" y="15"/>
                  </a:moveTo>
                  <a:lnTo>
                    <a:pt x="1" y="15"/>
                  </a:lnTo>
                  <a:lnTo>
                    <a:pt x="1" y="15"/>
                  </a:lnTo>
                  <a:close/>
                  <a:moveTo>
                    <a:pt x="1" y="1"/>
                  </a:moveTo>
                  <a:lnTo>
                    <a:pt x="1" y="15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2"/>
            <p:cNvSpPr/>
            <p:nvPr/>
          </p:nvSpPr>
          <p:spPr>
            <a:xfrm>
              <a:off x="1565167" y="2244111"/>
              <a:ext cx="571557" cy="611705"/>
            </a:xfrm>
            <a:custGeom>
              <a:avLst/>
              <a:gdLst/>
              <a:ahLst/>
              <a:cxnLst/>
              <a:rect l="l" t="t" r="r" b="b"/>
              <a:pathLst>
                <a:path w="5908" h="6323" extrusionOk="0">
                  <a:moveTo>
                    <a:pt x="3896" y="0"/>
                  </a:moveTo>
                  <a:cubicBezTo>
                    <a:pt x="3640" y="511"/>
                    <a:pt x="3330" y="1041"/>
                    <a:pt x="2833" y="1332"/>
                  </a:cubicBezTo>
                  <a:cubicBezTo>
                    <a:pt x="2636" y="1446"/>
                    <a:pt x="2417" y="1515"/>
                    <a:pt x="2220" y="1610"/>
                  </a:cubicBezTo>
                  <a:cubicBezTo>
                    <a:pt x="1987" y="1723"/>
                    <a:pt x="1768" y="1851"/>
                    <a:pt x="1560" y="2001"/>
                  </a:cubicBezTo>
                  <a:cubicBezTo>
                    <a:pt x="1571" y="2164"/>
                    <a:pt x="1665" y="2303"/>
                    <a:pt x="1698" y="2453"/>
                  </a:cubicBezTo>
                  <a:cubicBezTo>
                    <a:pt x="1723" y="2603"/>
                    <a:pt x="1665" y="2811"/>
                    <a:pt x="1515" y="2844"/>
                  </a:cubicBezTo>
                  <a:cubicBezTo>
                    <a:pt x="1501" y="2847"/>
                    <a:pt x="1487" y="2848"/>
                    <a:pt x="1474" y="2848"/>
                  </a:cubicBezTo>
                  <a:cubicBezTo>
                    <a:pt x="1363" y="2848"/>
                    <a:pt x="1265" y="2762"/>
                    <a:pt x="1213" y="2661"/>
                  </a:cubicBezTo>
                  <a:cubicBezTo>
                    <a:pt x="1155" y="2556"/>
                    <a:pt x="1143" y="2428"/>
                    <a:pt x="1099" y="2314"/>
                  </a:cubicBezTo>
                  <a:cubicBezTo>
                    <a:pt x="1052" y="2151"/>
                    <a:pt x="946" y="2059"/>
                    <a:pt x="833" y="1967"/>
                  </a:cubicBezTo>
                  <a:cubicBezTo>
                    <a:pt x="808" y="1967"/>
                    <a:pt x="786" y="1956"/>
                    <a:pt x="763" y="1956"/>
                  </a:cubicBezTo>
                  <a:cubicBezTo>
                    <a:pt x="755" y="1956"/>
                    <a:pt x="746" y="1956"/>
                    <a:pt x="737" y="1956"/>
                  </a:cubicBezTo>
                  <a:cubicBezTo>
                    <a:pt x="344" y="1956"/>
                    <a:pt x="22" y="2265"/>
                    <a:pt x="11" y="2661"/>
                  </a:cubicBezTo>
                  <a:cubicBezTo>
                    <a:pt x="0" y="3066"/>
                    <a:pt x="311" y="3399"/>
                    <a:pt x="705" y="3413"/>
                  </a:cubicBezTo>
                  <a:cubicBezTo>
                    <a:pt x="717" y="3414"/>
                    <a:pt x="728" y="3414"/>
                    <a:pt x="740" y="3414"/>
                  </a:cubicBezTo>
                  <a:cubicBezTo>
                    <a:pt x="945" y="3414"/>
                    <a:pt x="1129" y="3322"/>
                    <a:pt x="1260" y="3191"/>
                  </a:cubicBezTo>
                  <a:cubicBezTo>
                    <a:pt x="1307" y="3366"/>
                    <a:pt x="1363" y="3552"/>
                    <a:pt x="1446" y="3724"/>
                  </a:cubicBezTo>
                  <a:cubicBezTo>
                    <a:pt x="1571" y="4037"/>
                    <a:pt x="1779" y="4315"/>
                    <a:pt x="2034" y="4534"/>
                  </a:cubicBezTo>
                  <a:lnTo>
                    <a:pt x="1723" y="5480"/>
                  </a:lnTo>
                  <a:cubicBezTo>
                    <a:pt x="1687" y="5841"/>
                    <a:pt x="2139" y="6093"/>
                    <a:pt x="2403" y="6232"/>
                  </a:cubicBezTo>
                  <a:cubicBezTo>
                    <a:pt x="2518" y="6289"/>
                    <a:pt x="2635" y="6323"/>
                    <a:pt x="2734" y="6323"/>
                  </a:cubicBezTo>
                  <a:cubicBezTo>
                    <a:pt x="2856" y="6323"/>
                    <a:pt x="2951" y="6272"/>
                    <a:pt x="2983" y="6151"/>
                  </a:cubicBezTo>
                  <a:lnTo>
                    <a:pt x="3305" y="5111"/>
                  </a:lnTo>
                  <a:cubicBezTo>
                    <a:pt x="3468" y="5133"/>
                    <a:pt x="3618" y="5147"/>
                    <a:pt x="3779" y="5147"/>
                  </a:cubicBezTo>
                  <a:cubicBezTo>
                    <a:pt x="4820" y="5122"/>
                    <a:pt x="5191" y="4614"/>
                    <a:pt x="5502" y="4118"/>
                  </a:cubicBezTo>
                  <a:cubicBezTo>
                    <a:pt x="5838" y="3552"/>
                    <a:pt x="5907" y="2672"/>
                    <a:pt x="5871" y="1898"/>
                  </a:cubicBezTo>
                  <a:cubicBezTo>
                    <a:pt x="5710" y="1551"/>
                    <a:pt x="5524" y="1205"/>
                    <a:pt x="5225" y="960"/>
                  </a:cubicBezTo>
                  <a:cubicBezTo>
                    <a:pt x="5005" y="788"/>
                    <a:pt x="4750" y="683"/>
                    <a:pt x="4509" y="544"/>
                  </a:cubicBezTo>
                  <a:cubicBezTo>
                    <a:pt x="4265" y="417"/>
                    <a:pt x="4023" y="245"/>
                    <a:pt x="3896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2"/>
            <p:cNvSpPr/>
            <p:nvPr/>
          </p:nvSpPr>
          <p:spPr>
            <a:xfrm>
              <a:off x="1587418" y="2825340"/>
              <a:ext cx="884810" cy="640728"/>
            </a:xfrm>
            <a:custGeom>
              <a:avLst/>
              <a:gdLst/>
              <a:ahLst/>
              <a:cxnLst/>
              <a:rect l="l" t="t" r="r" b="b"/>
              <a:pathLst>
                <a:path w="9146" h="6623" extrusionOk="0">
                  <a:moveTo>
                    <a:pt x="854" y="0"/>
                  </a:moveTo>
                  <a:cubicBezTo>
                    <a:pt x="486" y="0"/>
                    <a:pt x="203" y="339"/>
                    <a:pt x="117" y="676"/>
                  </a:cubicBezTo>
                  <a:cubicBezTo>
                    <a:pt x="1" y="1103"/>
                    <a:pt x="81" y="1567"/>
                    <a:pt x="209" y="1983"/>
                  </a:cubicBezTo>
                  <a:cubicBezTo>
                    <a:pt x="486" y="2896"/>
                    <a:pt x="1146" y="3681"/>
                    <a:pt x="1826" y="4341"/>
                  </a:cubicBezTo>
                  <a:cubicBezTo>
                    <a:pt x="3213" y="5692"/>
                    <a:pt x="4995" y="6525"/>
                    <a:pt x="6948" y="6616"/>
                  </a:cubicBezTo>
                  <a:cubicBezTo>
                    <a:pt x="7082" y="6620"/>
                    <a:pt x="7218" y="6622"/>
                    <a:pt x="7357" y="6622"/>
                  </a:cubicBezTo>
                  <a:cubicBezTo>
                    <a:pt x="7758" y="6622"/>
                    <a:pt x="8172" y="6600"/>
                    <a:pt x="8568" y="6513"/>
                  </a:cubicBezTo>
                  <a:cubicBezTo>
                    <a:pt x="8740" y="6466"/>
                    <a:pt x="8890" y="6433"/>
                    <a:pt x="8995" y="6247"/>
                  </a:cubicBezTo>
                  <a:cubicBezTo>
                    <a:pt x="9040" y="6156"/>
                    <a:pt x="9134" y="5506"/>
                    <a:pt x="9145" y="5368"/>
                  </a:cubicBezTo>
                  <a:lnTo>
                    <a:pt x="9145" y="5368"/>
                  </a:lnTo>
                  <a:cubicBezTo>
                    <a:pt x="8771" y="5447"/>
                    <a:pt x="8400" y="5485"/>
                    <a:pt x="8031" y="5485"/>
                  </a:cubicBezTo>
                  <a:cubicBezTo>
                    <a:pt x="7637" y="5485"/>
                    <a:pt x="7245" y="5441"/>
                    <a:pt x="6856" y="5356"/>
                  </a:cubicBezTo>
                  <a:cubicBezTo>
                    <a:pt x="6115" y="5196"/>
                    <a:pt x="5411" y="4882"/>
                    <a:pt x="4764" y="4491"/>
                  </a:cubicBezTo>
                  <a:cubicBezTo>
                    <a:pt x="4104" y="4075"/>
                    <a:pt x="3491" y="3589"/>
                    <a:pt x="2983" y="2987"/>
                  </a:cubicBezTo>
                  <a:cubicBezTo>
                    <a:pt x="2614" y="2560"/>
                    <a:pt x="2267" y="2074"/>
                    <a:pt x="2023" y="1567"/>
                  </a:cubicBezTo>
                  <a:cubicBezTo>
                    <a:pt x="1782" y="1067"/>
                    <a:pt x="1596" y="74"/>
                    <a:pt x="925" y="5"/>
                  </a:cubicBezTo>
                  <a:cubicBezTo>
                    <a:pt x="901" y="2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2"/>
            <p:cNvSpPr/>
            <p:nvPr/>
          </p:nvSpPr>
          <p:spPr>
            <a:xfrm>
              <a:off x="2092799" y="2475712"/>
              <a:ext cx="14898" cy="58336"/>
            </a:xfrm>
            <a:custGeom>
              <a:avLst/>
              <a:gdLst/>
              <a:ahLst/>
              <a:cxnLst/>
              <a:rect l="l" t="t" r="r" b="b"/>
              <a:pathLst>
                <a:path w="154" h="603" extrusionOk="0">
                  <a:moveTo>
                    <a:pt x="106" y="1"/>
                  </a:moveTo>
                  <a:cubicBezTo>
                    <a:pt x="84" y="1"/>
                    <a:pt x="37" y="128"/>
                    <a:pt x="26" y="300"/>
                  </a:cubicBezTo>
                  <a:cubicBezTo>
                    <a:pt x="1" y="464"/>
                    <a:pt x="15" y="603"/>
                    <a:pt x="48" y="603"/>
                  </a:cubicBezTo>
                  <a:cubicBezTo>
                    <a:pt x="84" y="603"/>
                    <a:pt x="128" y="475"/>
                    <a:pt x="140" y="311"/>
                  </a:cubicBezTo>
                  <a:cubicBezTo>
                    <a:pt x="153" y="139"/>
                    <a:pt x="140" y="12"/>
                    <a:pt x="1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2"/>
            <p:cNvSpPr/>
            <p:nvPr/>
          </p:nvSpPr>
          <p:spPr>
            <a:xfrm>
              <a:off x="1926402" y="2454429"/>
              <a:ext cx="14608" cy="57175"/>
            </a:xfrm>
            <a:custGeom>
              <a:avLst/>
              <a:gdLst/>
              <a:ahLst/>
              <a:cxnLst/>
              <a:rect l="l" t="t" r="r" b="b"/>
              <a:pathLst>
                <a:path w="151" h="591" extrusionOk="0">
                  <a:moveTo>
                    <a:pt x="100" y="1"/>
                  </a:moveTo>
                  <a:cubicBezTo>
                    <a:pt x="67" y="1"/>
                    <a:pt x="33" y="135"/>
                    <a:pt x="12" y="290"/>
                  </a:cubicBezTo>
                  <a:cubicBezTo>
                    <a:pt x="1" y="451"/>
                    <a:pt x="12" y="590"/>
                    <a:pt x="45" y="590"/>
                  </a:cubicBezTo>
                  <a:cubicBezTo>
                    <a:pt x="46" y="590"/>
                    <a:pt x="47" y="590"/>
                    <a:pt x="48" y="590"/>
                  </a:cubicBezTo>
                  <a:cubicBezTo>
                    <a:pt x="73" y="590"/>
                    <a:pt x="115" y="456"/>
                    <a:pt x="126" y="301"/>
                  </a:cubicBezTo>
                  <a:cubicBezTo>
                    <a:pt x="151" y="140"/>
                    <a:pt x="139" y="2"/>
                    <a:pt x="103" y="2"/>
                  </a:cubicBezTo>
                  <a:cubicBezTo>
                    <a:pt x="102" y="1"/>
                    <a:pt x="101" y="1"/>
                    <a:pt x="10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2"/>
            <p:cNvSpPr/>
            <p:nvPr/>
          </p:nvSpPr>
          <p:spPr>
            <a:xfrm>
              <a:off x="2078384" y="2377422"/>
              <a:ext cx="84070" cy="55530"/>
            </a:xfrm>
            <a:custGeom>
              <a:avLst/>
              <a:gdLst/>
              <a:ahLst/>
              <a:cxnLst/>
              <a:rect l="l" t="t" r="r" b="b"/>
              <a:pathLst>
                <a:path w="869" h="574" extrusionOk="0">
                  <a:moveTo>
                    <a:pt x="203" y="0"/>
                  </a:moveTo>
                  <a:cubicBezTo>
                    <a:pt x="135" y="0"/>
                    <a:pt x="83" y="19"/>
                    <a:pt x="58" y="57"/>
                  </a:cubicBezTo>
                  <a:cubicBezTo>
                    <a:pt x="0" y="162"/>
                    <a:pt x="128" y="334"/>
                    <a:pt x="336" y="462"/>
                  </a:cubicBezTo>
                  <a:cubicBezTo>
                    <a:pt x="455" y="535"/>
                    <a:pt x="575" y="574"/>
                    <a:pt x="666" y="574"/>
                  </a:cubicBezTo>
                  <a:cubicBezTo>
                    <a:pt x="734" y="574"/>
                    <a:pt x="785" y="553"/>
                    <a:pt x="810" y="509"/>
                  </a:cubicBezTo>
                  <a:cubicBezTo>
                    <a:pt x="868" y="415"/>
                    <a:pt x="752" y="232"/>
                    <a:pt x="544" y="104"/>
                  </a:cubicBezTo>
                  <a:cubicBezTo>
                    <a:pt x="423" y="36"/>
                    <a:pt x="298" y="0"/>
                    <a:pt x="203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2"/>
            <p:cNvSpPr/>
            <p:nvPr/>
          </p:nvSpPr>
          <p:spPr>
            <a:xfrm>
              <a:off x="1903862" y="2364749"/>
              <a:ext cx="92776" cy="47597"/>
            </a:xfrm>
            <a:custGeom>
              <a:avLst/>
              <a:gdLst/>
              <a:ahLst/>
              <a:cxnLst/>
              <a:rect l="l" t="t" r="r" b="b"/>
              <a:pathLst>
                <a:path w="959" h="492" extrusionOk="0">
                  <a:moveTo>
                    <a:pt x="643" y="1"/>
                  </a:moveTo>
                  <a:cubicBezTo>
                    <a:pt x="594" y="1"/>
                    <a:pt x="541" y="6"/>
                    <a:pt x="486" y="16"/>
                  </a:cubicBezTo>
                  <a:cubicBezTo>
                    <a:pt x="220" y="49"/>
                    <a:pt x="1" y="199"/>
                    <a:pt x="1" y="327"/>
                  </a:cubicBezTo>
                  <a:cubicBezTo>
                    <a:pt x="1" y="427"/>
                    <a:pt x="129" y="491"/>
                    <a:pt x="314" y="491"/>
                  </a:cubicBezTo>
                  <a:cubicBezTo>
                    <a:pt x="364" y="491"/>
                    <a:pt x="418" y="486"/>
                    <a:pt x="475" y="476"/>
                  </a:cubicBezTo>
                  <a:cubicBezTo>
                    <a:pt x="741" y="432"/>
                    <a:pt x="950" y="293"/>
                    <a:pt x="950" y="166"/>
                  </a:cubicBezTo>
                  <a:cubicBezTo>
                    <a:pt x="958" y="65"/>
                    <a:pt x="825" y="1"/>
                    <a:pt x="643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2"/>
            <p:cNvSpPr/>
            <p:nvPr/>
          </p:nvSpPr>
          <p:spPr>
            <a:xfrm>
              <a:off x="1995670" y="2430920"/>
              <a:ext cx="69365" cy="139890"/>
            </a:xfrm>
            <a:custGeom>
              <a:avLst/>
              <a:gdLst/>
              <a:ahLst/>
              <a:cxnLst/>
              <a:rect l="l" t="t" r="r" b="b"/>
              <a:pathLst>
                <a:path w="717" h="1446" extrusionOk="0">
                  <a:moveTo>
                    <a:pt x="308" y="0"/>
                  </a:moveTo>
                  <a:cubicBezTo>
                    <a:pt x="254" y="0"/>
                    <a:pt x="203" y="35"/>
                    <a:pt x="198" y="106"/>
                  </a:cubicBezTo>
                  <a:lnTo>
                    <a:pt x="34" y="1077"/>
                  </a:lnTo>
                  <a:cubicBezTo>
                    <a:pt x="1" y="1274"/>
                    <a:pt x="150" y="1446"/>
                    <a:pt x="347" y="1446"/>
                  </a:cubicBezTo>
                  <a:cubicBezTo>
                    <a:pt x="555" y="1446"/>
                    <a:pt x="716" y="1249"/>
                    <a:pt x="658" y="1052"/>
                  </a:cubicBezTo>
                  <a:lnTo>
                    <a:pt x="428" y="95"/>
                  </a:lnTo>
                  <a:cubicBezTo>
                    <a:pt x="411" y="32"/>
                    <a:pt x="359" y="0"/>
                    <a:pt x="30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2"/>
            <p:cNvSpPr/>
            <p:nvPr/>
          </p:nvSpPr>
          <p:spPr>
            <a:xfrm>
              <a:off x="1935303" y="2587643"/>
              <a:ext cx="101773" cy="50306"/>
            </a:xfrm>
            <a:custGeom>
              <a:avLst/>
              <a:gdLst/>
              <a:ahLst/>
              <a:cxnLst/>
              <a:rect l="l" t="t" r="r" b="b"/>
              <a:pathLst>
                <a:path w="1052" h="520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89"/>
                    <a:pt x="267" y="520"/>
                    <a:pt x="544" y="520"/>
                  </a:cubicBezTo>
                  <a:cubicBezTo>
                    <a:pt x="774" y="520"/>
                    <a:pt x="971" y="370"/>
                    <a:pt x="1052" y="162"/>
                  </a:cubicBezTo>
                  <a:cubicBezTo>
                    <a:pt x="705" y="139"/>
                    <a:pt x="347" y="8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2"/>
            <p:cNvSpPr/>
            <p:nvPr/>
          </p:nvSpPr>
          <p:spPr>
            <a:xfrm>
              <a:off x="1604348" y="2454526"/>
              <a:ext cx="36859" cy="94034"/>
            </a:xfrm>
            <a:custGeom>
              <a:avLst/>
              <a:gdLst/>
              <a:ahLst/>
              <a:cxnLst/>
              <a:rect l="l" t="t" r="r" b="b"/>
              <a:pathLst>
                <a:path w="381" h="972" extrusionOk="0">
                  <a:moveTo>
                    <a:pt x="12" y="1"/>
                  </a:moveTo>
                  <a:cubicBezTo>
                    <a:pt x="0" y="12"/>
                    <a:pt x="56" y="45"/>
                    <a:pt x="139" y="103"/>
                  </a:cubicBezTo>
                  <a:cubicBezTo>
                    <a:pt x="172" y="128"/>
                    <a:pt x="220" y="173"/>
                    <a:pt x="253" y="231"/>
                  </a:cubicBezTo>
                  <a:lnTo>
                    <a:pt x="264" y="242"/>
                  </a:lnTo>
                  <a:cubicBezTo>
                    <a:pt x="242" y="242"/>
                    <a:pt x="220" y="253"/>
                    <a:pt x="195" y="289"/>
                  </a:cubicBezTo>
                  <a:cubicBezTo>
                    <a:pt x="150" y="322"/>
                    <a:pt x="103" y="392"/>
                    <a:pt x="92" y="486"/>
                  </a:cubicBezTo>
                  <a:cubicBezTo>
                    <a:pt x="81" y="578"/>
                    <a:pt x="114" y="658"/>
                    <a:pt x="150" y="705"/>
                  </a:cubicBezTo>
                  <a:cubicBezTo>
                    <a:pt x="184" y="752"/>
                    <a:pt x="220" y="775"/>
                    <a:pt x="220" y="775"/>
                  </a:cubicBezTo>
                  <a:cubicBezTo>
                    <a:pt x="220" y="764"/>
                    <a:pt x="195" y="739"/>
                    <a:pt x="172" y="694"/>
                  </a:cubicBezTo>
                  <a:cubicBezTo>
                    <a:pt x="150" y="647"/>
                    <a:pt x="125" y="567"/>
                    <a:pt x="139" y="497"/>
                  </a:cubicBezTo>
                  <a:cubicBezTo>
                    <a:pt x="150" y="417"/>
                    <a:pt x="184" y="347"/>
                    <a:pt x="220" y="300"/>
                  </a:cubicBezTo>
                  <a:cubicBezTo>
                    <a:pt x="242" y="278"/>
                    <a:pt x="253" y="267"/>
                    <a:pt x="264" y="253"/>
                  </a:cubicBezTo>
                  <a:cubicBezTo>
                    <a:pt x="289" y="300"/>
                    <a:pt x="311" y="358"/>
                    <a:pt x="311" y="428"/>
                  </a:cubicBezTo>
                  <a:cubicBezTo>
                    <a:pt x="333" y="567"/>
                    <a:pt x="322" y="716"/>
                    <a:pt x="311" y="808"/>
                  </a:cubicBezTo>
                  <a:cubicBezTo>
                    <a:pt x="300" y="913"/>
                    <a:pt x="278" y="972"/>
                    <a:pt x="289" y="972"/>
                  </a:cubicBezTo>
                  <a:cubicBezTo>
                    <a:pt x="289" y="972"/>
                    <a:pt x="322" y="913"/>
                    <a:pt x="347" y="822"/>
                  </a:cubicBezTo>
                  <a:cubicBezTo>
                    <a:pt x="369" y="716"/>
                    <a:pt x="381" y="578"/>
                    <a:pt x="358" y="417"/>
                  </a:cubicBezTo>
                  <a:cubicBezTo>
                    <a:pt x="347" y="336"/>
                    <a:pt x="322" y="267"/>
                    <a:pt x="289" y="209"/>
                  </a:cubicBezTo>
                  <a:cubicBezTo>
                    <a:pt x="242" y="150"/>
                    <a:pt x="195" y="103"/>
                    <a:pt x="150" y="81"/>
                  </a:cubicBezTo>
                  <a:cubicBezTo>
                    <a:pt x="70" y="23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52"/>
          <p:cNvGrpSpPr/>
          <p:nvPr/>
        </p:nvGrpSpPr>
        <p:grpSpPr>
          <a:xfrm>
            <a:off x="81148" y="1953591"/>
            <a:ext cx="633900" cy="563100"/>
            <a:chOff x="5275350" y="1865400"/>
            <a:chExt cx="633900" cy="563100"/>
          </a:xfrm>
        </p:grpSpPr>
        <p:sp>
          <p:nvSpPr>
            <p:cNvPr id="1512" name="Google Shape;1512;p52"/>
            <p:cNvSpPr/>
            <p:nvPr/>
          </p:nvSpPr>
          <p:spPr>
            <a:xfrm>
              <a:off x="5275350" y="186540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3" name="Google Shape;1513;p52"/>
            <p:cNvGrpSpPr/>
            <p:nvPr/>
          </p:nvGrpSpPr>
          <p:grpSpPr>
            <a:xfrm>
              <a:off x="5421017" y="1953851"/>
              <a:ext cx="342592" cy="386192"/>
              <a:chOff x="4798006" y="1475451"/>
              <a:chExt cx="342592" cy="386192"/>
            </a:xfrm>
          </p:grpSpPr>
          <p:sp>
            <p:nvSpPr>
              <p:cNvPr id="1514" name="Google Shape;1514;p52"/>
              <p:cNvSpPr/>
              <p:nvPr/>
            </p:nvSpPr>
            <p:spPr>
              <a:xfrm>
                <a:off x="4935010" y="1559629"/>
                <a:ext cx="2627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7" extrusionOk="0">
                    <a:moveTo>
                      <a:pt x="0" y="0"/>
                    </a:moveTo>
                    <a:lnTo>
                      <a:pt x="0" y="2047"/>
                    </a:lnTo>
                    <a:lnTo>
                      <a:pt x="974" y="2047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2"/>
              <p:cNvSpPr/>
              <p:nvPr/>
            </p:nvSpPr>
            <p:spPr>
              <a:xfrm>
                <a:off x="5042067" y="1559629"/>
                <a:ext cx="2662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047" extrusionOk="0">
                    <a:moveTo>
                      <a:pt x="1" y="0"/>
                    </a:moveTo>
                    <a:lnTo>
                      <a:pt x="1" y="2047"/>
                    </a:lnTo>
                    <a:lnTo>
                      <a:pt x="986" y="2047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2"/>
              <p:cNvSpPr/>
              <p:nvPr/>
            </p:nvSpPr>
            <p:spPr>
              <a:xfrm>
                <a:off x="4857713" y="1596106"/>
                <a:ext cx="261032" cy="133605"/>
              </a:xfrm>
              <a:custGeom>
                <a:avLst/>
                <a:gdLst/>
                <a:ahLst/>
                <a:cxnLst/>
                <a:rect l="l" t="t" r="r" b="b"/>
                <a:pathLst>
                  <a:path w="9675" h="4952" extrusionOk="0">
                    <a:moveTo>
                      <a:pt x="2399" y="1"/>
                    </a:moveTo>
                    <a:cubicBezTo>
                      <a:pt x="1729" y="1"/>
                      <a:pt x="1150" y="455"/>
                      <a:pt x="986" y="1098"/>
                    </a:cubicBezTo>
                    <a:lnTo>
                      <a:pt x="1" y="4951"/>
                    </a:lnTo>
                    <a:lnTo>
                      <a:pt x="9675" y="4951"/>
                    </a:lnTo>
                    <a:lnTo>
                      <a:pt x="9675" y="1441"/>
                    </a:lnTo>
                    <a:cubicBezTo>
                      <a:pt x="9675" y="643"/>
                      <a:pt x="9032" y="1"/>
                      <a:pt x="8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2"/>
              <p:cNvSpPr/>
              <p:nvPr/>
            </p:nvSpPr>
            <p:spPr>
              <a:xfrm>
                <a:off x="4897211" y="1630532"/>
                <a:ext cx="75706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3676" extrusionOk="0">
                    <a:moveTo>
                      <a:pt x="1605" y="1"/>
                    </a:moveTo>
                    <a:cubicBezTo>
                      <a:pt x="1189" y="1"/>
                      <a:pt x="822" y="277"/>
                      <a:pt x="719" y="683"/>
                    </a:cubicBezTo>
                    <a:lnTo>
                      <a:pt x="1" y="3675"/>
                    </a:lnTo>
                    <a:lnTo>
                      <a:pt x="2805" y="3675"/>
                    </a:lnTo>
                    <a:lnTo>
                      <a:pt x="2805" y="595"/>
                    </a:lnTo>
                    <a:cubicBezTo>
                      <a:pt x="2805" y="265"/>
                      <a:pt x="2538" y="1"/>
                      <a:pt x="2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2"/>
              <p:cNvSpPr/>
              <p:nvPr/>
            </p:nvSpPr>
            <p:spPr>
              <a:xfrm>
                <a:off x="5014439" y="1630532"/>
                <a:ext cx="65777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676" extrusionOk="0">
                    <a:moveTo>
                      <a:pt x="670" y="1"/>
                    </a:moveTo>
                    <a:cubicBezTo>
                      <a:pt x="303" y="1"/>
                      <a:pt x="0" y="292"/>
                      <a:pt x="0" y="656"/>
                    </a:cubicBezTo>
                    <a:lnTo>
                      <a:pt x="0" y="3675"/>
                    </a:lnTo>
                    <a:lnTo>
                      <a:pt x="2438" y="3675"/>
                    </a:lnTo>
                    <a:lnTo>
                      <a:pt x="2438" y="656"/>
                    </a:lnTo>
                    <a:cubicBezTo>
                      <a:pt x="2438" y="292"/>
                      <a:pt x="2135" y="1"/>
                      <a:pt x="17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2"/>
              <p:cNvSpPr/>
              <p:nvPr/>
            </p:nvSpPr>
            <p:spPr>
              <a:xfrm>
                <a:off x="4803807" y="1690509"/>
                <a:ext cx="314938" cy="131554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4876" extrusionOk="0">
                    <a:moveTo>
                      <a:pt x="2453" y="0"/>
                    </a:moveTo>
                    <a:cubicBezTo>
                      <a:pt x="1101" y="0"/>
                      <a:pt x="1" y="1101"/>
                      <a:pt x="1" y="2465"/>
                    </a:cubicBezTo>
                    <a:lnTo>
                      <a:pt x="1" y="3626"/>
                    </a:lnTo>
                    <a:cubicBezTo>
                      <a:pt x="1" y="4320"/>
                      <a:pt x="558" y="4875"/>
                      <a:pt x="1241" y="4875"/>
                    </a:cubicBezTo>
                    <a:lnTo>
                      <a:pt x="10424" y="4875"/>
                    </a:lnTo>
                    <a:cubicBezTo>
                      <a:pt x="11118" y="4875"/>
                      <a:pt x="11673" y="4320"/>
                      <a:pt x="11673" y="3626"/>
                    </a:cubicBezTo>
                    <a:lnTo>
                      <a:pt x="116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2"/>
              <p:cNvSpPr/>
              <p:nvPr/>
            </p:nvSpPr>
            <p:spPr>
              <a:xfrm>
                <a:off x="4849861" y="1762411"/>
                <a:ext cx="93351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463" extrusionOk="0">
                    <a:moveTo>
                      <a:pt x="1732" y="0"/>
                    </a:moveTo>
                    <a:cubicBezTo>
                      <a:pt x="771" y="0"/>
                      <a:pt x="0" y="785"/>
                      <a:pt x="0" y="1731"/>
                    </a:cubicBezTo>
                    <a:cubicBezTo>
                      <a:pt x="0" y="2692"/>
                      <a:pt x="771" y="3462"/>
                      <a:pt x="1732" y="3462"/>
                    </a:cubicBezTo>
                    <a:cubicBezTo>
                      <a:pt x="2690" y="3462"/>
                      <a:pt x="3460" y="2692"/>
                      <a:pt x="3460" y="1731"/>
                    </a:cubicBezTo>
                    <a:cubicBezTo>
                      <a:pt x="3460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2"/>
              <p:cNvSpPr/>
              <p:nvPr/>
            </p:nvSpPr>
            <p:spPr>
              <a:xfrm>
                <a:off x="4995365" y="1762411"/>
                <a:ext cx="93459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463" extrusionOk="0">
                    <a:moveTo>
                      <a:pt x="1732" y="0"/>
                    </a:moveTo>
                    <a:cubicBezTo>
                      <a:pt x="783" y="0"/>
                      <a:pt x="1" y="785"/>
                      <a:pt x="1" y="1731"/>
                    </a:cubicBezTo>
                    <a:cubicBezTo>
                      <a:pt x="1" y="2692"/>
                      <a:pt x="783" y="3462"/>
                      <a:pt x="1732" y="3462"/>
                    </a:cubicBezTo>
                    <a:cubicBezTo>
                      <a:pt x="2690" y="3462"/>
                      <a:pt x="3463" y="2692"/>
                      <a:pt x="3463" y="1731"/>
                    </a:cubicBezTo>
                    <a:cubicBezTo>
                      <a:pt x="3463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2"/>
              <p:cNvSpPr/>
              <p:nvPr/>
            </p:nvSpPr>
            <p:spPr>
              <a:xfrm>
                <a:off x="4803807" y="1723209"/>
                <a:ext cx="53933" cy="30056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114" extrusionOk="0">
                    <a:moveTo>
                      <a:pt x="343" y="1"/>
                    </a:moveTo>
                    <a:cubicBezTo>
                      <a:pt x="140" y="328"/>
                      <a:pt x="28" y="707"/>
                      <a:pt x="1" y="1113"/>
                    </a:cubicBezTo>
                    <a:lnTo>
                      <a:pt x="1441" y="1113"/>
                    </a:lnTo>
                    <a:cubicBezTo>
                      <a:pt x="1756" y="1113"/>
                      <a:pt x="1999" y="859"/>
                      <a:pt x="1999" y="556"/>
                    </a:cubicBezTo>
                    <a:cubicBezTo>
                      <a:pt x="1999" y="252"/>
                      <a:pt x="1756" y="1"/>
                      <a:pt x="14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2"/>
              <p:cNvSpPr/>
              <p:nvPr/>
            </p:nvSpPr>
            <p:spPr>
              <a:xfrm>
                <a:off x="4879135" y="1481279"/>
                <a:ext cx="245761" cy="9580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3551" extrusionOk="0">
                    <a:moveTo>
                      <a:pt x="1796" y="0"/>
                    </a:moveTo>
                    <a:cubicBezTo>
                      <a:pt x="1201" y="0"/>
                      <a:pt x="659" y="340"/>
                      <a:pt x="419" y="870"/>
                    </a:cubicBezTo>
                    <a:lnTo>
                      <a:pt x="1" y="1780"/>
                    </a:lnTo>
                    <a:lnTo>
                      <a:pt x="419" y="2677"/>
                    </a:lnTo>
                    <a:cubicBezTo>
                      <a:pt x="659" y="3208"/>
                      <a:pt x="1201" y="3550"/>
                      <a:pt x="1796" y="3550"/>
                    </a:cubicBezTo>
                    <a:lnTo>
                      <a:pt x="7328" y="3550"/>
                    </a:lnTo>
                    <a:cubicBezTo>
                      <a:pt x="7923" y="3550"/>
                      <a:pt x="8453" y="3208"/>
                      <a:pt x="8705" y="2677"/>
                    </a:cubicBezTo>
                    <a:lnTo>
                      <a:pt x="9108" y="1780"/>
                    </a:lnTo>
                    <a:lnTo>
                      <a:pt x="8705" y="870"/>
                    </a:lnTo>
                    <a:cubicBezTo>
                      <a:pt x="8453" y="340"/>
                      <a:pt x="7923" y="0"/>
                      <a:pt x="7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2"/>
              <p:cNvSpPr/>
              <p:nvPr/>
            </p:nvSpPr>
            <p:spPr>
              <a:xfrm>
                <a:off x="4869584" y="1517756"/>
                <a:ext cx="265186" cy="29948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1110" extrusionOk="0">
                    <a:moveTo>
                      <a:pt x="558" y="0"/>
                    </a:moveTo>
                    <a:cubicBezTo>
                      <a:pt x="255" y="0"/>
                      <a:pt x="0" y="252"/>
                      <a:pt x="0" y="555"/>
                    </a:cubicBezTo>
                    <a:cubicBezTo>
                      <a:pt x="0" y="870"/>
                      <a:pt x="255" y="1110"/>
                      <a:pt x="558" y="1110"/>
                    </a:cubicBezTo>
                    <a:lnTo>
                      <a:pt x="9274" y="1110"/>
                    </a:lnTo>
                    <a:cubicBezTo>
                      <a:pt x="9577" y="1110"/>
                      <a:pt x="9829" y="870"/>
                      <a:pt x="9829" y="555"/>
                    </a:cubicBezTo>
                    <a:cubicBezTo>
                      <a:pt x="9829" y="252"/>
                      <a:pt x="9577" y="0"/>
                      <a:pt x="9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2"/>
              <p:cNvSpPr/>
              <p:nvPr/>
            </p:nvSpPr>
            <p:spPr>
              <a:xfrm>
                <a:off x="4866886" y="1779489"/>
                <a:ext cx="59329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22" y="1780"/>
                      <a:pt x="418" y="1477"/>
                      <a:pt x="418" y="1098"/>
                    </a:cubicBezTo>
                    <a:cubicBezTo>
                      <a:pt x="418" y="719"/>
                      <a:pt x="722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4" y="1"/>
                      <a:pt x="0" y="492"/>
                      <a:pt x="0" y="1098"/>
                    </a:cubicBezTo>
                    <a:cubicBezTo>
                      <a:pt x="0" y="1704"/>
                      <a:pt x="494" y="2199"/>
                      <a:pt x="1101" y="2199"/>
                    </a:cubicBezTo>
                    <a:cubicBezTo>
                      <a:pt x="1707" y="2199"/>
                      <a:pt x="2198" y="1704"/>
                      <a:pt x="2198" y="1098"/>
                    </a:cubicBezTo>
                    <a:cubicBezTo>
                      <a:pt x="2198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2"/>
              <p:cNvSpPr/>
              <p:nvPr/>
            </p:nvSpPr>
            <p:spPr>
              <a:xfrm>
                <a:off x="5012389" y="1779489"/>
                <a:ext cx="59653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34" y="1780"/>
                      <a:pt x="419" y="1477"/>
                      <a:pt x="419" y="1098"/>
                    </a:cubicBezTo>
                    <a:cubicBezTo>
                      <a:pt x="419" y="719"/>
                      <a:pt x="734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5" y="1"/>
                      <a:pt x="0" y="492"/>
                      <a:pt x="0" y="1098"/>
                    </a:cubicBezTo>
                    <a:cubicBezTo>
                      <a:pt x="0" y="1704"/>
                      <a:pt x="495" y="2199"/>
                      <a:pt x="1101" y="2199"/>
                    </a:cubicBezTo>
                    <a:cubicBezTo>
                      <a:pt x="1707" y="2199"/>
                      <a:pt x="2211" y="1704"/>
                      <a:pt x="2211" y="1098"/>
                    </a:cubicBezTo>
                    <a:cubicBezTo>
                      <a:pt x="2211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2"/>
              <p:cNvSpPr/>
              <p:nvPr/>
            </p:nvSpPr>
            <p:spPr>
              <a:xfrm>
                <a:off x="4798006" y="1475451"/>
                <a:ext cx="342592" cy="386192"/>
              </a:xfrm>
              <a:custGeom>
                <a:avLst/>
                <a:gdLst/>
                <a:ahLst/>
                <a:cxnLst/>
                <a:rect l="l" t="t" r="r" b="b"/>
                <a:pathLst>
                  <a:path w="12698" h="14314" extrusionOk="0">
                    <a:moveTo>
                      <a:pt x="10335" y="416"/>
                    </a:moveTo>
                    <a:cubicBezTo>
                      <a:pt x="11269" y="416"/>
                      <a:pt x="11597" y="1365"/>
                      <a:pt x="11597" y="1365"/>
                    </a:cubicBezTo>
                    <a:lnTo>
                      <a:pt x="10915" y="1365"/>
                    </a:lnTo>
                    <a:cubicBezTo>
                      <a:pt x="10802" y="1365"/>
                      <a:pt x="10702" y="1453"/>
                      <a:pt x="10702" y="1568"/>
                    </a:cubicBezTo>
                    <a:cubicBezTo>
                      <a:pt x="10702" y="1680"/>
                      <a:pt x="10802" y="1780"/>
                      <a:pt x="10915" y="1780"/>
                    </a:cubicBezTo>
                    <a:lnTo>
                      <a:pt x="11927" y="1780"/>
                    </a:lnTo>
                    <a:cubicBezTo>
                      <a:pt x="12115" y="1780"/>
                      <a:pt x="12267" y="1932"/>
                      <a:pt x="12267" y="2123"/>
                    </a:cubicBezTo>
                    <a:cubicBezTo>
                      <a:pt x="12267" y="2326"/>
                      <a:pt x="12115" y="2478"/>
                      <a:pt x="11927" y="2478"/>
                    </a:cubicBezTo>
                    <a:lnTo>
                      <a:pt x="3211" y="2478"/>
                    </a:lnTo>
                    <a:cubicBezTo>
                      <a:pt x="3020" y="2478"/>
                      <a:pt x="2856" y="2326"/>
                      <a:pt x="2856" y="2123"/>
                    </a:cubicBezTo>
                    <a:cubicBezTo>
                      <a:pt x="2856" y="1932"/>
                      <a:pt x="3020" y="1780"/>
                      <a:pt x="3211" y="1780"/>
                    </a:cubicBezTo>
                    <a:lnTo>
                      <a:pt x="10081" y="1780"/>
                    </a:lnTo>
                    <a:cubicBezTo>
                      <a:pt x="10196" y="1780"/>
                      <a:pt x="10284" y="1680"/>
                      <a:pt x="10284" y="1568"/>
                    </a:cubicBezTo>
                    <a:cubicBezTo>
                      <a:pt x="10284" y="1453"/>
                      <a:pt x="10196" y="1365"/>
                      <a:pt x="10081" y="1365"/>
                    </a:cubicBezTo>
                    <a:lnTo>
                      <a:pt x="3538" y="1365"/>
                    </a:lnTo>
                    <a:cubicBezTo>
                      <a:pt x="3538" y="1365"/>
                      <a:pt x="3854" y="416"/>
                      <a:pt x="4803" y="416"/>
                    </a:cubicBezTo>
                    <a:close/>
                    <a:moveTo>
                      <a:pt x="11472" y="2893"/>
                    </a:moveTo>
                    <a:cubicBezTo>
                      <a:pt x="11245" y="3296"/>
                      <a:pt x="10814" y="3563"/>
                      <a:pt x="10335" y="3563"/>
                    </a:cubicBezTo>
                    <a:lnTo>
                      <a:pt x="4803" y="3563"/>
                    </a:lnTo>
                    <a:cubicBezTo>
                      <a:pt x="4321" y="3563"/>
                      <a:pt x="3893" y="3296"/>
                      <a:pt x="3666" y="2893"/>
                    </a:cubicBezTo>
                    <a:close/>
                    <a:moveTo>
                      <a:pt x="5836" y="3978"/>
                    </a:moveTo>
                    <a:lnTo>
                      <a:pt x="5836" y="4269"/>
                    </a:lnTo>
                    <a:lnTo>
                      <a:pt x="5282" y="4269"/>
                    </a:lnTo>
                    <a:lnTo>
                      <a:pt x="5282" y="3978"/>
                    </a:lnTo>
                    <a:close/>
                    <a:moveTo>
                      <a:pt x="8844" y="3978"/>
                    </a:moveTo>
                    <a:lnTo>
                      <a:pt x="8844" y="4269"/>
                    </a:lnTo>
                    <a:lnTo>
                      <a:pt x="6255" y="4269"/>
                    </a:lnTo>
                    <a:lnTo>
                      <a:pt x="6255" y="3978"/>
                    </a:lnTo>
                    <a:close/>
                    <a:moveTo>
                      <a:pt x="9817" y="3978"/>
                    </a:moveTo>
                    <a:lnTo>
                      <a:pt x="9817" y="4269"/>
                    </a:lnTo>
                    <a:lnTo>
                      <a:pt x="9262" y="4269"/>
                    </a:lnTo>
                    <a:lnTo>
                      <a:pt x="9262" y="3978"/>
                    </a:lnTo>
                    <a:close/>
                    <a:moveTo>
                      <a:pt x="9793" y="5949"/>
                    </a:moveTo>
                    <a:cubicBezTo>
                      <a:pt x="10044" y="5949"/>
                      <a:pt x="10248" y="6152"/>
                      <a:pt x="10248" y="6404"/>
                    </a:cubicBezTo>
                    <a:lnTo>
                      <a:pt x="10248" y="7768"/>
                    </a:lnTo>
                    <a:lnTo>
                      <a:pt x="8225" y="7768"/>
                    </a:lnTo>
                    <a:lnTo>
                      <a:pt x="8225" y="6404"/>
                    </a:lnTo>
                    <a:cubicBezTo>
                      <a:pt x="8225" y="6152"/>
                      <a:pt x="8441" y="5949"/>
                      <a:pt x="8692" y="5949"/>
                    </a:cubicBezTo>
                    <a:close/>
                    <a:moveTo>
                      <a:pt x="10460" y="4688"/>
                    </a:moveTo>
                    <a:cubicBezTo>
                      <a:pt x="11130" y="4688"/>
                      <a:pt x="11688" y="5231"/>
                      <a:pt x="11688" y="5913"/>
                    </a:cubicBezTo>
                    <a:lnTo>
                      <a:pt x="11688" y="7768"/>
                    </a:lnTo>
                    <a:lnTo>
                      <a:pt x="10675" y="7768"/>
                    </a:lnTo>
                    <a:lnTo>
                      <a:pt x="10675" y="6404"/>
                    </a:lnTo>
                    <a:cubicBezTo>
                      <a:pt x="10675" y="5925"/>
                      <a:pt x="10272" y="5534"/>
                      <a:pt x="9793" y="5534"/>
                    </a:cubicBezTo>
                    <a:lnTo>
                      <a:pt x="8692" y="5534"/>
                    </a:lnTo>
                    <a:cubicBezTo>
                      <a:pt x="8201" y="5534"/>
                      <a:pt x="7807" y="5925"/>
                      <a:pt x="7807" y="6404"/>
                    </a:cubicBezTo>
                    <a:lnTo>
                      <a:pt x="7807" y="7768"/>
                    </a:lnTo>
                    <a:lnTo>
                      <a:pt x="6685" y="7768"/>
                    </a:lnTo>
                    <a:lnTo>
                      <a:pt x="6685" y="6343"/>
                    </a:lnTo>
                    <a:cubicBezTo>
                      <a:pt x="6685" y="5901"/>
                      <a:pt x="6331" y="5534"/>
                      <a:pt x="5888" y="5534"/>
                    </a:cubicBezTo>
                    <a:lnTo>
                      <a:pt x="5282" y="5534"/>
                    </a:lnTo>
                    <a:cubicBezTo>
                      <a:pt x="4763" y="5534"/>
                      <a:pt x="4321" y="5888"/>
                      <a:pt x="4196" y="6380"/>
                    </a:cubicBezTo>
                    <a:lnTo>
                      <a:pt x="4045" y="7050"/>
                    </a:lnTo>
                    <a:cubicBezTo>
                      <a:pt x="4005" y="7150"/>
                      <a:pt x="4081" y="7265"/>
                      <a:pt x="4196" y="7301"/>
                    </a:cubicBezTo>
                    <a:cubicBezTo>
                      <a:pt x="4212" y="7305"/>
                      <a:pt x="4227" y="7307"/>
                      <a:pt x="4243" y="7307"/>
                    </a:cubicBezTo>
                    <a:cubicBezTo>
                      <a:pt x="4339" y="7307"/>
                      <a:pt x="4427" y="7237"/>
                      <a:pt x="4448" y="7137"/>
                    </a:cubicBezTo>
                    <a:lnTo>
                      <a:pt x="4612" y="6480"/>
                    </a:lnTo>
                    <a:cubicBezTo>
                      <a:pt x="4687" y="6176"/>
                      <a:pt x="4966" y="5949"/>
                      <a:pt x="5282" y="5949"/>
                    </a:cubicBezTo>
                    <a:lnTo>
                      <a:pt x="5888" y="5949"/>
                    </a:lnTo>
                    <a:cubicBezTo>
                      <a:pt x="6091" y="5949"/>
                      <a:pt x="6267" y="6128"/>
                      <a:pt x="6267" y="6343"/>
                    </a:cubicBezTo>
                    <a:lnTo>
                      <a:pt x="6267" y="7768"/>
                    </a:lnTo>
                    <a:lnTo>
                      <a:pt x="2856" y="7768"/>
                    </a:lnTo>
                    <a:lnTo>
                      <a:pt x="3399" y="5622"/>
                    </a:lnTo>
                    <a:cubicBezTo>
                      <a:pt x="3538" y="5067"/>
                      <a:pt x="4045" y="4688"/>
                      <a:pt x="4612" y="4688"/>
                    </a:cubicBezTo>
                    <a:close/>
                    <a:moveTo>
                      <a:pt x="1656" y="9399"/>
                    </a:moveTo>
                    <a:cubicBezTo>
                      <a:pt x="1847" y="9399"/>
                      <a:pt x="2010" y="9551"/>
                      <a:pt x="2010" y="9739"/>
                    </a:cubicBezTo>
                    <a:cubicBezTo>
                      <a:pt x="2010" y="9930"/>
                      <a:pt x="1847" y="10093"/>
                      <a:pt x="1656" y="10093"/>
                    </a:cubicBezTo>
                    <a:lnTo>
                      <a:pt x="443" y="10093"/>
                    </a:lnTo>
                    <a:cubicBezTo>
                      <a:pt x="482" y="9842"/>
                      <a:pt x="570" y="9614"/>
                      <a:pt x="670" y="9399"/>
                    </a:cubicBezTo>
                    <a:close/>
                    <a:moveTo>
                      <a:pt x="11688" y="8186"/>
                    </a:moveTo>
                    <a:lnTo>
                      <a:pt x="11688" y="11597"/>
                    </a:lnTo>
                    <a:cubicBezTo>
                      <a:pt x="11688" y="12052"/>
                      <a:pt x="11397" y="12443"/>
                      <a:pt x="10978" y="12582"/>
                    </a:cubicBezTo>
                    <a:cubicBezTo>
                      <a:pt x="10990" y="12507"/>
                      <a:pt x="10990" y="12443"/>
                      <a:pt x="10990" y="12367"/>
                    </a:cubicBezTo>
                    <a:cubicBezTo>
                      <a:pt x="10990" y="11306"/>
                      <a:pt x="10120" y="10436"/>
                      <a:pt x="9047" y="10436"/>
                    </a:cubicBezTo>
                    <a:cubicBezTo>
                      <a:pt x="7986" y="10436"/>
                      <a:pt x="7113" y="11306"/>
                      <a:pt x="7113" y="12367"/>
                    </a:cubicBezTo>
                    <a:cubicBezTo>
                      <a:pt x="7113" y="12455"/>
                      <a:pt x="7113" y="12543"/>
                      <a:pt x="7125" y="12634"/>
                    </a:cubicBezTo>
                    <a:lnTo>
                      <a:pt x="5573" y="12634"/>
                    </a:lnTo>
                    <a:cubicBezTo>
                      <a:pt x="5585" y="12543"/>
                      <a:pt x="5597" y="12455"/>
                      <a:pt x="5597" y="12367"/>
                    </a:cubicBezTo>
                    <a:cubicBezTo>
                      <a:pt x="5597" y="11306"/>
                      <a:pt x="4727" y="10436"/>
                      <a:pt x="3654" y="10436"/>
                    </a:cubicBezTo>
                    <a:cubicBezTo>
                      <a:pt x="2577" y="10436"/>
                      <a:pt x="1719" y="11306"/>
                      <a:pt x="1719" y="12367"/>
                    </a:cubicBezTo>
                    <a:cubicBezTo>
                      <a:pt x="1719" y="12455"/>
                      <a:pt x="1719" y="12543"/>
                      <a:pt x="1731" y="12634"/>
                    </a:cubicBezTo>
                    <a:lnTo>
                      <a:pt x="1456" y="12634"/>
                    </a:lnTo>
                    <a:cubicBezTo>
                      <a:pt x="886" y="12634"/>
                      <a:pt x="419" y="12164"/>
                      <a:pt x="419" y="11597"/>
                    </a:cubicBezTo>
                    <a:lnTo>
                      <a:pt x="419" y="10512"/>
                    </a:lnTo>
                    <a:lnTo>
                      <a:pt x="1656" y="10512"/>
                    </a:lnTo>
                    <a:cubicBezTo>
                      <a:pt x="2086" y="10512"/>
                      <a:pt x="2426" y="10169"/>
                      <a:pt x="2426" y="9739"/>
                    </a:cubicBezTo>
                    <a:cubicBezTo>
                      <a:pt x="2426" y="9323"/>
                      <a:pt x="2086" y="8969"/>
                      <a:pt x="1656" y="8969"/>
                    </a:cubicBezTo>
                    <a:lnTo>
                      <a:pt x="961" y="8969"/>
                    </a:lnTo>
                    <a:cubicBezTo>
                      <a:pt x="1380" y="8490"/>
                      <a:pt x="1986" y="8186"/>
                      <a:pt x="2668" y="8186"/>
                    </a:cubicBezTo>
                    <a:close/>
                    <a:moveTo>
                      <a:pt x="3654" y="10851"/>
                    </a:moveTo>
                    <a:cubicBezTo>
                      <a:pt x="4487" y="10851"/>
                      <a:pt x="5169" y="11533"/>
                      <a:pt x="5169" y="12367"/>
                    </a:cubicBezTo>
                    <a:cubicBezTo>
                      <a:pt x="5169" y="13213"/>
                      <a:pt x="4487" y="13883"/>
                      <a:pt x="3654" y="13883"/>
                    </a:cubicBezTo>
                    <a:cubicBezTo>
                      <a:pt x="2820" y="13883"/>
                      <a:pt x="2138" y="13213"/>
                      <a:pt x="2138" y="12367"/>
                    </a:cubicBezTo>
                    <a:cubicBezTo>
                      <a:pt x="2138" y="11533"/>
                      <a:pt x="2820" y="10851"/>
                      <a:pt x="3654" y="10851"/>
                    </a:cubicBezTo>
                    <a:close/>
                    <a:moveTo>
                      <a:pt x="9047" y="10851"/>
                    </a:moveTo>
                    <a:cubicBezTo>
                      <a:pt x="9893" y="10851"/>
                      <a:pt x="10575" y="11533"/>
                      <a:pt x="10575" y="12367"/>
                    </a:cubicBezTo>
                    <a:cubicBezTo>
                      <a:pt x="10575" y="13213"/>
                      <a:pt x="9893" y="13883"/>
                      <a:pt x="9047" y="13883"/>
                    </a:cubicBezTo>
                    <a:cubicBezTo>
                      <a:pt x="8213" y="13883"/>
                      <a:pt x="7531" y="13213"/>
                      <a:pt x="7531" y="12367"/>
                    </a:cubicBezTo>
                    <a:cubicBezTo>
                      <a:pt x="7531" y="11533"/>
                      <a:pt x="8213" y="10851"/>
                      <a:pt x="9047" y="10851"/>
                    </a:cubicBezTo>
                    <a:close/>
                    <a:moveTo>
                      <a:pt x="4803" y="1"/>
                    </a:moveTo>
                    <a:cubicBezTo>
                      <a:pt x="4120" y="1"/>
                      <a:pt x="3514" y="392"/>
                      <a:pt x="3235" y="1010"/>
                    </a:cubicBezTo>
                    <a:lnTo>
                      <a:pt x="3071" y="1377"/>
                    </a:lnTo>
                    <a:cubicBezTo>
                      <a:pt x="2705" y="1441"/>
                      <a:pt x="2441" y="1756"/>
                      <a:pt x="2441" y="2123"/>
                    </a:cubicBezTo>
                    <a:cubicBezTo>
                      <a:pt x="2441" y="2538"/>
                      <a:pt x="2780" y="2881"/>
                      <a:pt x="3199" y="2893"/>
                    </a:cubicBezTo>
                    <a:cubicBezTo>
                      <a:pt x="3199" y="2893"/>
                      <a:pt x="3678" y="3978"/>
                      <a:pt x="4866" y="3978"/>
                    </a:cubicBezTo>
                    <a:lnTo>
                      <a:pt x="4866" y="4269"/>
                    </a:lnTo>
                    <a:lnTo>
                      <a:pt x="4612" y="4269"/>
                    </a:lnTo>
                    <a:cubicBezTo>
                      <a:pt x="3842" y="4269"/>
                      <a:pt x="3184" y="4776"/>
                      <a:pt x="2996" y="5522"/>
                    </a:cubicBezTo>
                    <a:lnTo>
                      <a:pt x="2426" y="7783"/>
                    </a:lnTo>
                    <a:cubicBezTo>
                      <a:pt x="1061" y="7907"/>
                      <a:pt x="0" y="9044"/>
                      <a:pt x="0" y="10436"/>
                    </a:cubicBezTo>
                    <a:lnTo>
                      <a:pt x="0" y="11597"/>
                    </a:lnTo>
                    <a:cubicBezTo>
                      <a:pt x="0" y="12407"/>
                      <a:pt x="658" y="13049"/>
                      <a:pt x="1456" y="13049"/>
                    </a:cubicBezTo>
                    <a:lnTo>
                      <a:pt x="1847" y="13049"/>
                    </a:lnTo>
                    <a:cubicBezTo>
                      <a:pt x="2110" y="13783"/>
                      <a:pt x="2832" y="14313"/>
                      <a:pt x="3654" y="14313"/>
                    </a:cubicBezTo>
                    <a:cubicBezTo>
                      <a:pt x="4487" y="14313"/>
                      <a:pt x="5194" y="13783"/>
                      <a:pt x="5473" y="13049"/>
                    </a:cubicBezTo>
                    <a:lnTo>
                      <a:pt x="7240" y="13049"/>
                    </a:lnTo>
                    <a:cubicBezTo>
                      <a:pt x="7519" y="13783"/>
                      <a:pt x="8225" y="14313"/>
                      <a:pt x="9047" y="14313"/>
                    </a:cubicBezTo>
                    <a:cubicBezTo>
                      <a:pt x="9881" y="14313"/>
                      <a:pt x="10599" y="13783"/>
                      <a:pt x="10878" y="13037"/>
                    </a:cubicBezTo>
                    <a:cubicBezTo>
                      <a:pt x="11572" y="12922"/>
                      <a:pt x="12103" y="12316"/>
                      <a:pt x="12103" y="11597"/>
                    </a:cubicBezTo>
                    <a:lnTo>
                      <a:pt x="12103" y="5913"/>
                    </a:lnTo>
                    <a:cubicBezTo>
                      <a:pt x="12103" y="5003"/>
                      <a:pt x="11357" y="4269"/>
                      <a:pt x="10460" y="4269"/>
                    </a:cubicBezTo>
                    <a:lnTo>
                      <a:pt x="10232" y="4269"/>
                    </a:lnTo>
                    <a:lnTo>
                      <a:pt x="10232" y="3978"/>
                    </a:lnTo>
                    <a:cubicBezTo>
                      <a:pt x="11509" y="3978"/>
                      <a:pt x="11939" y="2893"/>
                      <a:pt x="11939" y="2893"/>
                    </a:cubicBezTo>
                    <a:cubicBezTo>
                      <a:pt x="12355" y="2881"/>
                      <a:pt x="12697" y="2538"/>
                      <a:pt x="12697" y="2123"/>
                    </a:cubicBezTo>
                    <a:cubicBezTo>
                      <a:pt x="12697" y="1756"/>
                      <a:pt x="12418" y="1441"/>
                      <a:pt x="12067" y="1377"/>
                    </a:cubicBezTo>
                    <a:lnTo>
                      <a:pt x="11900" y="1010"/>
                    </a:lnTo>
                    <a:cubicBezTo>
                      <a:pt x="11624" y="392"/>
                      <a:pt x="11005" y="1"/>
                      <a:pt x="10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52"/>
          <p:cNvGrpSpPr/>
          <p:nvPr/>
        </p:nvGrpSpPr>
        <p:grpSpPr>
          <a:xfrm>
            <a:off x="81148" y="2909741"/>
            <a:ext cx="633900" cy="563100"/>
            <a:chOff x="5275350" y="2821550"/>
            <a:chExt cx="633900" cy="563100"/>
          </a:xfrm>
        </p:grpSpPr>
        <p:sp>
          <p:nvSpPr>
            <p:cNvPr id="1529" name="Google Shape;1529;p52"/>
            <p:cNvSpPr/>
            <p:nvPr/>
          </p:nvSpPr>
          <p:spPr>
            <a:xfrm>
              <a:off x="5275350" y="28215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0" name="Google Shape;1530;p52"/>
            <p:cNvGrpSpPr/>
            <p:nvPr/>
          </p:nvGrpSpPr>
          <p:grpSpPr>
            <a:xfrm>
              <a:off x="5399224" y="2954343"/>
              <a:ext cx="386192" cy="297508"/>
              <a:chOff x="6393010" y="1520130"/>
              <a:chExt cx="386192" cy="297508"/>
            </a:xfrm>
          </p:grpSpPr>
          <p:sp>
            <p:nvSpPr>
              <p:cNvPr id="1531" name="Google Shape;1531;p52"/>
              <p:cNvSpPr/>
              <p:nvPr/>
            </p:nvSpPr>
            <p:spPr>
              <a:xfrm>
                <a:off x="6649346" y="1640758"/>
                <a:ext cx="124027" cy="131231"/>
              </a:xfrm>
              <a:custGeom>
                <a:avLst/>
                <a:gdLst/>
                <a:ahLst/>
                <a:cxnLst/>
                <a:rect l="l" t="t" r="r" b="b"/>
                <a:pathLst>
                  <a:path w="4597" h="4864" extrusionOk="0">
                    <a:moveTo>
                      <a:pt x="1" y="1"/>
                    </a:moveTo>
                    <a:lnTo>
                      <a:pt x="1" y="4864"/>
                    </a:lnTo>
                    <a:lnTo>
                      <a:pt x="3651" y="4864"/>
                    </a:lnTo>
                    <a:cubicBezTo>
                      <a:pt x="4182" y="4864"/>
                      <a:pt x="4597" y="4445"/>
                      <a:pt x="4597" y="3915"/>
                    </a:cubicBezTo>
                    <a:lnTo>
                      <a:pt x="4597" y="2135"/>
                    </a:lnTo>
                    <a:cubicBezTo>
                      <a:pt x="4597" y="1593"/>
                      <a:pt x="4233" y="1110"/>
                      <a:pt x="3715" y="98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2"/>
              <p:cNvSpPr/>
              <p:nvPr/>
            </p:nvSpPr>
            <p:spPr>
              <a:xfrm>
                <a:off x="6398810" y="1525526"/>
                <a:ext cx="295242" cy="24646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9135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8049"/>
                    </a:lnTo>
                    <a:cubicBezTo>
                      <a:pt x="1" y="8656"/>
                      <a:pt x="483" y="9135"/>
                      <a:pt x="1074" y="9135"/>
                    </a:cubicBezTo>
                    <a:lnTo>
                      <a:pt x="10942" y="9135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2"/>
              <p:cNvSpPr/>
              <p:nvPr/>
            </p:nvSpPr>
            <p:spPr>
              <a:xfrm>
                <a:off x="6649346" y="1586528"/>
                <a:ext cx="447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427" extrusionOk="0">
                    <a:moveTo>
                      <a:pt x="607" y="1"/>
                    </a:moveTo>
                    <a:cubicBezTo>
                      <a:pt x="277" y="1"/>
                      <a:pt x="1" y="280"/>
                      <a:pt x="1" y="619"/>
                    </a:cubicBezTo>
                    <a:lnTo>
                      <a:pt x="1" y="1959"/>
                    </a:lnTo>
                    <a:cubicBezTo>
                      <a:pt x="1" y="2226"/>
                      <a:pt x="201" y="2426"/>
                      <a:pt x="468" y="2426"/>
                    </a:cubicBezTo>
                    <a:lnTo>
                      <a:pt x="1656" y="2426"/>
                    </a:lnTo>
                    <a:lnTo>
                      <a:pt x="16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2"/>
              <p:cNvSpPr/>
              <p:nvPr/>
            </p:nvSpPr>
            <p:spPr>
              <a:xfrm>
                <a:off x="6398810" y="1525526"/>
                <a:ext cx="295242" cy="3518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1304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1304"/>
                    </a:lnTo>
                    <a:lnTo>
                      <a:pt x="10942" y="1304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2"/>
              <p:cNvSpPr/>
              <p:nvPr/>
            </p:nvSpPr>
            <p:spPr>
              <a:xfrm>
                <a:off x="6549817" y="1586528"/>
                <a:ext cx="72657" cy="185461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6874" extrusionOk="0">
                    <a:moveTo>
                      <a:pt x="934" y="1"/>
                    </a:moveTo>
                    <a:cubicBezTo>
                      <a:pt x="419" y="1"/>
                      <a:pt x="0" y="419"/>
                      <a:pt x="0" y="938"/>
                    </a:cubicBezTo>
                    <a:lnTo>
                      <a:pt x="0" y="6874"/>
                    </a:lnTo>
                    <a:lnTo>
                      <a:pt x="2692" y="6874"/>
                    </a:lnTo>
                    <a:lnTo>
                      <a:pt x="2692" y="938"/>
                    </a:lnTo>
                    <a:cubicBezTo>
                      <a:pt x="2692" y="419"/>
                      <a:pt x="2274" y="1"/>
                      <a:pt x="1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2"/>
              <p:cNvSpPr/>
              <p:nvPr/>
            </p:nvSpPr>
            <p:spPr>
              <a:xfrm>
                <a:off x="6469741" y="1586528"/>
                <a:ext cx="50803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606" extrusionOk="0">
                    <a:moveTo>
                      <a:pt x="595" y="1"/>
                    </a:moveTo>
                    <a:cubicBezTo>
                      <a:pt x="264" y="1"/>
                      <a:pt x="0" y="268"/>
                      <a:pt x="0" y="595"/>
                    </a:cubicBezTo>
                    <a:lnTo>
                      <a:pt x="0" y="2011"/>
                    </a:lnTo>
                    <a:cubicBezTo>
                      <a:pt x="0" y="2338"/>
                      <a:pt x="264" y="2605"/>
                      <a:pt x="595" y="2605"/>
                    </a:cubicBezTo>
                    <a:lnTo>
                      <a:pt x="1289" y="2605"/>
                    </a:lnTo>
                    <a:cubicBezTo>
                      <a:pt x="1616" y="2605"/>
                      <a:pt x="1883" y="2338"/>
                      <a:pt x="1883" y="2011"/>
                    </a:cubicBezTo>
                    <a:lnTo>
                      <a:pt x="1883" y="595"/>
                    </a:lnTo>
                    <a:cubicBezTo>
                      <a:pt x="1883" y="268"/>
                      <a:pt x="1616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2"/>
              <p:cNvSpPr/>
              <p:nvPr/>
            </p:nvSpPr>
            <p:spPr>
              <a:xfrm>
                <a:off x="6398810" y="1586528"/>
                <a:ext cx="45758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606" extrusionOk="0">
                    <a:moveTo>
                      <a:pt x="1" y="1"/>
                    </a:moveTo>
                    <a:lnTo>
                      <a:pt x="1" y="2605"/>
                    </a:lnTo>
                    <a:lnTo>
                      <a:pt x="1101" y="2605"/>
                    </a:lnTo>
                    <a:cubicBezTo>
                      <a:pt x="1429" y="2605"/>
                      <a:pt x="1696" y="2338"/>
                      <a:pt x="1696" y="2011"/>
                    </a:cubicBezTo>
                    <a:lnTo>
                      <a:pt x="1696" y="595"/>
                    </a:lnTo>
                    <a:cubicBezTo>
                      <a:pt x="1696" y="268"/>
                      <a:pt x="1429" y="1"/>
                      <a:pt x="1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2"/>
              <p:cNvSpPr/>
              <p:nvPr/>
            </p:nvSpPr>
            <p:spPr>
              <a:xfrm>
                <a:off x="6719548" y="1586204"/>
                <a:ext cx="25955" cy="46082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708" extrusionOk="0">
                    <a:moveTo>
                      <a:pt x="479" y="1"/>
                    </a:moveTo>
                    <a:cubicBezTo>
                      <a:pt x="215" y="1"/>
                      <a:pt x="0" y="216"/>
                      <a:pt x="0" y="480"/>
                    </a:cubicBezTo>
                    <a:lnTo>
                      <a:pt x="0" y="1226"/>
                    </a:lnTo>
                    <a:cubicBezTo>
                      <a:pt x="0" y="1492"/>
                      <a:pt x="215" y="1708"/>
                      <a:pt x="479" y="1708"/>
                    </a:cubicBezTo>
                    <a:cubicBezTo>
                      <a:pt x="746" y="1708"/>
                      <a:pt x="961" y="1492"/>
                      <a:pt x="961" y="1226"/>
                    </a:cubicBezTo>
                    <a:lnTo>
                      <a:pt x="961" y="480"/>
                    </a:lnTo>
                    <a:cubicBezTo>
                      <a:pt x="961" y="216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2"/>
              <p:cNvSpPr/>
              <p:nvPr/>
            </p:nvSpPr>
            <p:spPr>
              <a:xfrm>
                <a:off x="6735575" y="1663583"/>
                <a:ext cx="37799" cy="3307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2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204"/>
                      <a:pt x="100" y="507"/>
                      <a:pt x="152" y="759"/>
                    </a:cubicBezTo>
                    <a:cubicBezTo>
                      <a:pt x="203" y="1038"/>
                      <a:pt x="443" y="1226"/>
                      <a:pt x="719" y="1226"/>
                    </a:cubicBezTo>
                    <a:lnTo>
                      <a:pt x="1401" y="1226"/>
                    </a:lnTo>
                    <a:cubicBezTo>
                      <a:pt x="1377" y="707"/>
                      <a:pt x="1022" y="264"/>
                      <a:pt x="519" y="14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2"/>
              <p:cNvSpPr/>
              <p:nvPr/>
            </p:nvSpPr>
            <p:spPr>
              <a:xfrm>
                <a:off x="6630622" y="1708585"/>
                <a:ext cx="126806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350" extrusionOk="0">
                    <a:moveTo>
                      <a:pt x="2350" y="0"/>
                    </a:moveTo>
                    <a:cubicBezTo>
                      <a:pt x="1313" y="0"/>
                      <a:pt x="440" y="670"/>
                      <a:pt x="125" y="1604"/>
                    </a:cubicBezTo>
                    <a:cubicBezTo>
                      <a:pt x="1" y="1971"/>
                      <a:pt x="264" y="2350"/>
                      <a:pt x="655" y="2350"/>
                    </a:cubicBezTo>
                    <a:lnTo>
                      <a:pt x="4042" y="2350"/>
                    </a:lnTo>
                    <a:cubicBezTo>
                      <a:pt x="4433" y="2350"/>
                      <a:pt x="4700" y="1971"/>
                      <a:pt x="4572" y="1604"/>
                    </a:cubicBezTo>
                    <a:cubicBezTo>
                      <a:pt x="4269" y="670"/>
                      <a:pt x="3384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2"/>
              <p:cNvSpPr/>
              <p:nvPr/>
            </p:nvSpPr>
            <p:spPr>
              <a:xfrm>
                <a:off x="6654095" y="1732058"/>
                <a:ext cx="79780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972" extrusionOk="0">
                    <a:moveTo>
                      <a:pt x="1480" y="0"/>
                    </a:moveTo>
                    <a:cubicBezTo>
                      <a:pt x="659" y="0"/>
                      <a:pt x="1" y="670"/>
                      <a:pt x="1" y="1480"/>
                    </a:cubicBezTo>
                    <a:cubicBezTo>
                      <a:pt x="1" y="2301"/>
                      <a:pt x="659" y="2971"/>
                      <a:pt x="1480" y="2971"/>
                    </a:cubicBezTo>
                    <a:cubicBezTo>
                      <a:pt x="2299" y="2971"/>
                      <a:pt x="2957" y="2301"/>
                      <a:pt x="2957" y="1480"/>
                    </a:cubicBezTo>
                    <a:cubicBezTo>
                      <a:pt x="2957" y="670"/>
                      <a:pt x="2299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2"/>
              <p:cNvSpPr/>
              <p:nvPr/>
            </p:nvSpPr>
            <p:spPr>
              <a:xfrm>
                <a:off x="6406338" y="1708585"/>
                <a:ext cx="127130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350" extrusionOk="0">
                    <a:moveTo>
                      <a:pt x="2350" y="0"/>
                    </a:moveTo>
                    <a:cubicBezTo>
                      <a:pt x="1326" y="0"/>
                      <a:pt x="443" y="670"/>
                      <a:pt x="128" y="1604"/>
                    </a:cubicBezTo>
                    <a:cubicBezTo>
                      <a:pt x="1" y="1971"/>
                      <a:pt x="280" y="2350"/>
                      <a:pt x="659" y="2350"/>
                    </a:cubicBezTo>
                    <a:lnTo>
                      <a:pt x="4042" y="2350"/>
                    </a:lnTo>
                    <a:cubicBezTo>
                      <a:pt x="4433" y="2350"/>
                      <a:pt x="4712" y="1971"/>
                      <a:pt x="4585" y="1604"/>
                    </a:cubicBezTo>
                    <a:cubicBezTo>
                      <a:pt x="4269" y="670"/>
                      <a:pt x="3387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2"/>
              <p:cNvSpPr/>
              <p:nvPr/>
            </p:nvSpPr>
            <p:spPr>
              <a:xfrm>
                <a:off x="6429810" y="1732058"/>
                <a:ext cx="80185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2972" extrusionOk="0">
                    <a:moveTo>
                      <a:pt x="1480" y="0"/>
                    </a:moveTo>
                    <a:cubicBezTo>
                      <a:pt x="671" y="0"/>
                      <a:pt x="1" y="670"/>
                      <a:pt x="1" y="1480"/>
                    </a:cubicBezTo>
                    <a:cubicBezTo>
                      <a:pt x="1" y="2301"/>
                      <a:pt x="671" y="2971"/>
                      <a:pt x="1480" y="2971"/>
                    </a:cubicBezTo>
                    <a:cubicBezTo>
                      <a:pt x="2302" y="2971"/>
                      <a:pt x="2972" y="2301"/>
                      <a:pt x="2972" y="1480"/>
                    </a:cubicBezTo>
                    <a:cubicBezTo>
                      <a:pt x="2972" y="670"/>
                      <a:pt x="2302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2"/>
              <p:cNvSpPr/>
              <p:nvPr/>
            </p:nvSpPr>
            <p:spPr>
              <a:xfrm>
                <a:off x="6464264" y="1581132"/>
                <a:ext cx="62108" cy="81426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18" extrusionOk="0">
                    <a:moveTo>
                      <a:pt x="1492" y="416"/>
                    </a:moveTo>
                    <a:cubicBezTo>
                      <a:pt x="1707" y="416"/>
                      <a:pt x="1871" y="580"/>
                      <a:pt x="1871" y="795"/>
                    </a:cubicBezTo>
                    <a:lnTo>
                      <a:pt x="1871" y="2211"/>
                    </a:lnTo>
                    <a:cubicBezTo>
                      <a:pt x="1871" y="2426"/>
                      <a:pt x="1707" y="2602"/>
                      <a:pt x="1492" y="2602"/>
                    </a:cubicBezTo>
                    <a:lnTo>
                      <a:pt x="798" y="2602"/>
                    </a:lnTo>
                    <a:cubicBezTo>
                      <a:pt x="594" y="2602"/>
                      <a:pt x="419" y="2426"/>
                      <a:pt x="419" y="2211"/>
                    </a:cubicBezTo>
                    <a:lnTo>
                      <a:pt x="419" y="795"/>
                    </a:lnTo>
                    <a:cubicBezTo>
                      <a:pt x="419" y="580"/>
                      <a:pt x="594" y="416"/>
                      <a:pt x="798" y="416"/>
                    </a:cubicBezTo>
                    <a:close/>
                    <a:moveTo>
                      <a:pt x="798" y="1"/>
                    </a:moveTo>
                    <a:cubicBezTo>
                      <a:pt x="355" y="1"/>
                      <a:pt x="0" y="352"/>
                      <a:pt x="0" y="795"/>
                    </a:cubicBezTo>
                    <a:lnTo>
                      <a:pt x="0" y="2211"/>
                    </a:lnTo>
                    <a:cubicBezTo>
                      <a:pt x="0" y="2654"/>
                      <a:pt x="355" y="3017"/>
                      <a:pt x="798" y="3017"/>
                    </a:cubicBezTo>
                    <a:lnTo>
                      <a:pt x="1492" y="3017"/>
                    </a:lnTo>
                    <a:cubicBezTo>
                      <a:pt x="1934" y="3017"/>
                      <a:pt x="2301" y="2654"/>
                      <a:pt x="2301" y="2211"/>
                    </a:cubicBezTo>
                    <a:lnTo>
                      <a:pt x="2301" y="795"/>
                    </a:lnTo>
                    <a:cubicBezTo>
                      <a:pt x="2301" y="352"/>
                      <a:pt x="1934" y="1"/>
                      <a:pt x="1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2"/>
              <p:cNvSpPr/>
              <p:nvPr/>
            </p:nvSpPr>
            <p:spPr>
              <a:xfrm>
                <a:off x="6671848" y="1749811"/>
                <a:ext cx="44274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56" extrusionOk="0">
                    <a:moveTo>
                      <a:pt x="822" y="418"/>
                    </a:moveTo>
                    <a:cubicBezTo>
                      <a:pt x="1050" y="418"/>
                      <a:pt x="1225" y="606"/>
                      <a:pt x="1225" y="822"/>
                    </a:cubicBezTo>
                    <a:cubicBezTo>
                      <a:pt x="1225" y="1049"/>
                      <a:pt x="1050" y="1225"/>
                      <a:pt x="822" y="1225"/>
                    </a:cubicBezTo>
                    <a:cubicBezTo>
                      <a:pt x="595" y="1225"/>
                      <a:pt x="416" y="1049"/>
                      <a:pt x="416" y="822"/>
                    </a:cubicBezTo>
                    <a:cubicBezTo>
                      <a:pt x="416" y="606"/>
                      <a:pt x="595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7" y="0"/>
                      <a:pt x="1" y="367"/>
                      <a:pt x="1" y="822"/>
                    </a:cubicBezTo>
                    <a:cubicBezTo>
                      <a:pt x="1" y="1276"/>
                      <a:pt x="367" y="1655"/>
                      <a:pt x="822" y="1655"/>
                    </a:cubicBezTo>
                    <a:cubicBezTo>
                      <a:pt x="1277" y="1655"/>
                      <a:pt x="1641" y="1276"/>
                      <a:pt x="1641" y="822"/>
                    </a:cubicBezTo>
                    <a:cubicBezTo>
                      <a:pt x="1641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2"/>
              <p:cNvSpPr/>
              <p:nvPr/>
            </p:nvSpPr>
            <p:spPr>
              <a:xfrm>
                <a:off x="6447563" y="1749811"/>
                <a:ext cx="44679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56" extrusionOk="0">
                    <a:moveTo>
                      <a:pt x="822" y="418"/>
                    </a:moveTo>
                    <a:cubicBezTo>
                      <a:pt x="1050" y="418"/>
                      <a:pt x="1226" y="606"/>
                      <a:pt x="1226" y="822"/>
                    </a:cubicBezTo>
                    <a:cubicBezTo>
                      <a:pt x="1226" y="1049"/>
                      <a:pt x="1050" y="1225"/>
                      <a:pt x="822" y="1225"/>
                    </a:cubicBezTo>
                    <a:cubicBezTo>
                      <a:pt x="607" y="1225"/>
                      <a:pt x="419" y="1049"/>
                      <a:pt x="419" y="822"/>
                    </a:cubicBezTo>
                    <a:cubicBezTo>
                      <a:pt x="419" y="606"/>
                      <a:pt x="607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8" y="0"/>
                      <a:pt x="1" y="367"/>
                      <a:pt x="1" y="822"/>
                    </a:cubicBezTo>
                    <a:cubicBezTo>
                      <a:pt x="1" y="1276"/>
                      <a:pt x="368" y="1655"/>
                      <a:pt x="822" y="1655"/>
                    </a:cubicBezTo>
                    <a:cubicBezTo>
                      <a:pt x="1277" y="1655"/>
                      <a:pt x="1656" y="1276"/>
                      <a:pt x="1656" y="822"/>
                    </a:cubicBezTo>
                    <a:cubicBezTo>
                      <a:pt x="1656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2"/>
              <p:cNvSpPr/>
              <p:nvPr/>
            </p:nvSpPr>
            <p:spPr>
              <a:xfrm>
                <a:off x="6393010" y="1520130"/>
                <a:ext cx="386192" cy="297508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11027" extrusionOk="0">
                    <a:moveTo>
                      <a:pt x="12582" y="2665"/>
                    </a:moveTo>
                    <a:cubicBezTo>
                      <a:pt x="12734" y="2665"/>
                      <a:pt x="12849" y="2792"/>
                      <a:pt x="12849" y="2929"/>
                    </a:cubicBezTo>
                    <a:lnTo>
                      <a:pt x="12849" y="3675"/>
                    </a:lnTo>
                    <a:cubicBezTo>
                      <a:pt x="12849" y="3826"/>
                      <a:pt x="12734" y="3953"/>
                      <a:pt x="12582" y="3953"/>
                    </a:cubicBezTo>
                    <a:cubicBezTo>
                      <a:pt x="12431" y="3953"/>
                      <a:pt x="12318" y="3826"/>
                      <a:pt x="12318" y="3675"/>
                    </a:cubicBezTo>
                    <a:lnTo>
                      <a:pt x="12318" y="2929"/>
                    </a:lnTo>
                    <a:cubicBezTo>
                      <a:pt x="12318" y="2792"/>
                      <a:pt x="12431" y="2665"/>
                      <a:pt x="12582" y="2665"/>
                    </a:cubicBezTo>
                    <a:close/>
                    <a:moveTo>
                      <a:pt x="10954" y="2677"/>
                    </a:moveTo>
                    <a:lnTo>
                      <a:pt x="10954" y="4687"/>
                    </a:lnTo>
                    <a:lnTo>
                      <a:pt x="9969" y="4687"/>
                    </a:lnTo>
                    <a:cubicBezTo>
                      <a:pt x="9829" y="4687"/>
                      <a:pt x="9702" y="4560"/>
                      <a:pt x="9702" y="4420"/>
                    </a:cubicBezTo>
                    <a:lnTo>
                      <a:pt x="9702" y="3080"/>
                    </a:lnTo>
                    <a:cubicBezTo>
                      <a:pt x="9702" y="2853"/>
                      <a:pt x="9893" y="2677"/>
                      <a:pt x="10108" y="2677"/>
                    </a:cubicBezTo>
                    <a:close/>
                    <a:moveTo>
                      <a:pt x="1316" y="2677"/>
                    </a:moveTo>
                    <a:cubicBezTo>
                      <a:pt x="1532" y="2677"/>
                      <a:pt x="1695" y="2841"/>
                      <a:pt x="1695" y="3056"/>
                    </a:cubicBezTo>
                    <a:lnTo>
                      <a:pt x="1695" y="4472"/>
                    </a:lnTo>
                    <a:cubicBezTo>
                      <a:pt x="1695" y="4687"/>
                      <a:pt x="1532" y="4863"/>
                      <a:pt x="1316" y="4863"/>
                    </a:cubicBezTo>
                    <a:lnTo>
                      <a:pt x="419" y="4863"/>
                    </a:lnTo>
                    <a:lnTo>
                      <a:pt x="419" y="2677"/>
                    </a:lnTo>
                    <a:close/>
                    <a:moveTo>
                      <a:pt x="12961" y="5597"/>
                    </a:moveTo>
                    <a:cubicBezTo>
                      <a:pt x="12961" y="5597"/>
                      <a:pt x="13631" y="5673"/>
                      <a:pt x="13858" y="6339"/>
                    </a:cubicBezTo>
                    <a:lnTo>
                      <a:pt x="13416" y="6339"/>
                    </a:lnTo>
                    <a:cubicBezTo>
                      <a:pt x="13240" y="6339"/>
                      <a:pt x="13088" y="6215"/>
                      <a:pt x="13052" y="6036"/>
                    </a:cubicBezTo>
                    <a:cubicBezTo>
                      <a:pt x="13025" y="5900"/>
                      <a:pt x="12988" y="5748"/>
                      <a:pt x="12961" y="5597"/>
                    </a:cubicBezTo>
                    <a:close/>
                    <a:moveTo>
                      <a:pt x="11369" y="5178"/>
                    </a:moveTo>
                    <a:lnTo>
                      <a:pt x="12506" y="5481"/>
                    </a:lnTo>
                    <a:cubicBezTo>
                      <a:pt x="12546" y="5672"/>
                      <a:pt x="12597" y="5912"/>
                      <a:pt x="12634" y="6112"/>
                    </a:cubicBezTo>
                    <a:cubicBezTo>
                      <a:pt x="12709" y="6491"/>
                      <a:pt x="13037" y="6758"/>
                      <a:pt x="13416" y="6758"/>
                    </a:cubicBezTo>
                    <a:lnTo>
                      <a:pt x="13898" y="6758"/>
                    </a:lnTo>
                    <a:lnTo>
                      <a:pt x="13898" y="8386"/>
                    </a:lnTo>
                    <a:cubicBezTo>
                      <a:pt x="13898" y="8628"/>
                      <a:pt x="13771" y="8841"/>
                      <a:pt x="13595" y="8980"/>
                    </a:cubicBezTo>
                    <a:cubicBezTo>
                      <a:pt x="13631" y="8828"/>
                      <a:pt x="13631" y="8677"/>
                      <a:pt x="13583" y="8525"/>
                    </a:cubicBezTo>
                    <a:cubicBezTo>
                      <a:pt x="13252" y="7540"/>
                      <a:pt x="12382" y="6870"/>
                      <a:pt x="11369" y="6782"/>
                    </a:cubicBezTo>
                    <a:lnTo>
                      <a:pt x="11369" y="5178"/>
                    </a:lnTo>
                    <a:close/>
                    <a:moveTo>
                      <a:pt x="6949" y="2677"/>
                    </a:moveTo>
                    <a:lnTo>
                      <a:pt x="6949" y="9119"/>
                    </a:lnTo>
                    <a:lnTo>
                      <a:pt x="6015" y="9119"/>
                    </a:lnTo>
                    <a:lnTo>
                      <a:pt x="6015" y="3399"/>
                    </a:lnTo>
                    <a:cubicBezTo>
                      <a:pt x="6015" y="2992"/>
                      <a:pt x="6343" y="2677"/>
                      <a:pt x="6746" y="2677"/>
                    </a:cubicBezTo>
                    <a:close/>
                    <a:moveTo>
                      <a:pt x="7568" y="2677"/>
                    </a:moveTo>
                    <a:cubicBezTo>
                      <a:pt x="7974" y="2677"/>
                      <a:pt x="8301" y="2992"/>
                      <a:pt x="8301" y="3399"/>
                    </a:cubicBezTo>
                    <a:lnTo>
                      <a:pt x="8301" y="9119"/>
                    </a:lnTo>
                    <a:lnTo>
                      <a:pt x="7368" y="9119"/>
                    </a:lnTo>
                    <a:lnTo>
                      <a:pt x="7368" y="2677"/>
                    </a:lnTo>
                    <a:close/>
                    <a:moveTo>
                      <a:pt x="10172" y="416"/>
                    </a:moveTo>
                    <a:cubicBezTo>
                      <a:pt x="11066" y="416"/>
                      <a:pt x="10954" y="1289"/>
                      <a:pt x="10954" y="1289"/>
                    </a:cubicBezTo>
                    <a:lnTo>
                      <a:pt x="10208" y="1289"/>
                    </a:lnTo>
                    <a:cubicBezTo>
                      <a:pt x="10096" y="1289"/>
                      <a:pt x="10005" y="1389"/>
                      <a:pt x="10005" y="1504"/>
                    </a:cubicBezTo>
                    <a:cubicBezTo>
                      <a:pt x="10005" y="1616"/>
                      <a:pt x="10096" y="1704"/>
                      <a:pt x="10208" y="1704"/>
                    </a:cubicBezTo>
                    <a:lnTo>
                      <a:pt x="10954" y="1704"/>
                    </a:lnTo>
                    <a:lnTo>
                      <a:pt x="10954" y="2262"/>
                    </a:lnTo>
                    <a:lnTo>
                      <a:pt x="10108" y="2262"/>
                    </a:lnTo>
                    <a:cubicBezTo>
                      <a:pt x="9653" y="2262"/>
                      <a:pt x="9287" y="2626"/>
                      <a:pt x="9287" y="3080"/>
                    </a:cubicBezTo>
                    <a:lnTo>
                      <a:pt x="9287" y="4420"/>
                    </a:lnTo>
                    <a:cubicBezTo>
                      <a:pt x="9287" y="4799"/>
                      <a:pt x="9590" y="5102"/>
                      <a:pt x="9969" y="5102"/>
                    </a:cubicBezTo>
                    <a:lnTo>
                      <a:pt x="10954" y="5102"/>
                    </a:lnTo>
                    <a:lnTo>
                      <a:pt x="10954" y="6782"/>
                    </a:lnTo>
                    <a:cubicBezTo>
                      <a:pt x="9929" y="6870"/>
                      <a:pt x="9059" y="7540"/>
                      <a:pt x="8732" y="8525"/>
                    </a:cubicBezTo>
                    <a:cubicBezTo>
                      <a:pt x="8732" y="8537"/>
                      <a:pt x="8717" y="8553"/>
                      <a:pt x="8717" y="8565"/>
                    </a:cubicBezTo>
                    <a:lnTo>
                      <a:pt x="8717" y="3399"/>
                    </a:lnTo>
                    <a:cubicBezTo>
                      <a:pt x="8717" y="2765"/>
                      <a:pt x="8201" y="2262"/>
                      <a:pt x="7568" y="2262"/>
                    </a:cubicBezTo>
                    <a:lnTo>
                      <a:pt x="6746" y="2262"/>
                    </a:lnTo>
                    <a:cubicBezTo>
                      <a:pt x="6116" y="2262"/>
                      <a:pt x="5597" y="2765"/>
                      <a:pt x="5597" y="3399"/>
                    </a:cubicBezTo>
                    <a:lnTo>
                      <a:pt x="5597" y="9119"/>
                    </a:lnTo>
                    <a:lnTo>
                      <a:pt x="5230" y="9119"/>
                    </a:lnTo>
                    <a:cubicBezTo>
                      <a:pt x="5333" y="8944"/>
                      <a:pt x="5345" y="8728"/>
                      <a:pt x="5270" y="8525"/>
                    </a:cubicBezTo>
                    <a:cubicBezTo>
                      <a:pt x="4927" y="7476"/>
                      <a:pt x="3942" y="6782"/>
                      <a:pt x="2844" y="6782"/>
                    </a:cubicBezTo>
                    <a:cubicBezTo>
                      <a:pt x="2314" y="6782"/>
                      <a:pt x="1807" y="6946"/>
                      <a:pt x="1365" y="7249"/>
                    </a:cubicBezTo>
                    <a:cubicBezTo>
                      <a:pt x="1277" y="7313"/>
                      <a:pt x="1253" y="7452"/>
                      <a:pt x="1316" y="7540"/>
                    </a:cubicBezTo>
                    <a:cubicBezTo>
                      <a:pt x="1362" y="7601"/>
                      <a:pt x="1424" y="7631"/>
                      <a:pt x="1486" y="7631"/>
                    </a:cubicBezTo>
                    <a:cubicBezTo>
                      <a:pt x="1528" y="7631"/>
                      <a:pt x="1571" y="7617"/>
                      <a:pt x="1607" y="7591"/>
                    </a:cubicBezTo>
                    <a:cubicBezTo>
                      <a:pt x="1971" y="7340"/>
                      <a:pt x="2402" y="7200"/>
                      <a:pt x="2844" y="7200"/>
                    </a:cubicBezTo>
                    <a:cubicBezTo>
                      <a:pt x="3766" y="7200"/>
                      <a:pt x="4575" y="7779"/>
                      <a:pt x="4879" y="8653"/>
                    </a:cubicBezTo>
                    <a:cubicBezTo>
                      <a:pt x="5018" y="9056"/>
                      <a:pt x="4524" y="9119"/>
                      <a:pt x="4524" y="9119"/>
                    </a:cubicBezTo>
                    <a:cubicBezTo>
                      <a:pt x="4424" y="8298"/>
                      <a:pt x="3714" y="7643"/>
                      <a:pt x="2844" y="7643"/>
                    </a:cubicBezTo>
                    <a:cubicBezTo>
                      <a:pt x="1986" y="7643"/>
                      <a:pt x="1277" y="8298"/>
                      <a:pt x="1165" y="9132"/>
                    </a:cubicBezTo>
                    <a:cubicBezTo>
                      <a:pt x="1165" y="9132"/>
                      <a:pt x="683" y="9044"/>
                      <a:pt x="822" y="8653"/>
                    </a:cubicBezTo>
                    <a:cubicBezTo>
                      <a:pt x="874" y="8489"/>
                      <a:pt x="949" y="8325"/>
                      <a:pt x="1050" y="8186"/>
                    </a:cubicBezTo>
                    <a:cubicBezTo>
                      <a:pt x="1113" y="8083"/>
                      <a:pt x="1089" y="7958"/>
                      <a:pt x="986" y="7895"/>
                    </a:cubicBezTo>
                    <a:cubicBezTo>
                      <a:pt x="949" y="7871"/>
                      <a:pt x="908" y="7860"/>
                      <a:pt x="869" y="7860"/>
                    </a:cubicBezTo>
                    <a:cubicBezTo>
                      <a:pt x="801" y="7860"/>
                      <a:pt x="736" y="7893"/>
                      <a:pt x="698" y="7958"/>
                    </a:cubicBezTo>
                    <a:cubicBezTo>
                      <a:pt x="595" y="8110"/>
                      <a:pt x="507" y="8274"/>
                      <a:pt x="443" y="8449"/>
                    </a:cubicBezTo>
                    <a:cubicBezTo>
                      <a:pt x="431" y="8386"/>
                      <a:pt x="419" y="8325"/>
                      <a:pt x="419" y="8249"/>
                    </a:cubicBezTo>
                    <a:lnTo>
                      <a:pt x="419" y="5278"/>
                    </a:lnTo>
                    <a:lnTo>
                      <a:pt x="1316" y="5278"/>
                    </a:lnTo>
                    <a:cubicBezTo>
                      <a:pt x="1759" y="5278"/>
                      <a:pt x="2111" y="4915"/>
                      <a:pt x="2111" y="4472"/>
                    </a:cubicBezTo>
                    <a:lnTo>
                      <a:pt x="2111" y="3056"/>
                    </a:lnTo>
                    <a:cubicBezTo>
                      <a:pt x="2111" y="2613"/>
                      <a:pt x="1759" y="2262"/>
                      <a:pt x="1316" y="2262"/>
                    </a:cubicBezTo>
                    <a:lnTo>
                      <a:pt x="419" y="2262"/>
                    </a:lnTo>
                    <a:lnTo>
                      <a:pt x="419" y="1704"/>
                    </a:lnTo>
                    <a:lnTo>
                      <a:pt x="9338" y="1704"/>
                    </a:lnTo>
                    <a:cubicBezTo>
                      <a:pt x="9450" y="1704"/>
                      <a:pt x="9538" y="1616"/>
                      <a:pt x="9538" y="1504"/>
                    </a:cubicBezTo>
                    <a:cubicBezTo>
                      <a:pt x="9538" y="1389"/>
                      <a:pt x="9450" y="1289"/>
                      <a:pt x="9338" y="1289"/>
                    </a:cubicBezTo>
                    <a:lnTo>
                      <a:pt x="419" y="1289"/>
                    </a:lnTo>
                    <a:cubicBezTo>
                      <a:pt x="419" y="1289"/>
                      <a:pt x="395" y="416"/>
                      <a:pt x="1201" y="416"/>
                    </a:cubicBezTo>
                    <a:close/>
                    <a:moveTo>
                      <a:pt x="11157" y="7200"/>
                    </a:moveTo>
                    <a:cubicBezTo>
                      <a:pt x="12079" y="7200"/>
                      <a:pt x="12913" y="7779"/>
                      <a:pt x="13188" y="8653"/>
                    </a:cubicBezTo>
                    <a:cubicBezTo>
                      <a:pt x="13328" y="9095"/>
                      <a:pt x="12837" y="9132"/>
                      <a:pt x="12837" y="9132"/>
                    </a:cubicBezTo>
                    <a:cubicBezTo>
                      <a:pt x="12734" y="8298"/>
                      <a:pt x="12015" y="7643"/>
                      <a:pt x="11157" y="7643"/>
                    </a:cubicBezTo>
                    <a:cubicBezTo>
                      <a:pt x="10296" y="7643"/>
                      <a:pt x="9590" y="8298"/>
                      <a:pt x="9475" y="9119"/>
                    </a:cubicBezTo>
                    <a:cubicBezTo>
                      <a:pt x="9475" y="9119"/>
                      <a:pt x="9473" y="9119"/>
                      <a:pt x="9471" y="9119"/>
                    </a:cubicBezTo>
                    <a:cubicBezTo>
                      <a:pt x="9427" y="9119"/>
                      <a:pt x="8967" y="9109"/>
                      <a:pt x="9123" y="8653"/>
                    </a:cubicBezTo>
                    <a:cubicBezTo>
                      <a:pt x="9426" y="7779"/>
                      <a:pt x="10233" y="7200"/>
                      <a:pt x="11157" y="7200"/>
                    </a:cubicBezTo>
                    <a:close/>
                    <a:moveTo>
                      <a:pt x="2844" y="8070"/>
                    </a:moveTo>
                    <a:cubicBezTo>
                      <a:pt x="3551" y="8070"/>
                      <a:pt x="4121" y="8640"/>
                      <a:pt x="4121" y="9335"/>
                    </a:cubicBezTo>
                    <a:cubicBezTo>
                      <a:pt x="4121" y="10041"/>
                      <a:pt x="3551" y="10611"/>
                      <a:pt x="2844" y="10611"/>
                    </a:cubicBezTo>
                    <a:cubicBezTo>
                      <a:pt x="2150" y="10611"/>
                      <a:pt x="1580" y="10041"/>
                      <a:pt x="1580" y="9335"/>
                    </a:cubicBezTo>
                    <a:cubicBezTo>
                      <a:pt x="1580" y="8640"/>
                      <a:pt x="2150" y="8070"/>
                      <a:pt x="2844" y="8070"/>
                    </a:cubicBezTo>
                    <a:close/>
                    <a:moveTo>
                      <a:pt x="11157" y="8070"/>
                    </a:moveTo>
                    <a:cubicBezTo>
                      <a:pt x="11864" y="8070"/>
                      <a:pt x="12431" y="8640"/>
                      <a:pt x="12431" y="9335"/>
                    </a:cubicBezTo>
                    <a:cubicBezTo>
                      <a:pt x="12431" y="10041"/>
                      <a:pt x="11864" y="10611"/>
                      <a:pt x="11157" y="10611"/>
                    </a:cubicBezTo>
                    <a:cubicBezTo>
                      <a:pt x="10460" y="10611"/>
                      <a:pt x="9881" y="10041"/>
                      <a:pt x="9881" y="9335"/>
                    </a:cubicBezTo>
                    <a:cubicBezTo>
                      <a:pt x="9881" y="8640"/>
                      <a:pt x="10460" y="8070"/>
                      <a:pt x="11157" y="8070"/>
                    </a:cubicBezTo>
                    <a:close/>
                    <a:moveTo>
                      <a:pt x="1201" y="0"/>
                    </a:moveTo>
                    <a:cubicBezTo>
                      <a:pt x="546" y="0"/>
                      <a:pt x="1" y="531"/>
                      <a:pt x="1" y="1201"/>
                    </a:cubicBezTo>
                    <a:lnTo>
                      <a:pt x="1" y="8249"/>
                    </a:lnTo>
                    <a:cubicBezTo>
                      <a:pt x="1" y="9538"/>
                      <a:pt x="1165" y="9550"/>
                      <a:pt x="1165" y="9550"/>
                    </a:cubicBezTo>
                    <a:cubicBezTo>
                      <a:pt x="1277" y="10384"/>
                      <a:pt x="1986" y="11026"/>
                      <a:pt x="2844" y="11026"/>
                    </a:cubicBezTo>
                    <a:cubicBezTo>
                      <a:pt x="3714" y="11026"/>
                      <a:pt x="4424" y="10384"/>
                      <a:pt x="4524" y="9550"/>
                    </a:cubicBezTo>
                    <a:lnTo>
                      <a:pt x="9475" y="9550"/>
                    </a:lnTo>
                    <a:cubicBezTo>
                      <a:pt x="9578" y="10384"/>
                      <a:pt x="10296" y="11026"/>
                      <a:pt x="11157" y="11026"/>
                    </a:cubicBezTo>
                    <a:cubicBezTo>
                      <a:pt x="12015" y="11026"/>
                      <a:pt x="12734" y="10384"/>
                      <a:pt x="12837" y="9550"/>
                    </a:cubicBezTo>
                    <a:lnTo>
                      <a:pt x="13152" y="9550"/>
                    </a:lnTo>
                    <a:cubicBezTo>
                      <a:pt x="13795" y="9550"/>
                      <a:pt x="14313" y="9032"/>
                      <a:pt x="14313" y="8386"/>
                    </a:cubicBezTo>
                    <a:lnTo>
                      <a:pt x="14313" y="6606"/>
                    </a:lnTo>
                    <a:cubicBezTo>
                      <a:pt x="14313" y="5960"/>
                      <a:pt x="13886" y="5406"/>
                      <a:pt x="13264" y="5254"/>
                    </a:cubicBezTo>
                    <a:lnTo>
                      <a:pt x="11369" y="4748"/>
                    </a:lnTo>
                    <a:lnTo>
                      <a:pt x="11369" y="1883"/>
                    </a:lnTo>
                    <a:lnTo>
                      <a:pt x="12015" y="1883"/>
                    </a:lnTo>
                    <a:cubicBezTo>
                      <a:pt x="12218" y="1883"/>
                      <a:pt x="12382" y="2047"/>
                      <a:pt x="12382" y="2247"/>
                    </a:cubicBezTo>
                    <a:lnTo>
                      <a:pt x="12382" y="2274"/>
                    </a:lnTo>
                    <a:cubicBezTo>
                      <a:pt x="12103" y="2374"/>
                      <a:pt x="11900" y="2626"/>
                      <a:pt x="11900" y="2929"/>
                    </a:cubicBezTo>
                    <a:lnTo>
                      <a:pt x="11900" y="3675"/>
                    </a:lnTo>
                    <a:cubicBezTo>
                      <a:pt x="11900" y="4066"/>
                      <a:pt x="12203" y="4369"/>
                      <a:pt x="12582" y="4369"/>
                    </a:cubicBezTo>
                    <a:cubicBezTo>
                      <a:pt x="12961" y="4369"/>
                      <a:pt x="13279" y="4066"/>
                      <a:pt x="13279" y="3675"/>
                    </a:cubicBezTo>
                    <a:lnTo>
                      <a:pt x="13279" y="2929"/>
                    </a:lnTo>
                    <a:cubicBezTo>
                      <a:pt x="13279" y="2626"/>
                      <a:pt x="13076" y="2374"/>
                      <a:pt x="12797" y="2274"/>
                    </a:cubicBezTo>
                    <a:lnTo>
                      <a:pt x="12797" y="2247"/>
                    </a:lnTo>
                    <a:cubicBezTo>
                      <a:pt x="12797" y="1819"/>
                      <a:pt x="12446" y="1464"/>
                      <a:pt x="12015" y="1464"/>
                    </a:cubicBezTo>
                    <a:lnTo>
                      <a:pt x="11369" y="1464"/>
                    </a:lnTo>
                    <a:lnTo>
                      <a:pt x="11369" y="1201"/>
                    </a:lnTo>
                    <a:cubicBezTo>
                      <a:pt x="11369" y="531"/>
                      <a:pt x="10827" y="0"/>
                      <a:pt x="10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8" name="Google Shape;1548;p52"/>
          <p:cNvSpPr/>
          <p:nvPr/>
        </p:nvSpPr>
        <p:spPr>
          <a:xfrm>
            <a:off x="71158" y="3902675"/>
            <a:ext cx="633900" cy="5631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9" name="Google Shape;1549;p52"/>
          <p:cNvGrpSpPr/>
          <p:nvPr/>
        </p:nvGrpSpPr>
        <p:grpSpPr>
          <a:xfrm>
            <a:off x="205351" y="4039019"/>
            <a:ext cx="385517" cy="308139"/>
            <a:chOff x="8020416" y="1515301"/>
            <a:chExt cx="385517" cy="308139"/>
          </a:xfrm>
        </p:grpSpPr>
        <p:sp>
          <p:nvSpPr>
            <p:cNvPr id="1550" name="Google Shape;1550;p52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13E00D-FFFF-D666-AFBA-2F537325C80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sp>
        <p:nvSpPr>
          <p:cNvPr id="10" name="Google Shape;1798;p57">
            <a:extLst>
              <a:ext uri="{FF2B5EF4-FFF2-40B4-BE49-F238E27FC236}">
                <a16:creationId xmlns:a16="http://schemas.microsoft.com/office/drawing/2014/main" id="{A90A6B40-768D-8821-4971-B38701C95E41}"/>
              </a:ext>
            </a:extLst>
          </p:cNvPr>
          <p:cNvSpPr/>
          <p:nvPr/>
        </p:nvSpPr>
        <p:spPr>
          <a:xfrm>
            <a:off x="3646010" y="1517304"/>
            <a:ext cx="4753233" cy="3215329"/>
          </a:xfrm>
          <a:prstGeom prst="roundRect">
            <a:avLst>
              <a:gd name="adj" fmla="val 19017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0577DB-F66F-8006-F637-96221AA47C0C}"/>
              </a:ext>
            </a:extLst>
          </p:cNvPr>
          <p:cNvSpPr txBox="1"/>
          <p:nvPr/>
        </p:nvSpPr>
        <p:spPr>
          <a:xfrm>
            <a:off x="4282245" y="261466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5. (p 78) Work in group.</a:t>
            </a:r>
            <a:endParaRPr lang="en-VN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AFCB28-A354-88E3-671C-1D7B9D9D8AC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pic>
        <p:nvPicPr>
          <p:cNvPr id="25" name="Háº¹n giá» Äáº¿m ngÆ°á»£c 5 phÃºt 5 Minutes Countdown Timer.mp4">
            <a:hlinkClick r:id="" action="ppaction://media"/>
            <a:extLst>
              <a:ext uri="{FF2B5EF4-FFF2-40B4-BE49-F238E27FC236}">
                <a16:creationId xmlns:a16="http://schemas.microsoft.com/office/drawing/2014/main" id="{26F06F2B-0771-1884-680B-B242FD840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403" y="446091"/>
            <a:ext cx="2219685" cy="12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9BDA-5079-44B0-BA62-04FB86EF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/>
              <a:t>your group, complete </a:t>
            </a:r>
            <a:r>
              <a:rPr lang="en-US" dirty="0"/>
              <a:t>the table</a:t>
            </a:r>
            <a:endParaRPr lang="vi-VN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7B71A50-87A6-40AA-A98F-8598AC605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356222"/>
              </p:ext>
            </p:extLst>
          </p:nvPr>
        </p:nvGraphicFramePr>
        <p:xfrm>
          <a:off x="956930" y="1467293"/>
          <a:ext cx="7049386" cy="269588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555800">
                  <a:extLst>
                    <a:ext uri="{9D8B030D-6E8A-4147-A177-3AD203B41FA5}">
                      <a16:colId xmlns:a16="http://schemas.microsoft.com/office/drawing/2014/main" val="783756473"/>
                    </a:ext>
                  </a:extLst>
                </a:gridCol>
                <a:gridCol w="1405585">
                  <a:extLst>
                    <a:ext uri="{9D8B030D-6E8A-4147-A177-3AD203B41FA5}">
                      <a16:colId xmlns:a16="http://schemas.microsoft.com/office/drawing/2014/main" val="4114439804"/>
                    </a:ext>
                  </a:extLst>
                </a:gridCol>
                <a:gridCol w="1546820">
                  <a:extLst>
                    <a:ext uri="{9D8B030D-6E8A-4147-A177-3AD203B41FA5}">
                      <a16:colId xmlns:a16="http://schemas.microsoft.com/office/drawing/2014/main" val="1679082801"/>
                    </a:ext>
                  </a:extLst>
                </a:gridCol>
                <a:gridCol w="2541181">
                  <a:extLst>
                    <a:ext uri="{9D8B030D-6E8A-4147-A177-3AD203B41FA5}">
                      <a16:colId xmlns:a16="http://schemas.microsoft.com/office/drawing/2014/main" val="1986708456"/>
                    </a:ext>
                  </a:extLst>
                </a:gridCol>
              </a:tblGrid>
              <a:tr h="63948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Situation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chemeClr val="accent4"/>
                          </a:solidFill>
                        </a:rPr>
                        <a:t>tình</a:t>
                      </a:r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/>
                          </a:solidFill>
                        </a:rPr>
                        <a:t>huống</a:t>
                      </a:r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)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Safe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Unsafe 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Why?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351760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1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99003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2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429419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3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73484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4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144913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5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322287"/>
                  </a:ext>
                </a:extLst>
              </a:tr>
            </a:tbl>
          </a:graphicData>
        </a:graphic>
      </p:graphicFrame>
      <p:sp>
        <p:nvSpPr>
          <p:cNvPr id="5" name="Smiley Face 4">
            <a:extLst>
              <a:ext uri="{FF2B5EF4-FFF2-40B4-BE49-F238E27FC236}">
                <a16:creationId xmlns:a16="http://schemas.microsoft.com/office/drawing/2014/main" id="{A14D8AD2-C7C7-44BE-85BF-AA843AD6C3AF}"/>
              </a:ext>
            </a:extLst>
          </p:cNvPr>
          <p:cNvSpPr/>
          <p:nvPr/>
        </p:nvSpPr>
        <p:spPr>
          <a:xfrm>
            <a:off x="3189768" y="1499190"/>
            <a:ext cx="510363" cy="41467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BA77DC66-9ACE-4381-B805-798648DF7D11}"/>
              </a:ext>
            </a:extLst>
          </p:cNvPr>
          <p:cNvSpPr/>
          <p:nvPr/>
        </p:nvSpPr>
        <p:spPr>
          <a:xfrm>
            <a:off x="4883889" y="1513367"/>
            <a:ext cx="510363" cy="41467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195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7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RECAP</a:t>
            </a:r>
            <a:endParaRPr sz="3600" dirty="0"/>
          </a:p>
        </p:txBody>
      </p:sp>
      <p:sp>
        <p:nvSpPr>
          <p:cNvPr id="3221" name="Google Shape;3221;p75"/>
          <p:cNvSpPr txBox="1"/>
          <p:nvPr/>
        </p:nvSpPr>
        <p:spPr>
          <a:xfrm>
            <a:off x="1595635" y="1182088"/>
            <a:ext cx="716995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What are the topics today?</a:t>
            </a:r>
            <a:endParaRPr sz="3200" b="1" dirty="0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25" name="Google Shape;3225;p75"/>
          <p:cNvSpPr/>
          <p:nvPr/>
        </p:nvSpPr>
        <p:spPr>
          <a:xfrm>
            <a:off x="2752206" y="21071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road safety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6" name="Google Shape;3226;p75"/>
          <p:cNvSpPr/>
          <p:nvPr/>
        </p:nvSpPr>
        <p:spPr>
          <a:xfrm>
            <a:off x="2752206" y="2733807"/>
            <a:ext cx="4939020" cy="523200"/>
          </a:xfrm>
          <a:prstGeom prst="roundRect">
            <a:avLst>
              <a:gd name="adj" fmla="val 49566"/>
            </a:avLst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how to avoid traffic accidents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7" name="Google Shape;3227;p75"/>
          <p:cNvSpPr/>
          <p:nvPr/>
        </p:nvSpPr>
        <p:spPr>
          <a:xfrm>
            <a:off x="2752206" y="33604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activities on the road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8" name="Google Shape;3228;p75"/>
          <p:cNvSpPr/>
          <p:nvPr/>
        </p:nvSpPr>
        <p:spPr>
          <a:xfrm>
            <a:off x="2752206" y="398710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dk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traffic rules 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232" name="Google Shape;3232;p75"/>
          <p:cNvGrpSpPr/>
          <p:nvPr/>
        </p:nvGrpSpPr>
        <p:grpSpPr>
          <a:xfrm>
            <a:off x="0" y="3987107"/>
            <a:ext cx="1954671" cy="1294445"/>
            <a:chOff x="609600" y="3581398"/>
            <a:chExt cx="1954671" cy="1294445"/>
          </a:xfrm>
        </p:grpSpPr>
        <p:sp>
          <p:nvSpPr>
            <p:cNvPr id="3233" name="Google Shape;3233;p75"/>
            <p:cNvSpPr/>
            <p:nvPr/>
          </p:nvSpPr>
          <p:spPr>
            <a:xfrm>
              <a:off x="609600" y="3739875"/>
              <a:ext cx="1918065" cy="905645"/>
            </a:xfrm>
            <a:custGeom>
              <a:avLst/>
              <a:gdLst/>
              <a:ahLst/>
              <a:cxnLst/>
              <a:rect l="l" t="t" r="r" b="b"/>
              <a:pathLst>
                <a:path w="26566" h="12544" extrusionOk="0">
                  <a:moveTo>
                    <a:pt x="10843" y="0"/>
                  </a:moveTo>
                  <a:cubicBezTo>
                    <a:pt x="8437" y="0"/>
                    <a:pt x="6265" y="1435"/>
                    <a:pt x="5330" y="3643"/>
                  </a:cubicBezTo>
                  <a:lnTo>
                    <a:pt x="4034" y="6695"/>
                  </a:lnTo>
                  <a:cubicBezTo>
                    <a:pt x="1942" y="6717"/>
                    <a:pt x="230" y="8312"/>
                    <a:pt x="22" y="10349"/>
                  </a:cubicBezTo>
                  <a:cubicBezTo>
                    <a:pt x="11" y="10488"/>
                    <a:pt x="0" y="10626"/>
                    <a:pt x="0" y="10765"/>
                  </a:cubicBezTo>
                  <a:lnTo>
                    <a:pt x="0" y="12543"/>
                  </a:lnTo>
                  <a:lnTo>
                    <a:pt x="26565" y="12543"/>
                  </a:lnTo>
                  <a:lnTo>
                    <a:pt x="26565" y="9630"/>
                  </a:lnTo>
                  <a:cubicBezTo>
                    <a:pt x="26565" y="8013"/>
                    <a:pt x="25258" y="6695"/>
                    <a:pt x="23641" y="6695"/>
                  </a:cubicBezTo>
                  <a:lnTo>
                    <a:pt x="23419" y="6695"/>
                  </a:lnTo>
                  <a:lnTo>
                    <a:pt x="23419" y="4567"/>
                  </a:lnTo>
                  <a:cubicBezTo>
                    <a:pt x="23419" y="2048"/>
                    <a:pt x="21363" y="0"/>
                    <a:pt x="1884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75"/>
            <p:cNvSpPr/>
            <p:nvPr/>
          </p:nvSpPr>
          <p:spPr>
            <a:xfrm>
              <a:off x="1351527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5" y="858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75"/>
            <p:cNvSpPr/>
            <p:nvPr/>
          </p:nvSpPr>
          <p:spPr>
            <a:xfrm>
              <a:off x="1475133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4" y="858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75"/>
            <p:cNvSpPr/>
            <p:nvPr/>
          </p:nvSpPr>
          <p:spPr>
            <a:xfrm>
              <a:off x="1413258" y="4392697"/>
              <a:ext cx="61948" cy="61729"/>
            </a:xfrm>
            <a:custGeom>
              <a:avLst/>
              <a:gdLst/>
              <a:ahLst/>
              <a:cxnLst/>
              <a:rect l="l" t="t" r="r" b="b"/>
              <a:pathLst>
                <a:path w="858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7" y="855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75"/>
            <p:cNvSpPr/>
            <p:nvPr/>
          </p:nvSpPr>
          <p:spPr>
            <a:xfrm>
              <a:off x="1535998" y="4330750"/>
              <a:ext cx="184543" cy="123674"/>
            </a:xfrm>
            <a:custGeom>
              <a:avLst/>
              <a:gdLst/>
              <a:ahLst/>
              <a:cxnLst/>
              <a:rect l="l" t="t" r="r" b="b"/>
              <a:pathLst>
                <a:path w="2556" h="1713" extrusionOk="0">
                  <a:moveTo>
                    <a:pt x="1" y="858"/>
                  </a:moveTo>
                  <a:lnTo>
                    <a:pt x="1" y="1713"/>
                  </a:lnTo>
                  <a:lnTo>
                    <a:pt x="855" y="1713"/>
                  </a:lnTo>
                  <a:lnTo>
                    <a:pt x="855" y="858"/>
                  </a:lnTo>
                  <a:close/>
                  <a:moveTo>
                    <a:pt x="855" y="1"/>
                  </a:moveTo>
                  <a:lnTo>
                    <a:pt x="855" y="858"/>
                  </a:lnTo>
                  <a:lnTo>
                    <a:pt x="1699" y="858"/>
                  </a:lnTo>
                  <a:lnTo>
                    <a:pt x="1699" y="1713"/>
                  </a:lnTo>
                  <a:lnTo>
                    <a:pt x="2556" y="1713"/>
                  </a:lnTo>
                  <a:lnTo>
                    <a:pt x="2556" y="858"/>
                  </a:lnTo>
                  <a:lnTo>
                    <a:pt x="1710" y="858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75"/>
            <p:cNvSpPr/>
            <p:nvPr/>
          </p:nvSpPr>
          <p:spPr>
            <a:xfrm>
              <a:off x="1720541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3" y="858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75"/>
            <p:cNvSpPr/>
            <p:nvPr/>
          </p:nvSpPr>
          <p:spPr>
            <a:xfrm>
              <a:off x="1843064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6" y="858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75"/>
            <p:cNvSpPr/>
            <p:nvPr/>
          </p:nvSpPr>
          <p:spPr>
            <a:xfrm>
              <a:off x="1781406" y="4392697"/>
              <a:ext cx="61731" cy="61729"/>
            </a:xfrm>
            <a:custGeom>
              <a:avLst/>
              <a:gdLst/>
              <a:ahLst/>
              <a:cxnLst/>
              <a:rect l="l" t="t" r="r" b="b"/>
              <a:pathLst>
                <a:path w="855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5" y="855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75"/>
            <p:cNvSpPr/>
            <p:nvPr/>
          </p:nvSpPr>
          <p:spPr>
            <a:xfrm>
              <a:off x="627000" y="4544531"/>
              <a:ext cx="1937270" cy="157896"/>
            </a:xfrm>
            <a:custGeom>
              <a:avLst/>
              <a:gdLst/>
              <a:ahLst/>
              <a:cxnLst/>
              <a:rect l="l" t="t" r="r" b="b"/>
              <a:pathLst>
                <a:path w="26832" h="2187" extrusionOk="0">
                  <a:moveTo>
                    <a:pt x="1099" y="0"/>
                  </a:moveTo>
                  <a:cubicBezTo>
                    <a:pt x="497" y="0"/>
                    <a:pt x="0" y="497"/>
                    <a:pt x="0" y="1099"/>
                  </a:cubicBezTo>
                  <a:cubicBezTo>
                    <a:pt x="0" y="1701"/>
                    <a:pt x="497" y="2186"/>
                    <a:pt x="1099" y="2186"/>
                  </a:cubicBezTo>
                  <a:lnTo>
                    <a:pt x="25744" y="2186"/>
                  </a:lnTo>
                  <a:cubicBezTo>
                    <a:pt x="26346" y="2186"/>
                    <a:pt x="26832" y="1701"/>
                    <a:pt x="26832" y="1099"/>
                  </a:cubicBezTo>
                  <a:cubicBezTo>
                    <a:pt x="26832" y="497"/>
                    <a:pt x="26346" y="0"/>
                    <a:pt x="257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75"/>
            <p:cNvSpPr/>
            <p:nvPr/>
          </p:nvSpPr>
          <p:spPr>
            <a:xfrm>
              <a:off x="948290" y="4458542"/>
              <a:ext cx="417533" cy="417302"/>
            </a:xfrm>
            <a:custGeom>
              <a:avLst/>
              <a:gdLst/>
              <a:ahLst/>
              <a:cxnLst/>
              <a:rect l="l" t="t" r="r" b="b"/>
              <a:pathLst>
                <a:path w="5783" h="5780" extrusionOk="0">
                  <a:moveTo>
                    <a:pt x="2892" y="1"/>
                  </a:moveTo>
                  <a:cubicBezTo>
                    <a:pt x="1296" y="1"/>
                    <a:pt x="1" y="1297"/>
                    <a:pt x="1" y="2892"/>
                  </a:cubicBezTo>
                  <a:cubicBezTo>
                    <a:pt x="1" y="4487"/>
                    <a:pt x="1296" y="5780"/>
                    <a:pt x="2892" y="5780"/>
                  </a:cubicBezTo>
                  <a:cubicBezTo>
                    <a:pt x="4487" y="5780"/>
                    <a:pt x="5783" y="4487"/>
                    <a:pt x="5783" y="2892"/>
                  </a:cubicBezTo>
                  <a:cubicBezTo>
                    <a:pt x="5783" y="1297"/>
                    <a:pt x="4487" y="1"/>
                    <a:pt x="2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75"/>
            <p:cNvSpPr/>
            <p:nvPr/>
          </p:nvSpPr>
          <p:spPr>
            <a:xfrm>
              <a:off x="1100343" y="4610376"/>
              <a:ext cx="113426" cy="113639"/>
            </a:xfrm>
            <a:custGeom>
              <a:avLst/>
              <a:gdLst/>
              <a:ahLst/>
              <a:cxnLst/>
              <a:rect l="l" t="t" r="r" b="b"/>
              <a:pathLst>
                <a:path w="1571" h="1574" extrusionOk="0">
                  <a:moveTo>
                    <a:pt x="786" y="1"/>
                  </a:moveTo>
                  <a:cubicBezTo>
                    <a:pt x="358" y="1"/>
                    <a:pt x="0" y="348"/>
                    <a:pt x="0" y="789"/>
                  </a:cubicBezTo>
                  <a:cubicBezTo>
                    <a:pt x="0" y="1216"/>
                    <a:pt x="358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75"/>
            <p:cNvSpPr/>
            <p:nvPr/>
          </p:nvSpPr>
          <p:spPr>
            <a:xfrm>
              <a:off x="909230" y="4419338"/>
              <a:ext cx="495870" cy="287057"/>
            </a:xfrm>
            <a:custGeom>
              <a:avLst/>
              <a:gdLst/>
              <a:ahLst/>
              <a:cxnLst/>
              <a:rect l="l" t="t" r="r" b="b"/>
              <a:pathLst>
                <a:path w="6868" h="3976" extrusionOk="0">
                  <a:moveTo>
                    <a:pt x="3433" y="0"/>
                  </a:moveTo>
                  <a:cubicBezTo>
                    <a:pt x="1538" y="0"/>
                    <a:pt x="1" y="1537"/>
                    <a:pt x="1" y="3435"/>
                  </a:cubicBezTo>
                  <a:cubicBezTo>
                    <a:pt x="1" y="3698"/>
                    <a:pt x="195" y="3931"/>
                    <a:pt x="461" y="3965"/>
                  </a:cubicBezTo>
                  <a:cubicBezTo>
                    <a:pt x="486" y="3976"/>
                    <a:pt x="519" y="3976"/>
                    <a:pt x="542" y="3976"/>
                  </a:cubicBezTo>
                  <a:cubicBezTo>
                    <a:pt x="844" y="3976"/>
                    <a:pt x="1085" y="3734"/>
                    <a:pt x="1085" y="3435"/>
                  </a:cubicBezTo>
                  <a:cubicBezTo>
                    <a:pt x="1085" y="2139"/>
                    <a:pt x="2137" y="1088"/>
                    <a:pt x="3433" y="1088"/>
                  </a:cubicBezTo>
                  <a:cubicBezTo>
                    <a:pt x="4728" y="1088"/>
                    <a:pt x="5780" y="2139"/>
                    <a:pt x="5780" y="3435"/>
                  </a:cubicBezTo>
                  <a:cubicBezTo>
                    <a:pt x="5780" y="3734"/>
                    <a:pt x="6021" y="3976"/>
                    <a:pt x="6324" y="3976"/>
                  </a:cubicBezTo>
                  <a:cubicBezTo>
                    <a:pt x="6357" y="3976"/>
                    <a:pt x="6382" y="3976"/>
                    <a:pt x="6404" y="3965"/>
                  </a:cubicBezTo>
                  <a:cubicBezTo>
                    <a:pt x="6670" y="3931"/>
                    <a:pt x="6867" y="3698"/>
                    <a:pt x="6867" y="3435"/>
                  </a:cubicBezTo>
                  <a:cubicBezTo>
                    <a:pt x="6867" y="1537"/>
                    <a:pt x="5327" y="0"/>
                    <a:pt x="343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75"/>
            <p:cNvSpPr/>
            <p:nvPr/>
          </p:nvSpPr>
          <p:spPr>
            <a:xfrm>
              <a:off x="1899019" y="4458542"/>
              <a:ext cx="417460" cy="417302"/>
            </a:xfrm>
            <a:custGeom>
              <a:avLst/>
              <a:gdLst/>
              <a:ahLst/>
              <a:cxnLst/>
              <a:rect l="l" t="t" r="r" b="b"/>
              <a:pathLst>
                <a:path w="5782" h="5780" extrusionOk="0">
                  <a:moveTo>
                    <a:pt x="2891" y="1"/>
                  </a:moveTo>
                  <a:cubicBezTo>
                    <a:pt x="1296" y="1"/>
                    <a:pt x="0" y="1297"/>
                    <a:pt x="0" y="2892"/>
                  </a:cubicBezTo>
                  <a:cubicBezTo>
                    <a:pt x="0" y="4487"/>
                    <a:pt x="1296" y="5780"/>
                    <a:pt x="2891" y="5780"/>
                  </a:cubicBezTo>
                  <a:cubicBezTo>
                    <a:pt x="4486" y="5780"/>
                    <a:pt x="5782" y="4487"/>
                    <a:pt x="5782" y="2892"/>
                  </a:cubicBezTo>
                  <a:cubicBezTo>
                    <a:pt x="5782" y="1297"/>
                    <a:pt x="4486" y="1"/>
                    <a:pt x="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75"/>
            <p:cNvSpPr/>
            <p:nvPr/>
          </p:nvSpPr>
          <p:spPr>
            <a:xfrm>
              <a:off x="2051000" y="4610376"/>
              <a:ext cx="113498" cy="113639"/>
            </a:xfrm>
            <a:custGeom>
              <a:avLst/>
              <a:gdLst/>
              <a:ahLst/>
              <a:cxnLst/>
              <a:rect l="l" t="t" r="r" b="b"/>
              <a:pathLst>
                <a:path w="1572" h="1574" extrusionOk="0">
                  <a:moveTo>
                    <a:pt x="786" y="1"/>
                  </a:moveTo>
                  <a:cubicBezTo>
                    <a:pt x="359" y="1"/>
                    <a:pt x="1" y="348"/>
                    <a:pt x="1" y="789"/>
                  </a:cubicBezTo>
                  <a:cubicBezTo>
                    <a:pt x="1" y="1216"/>
                    <a:pt x="359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75"/>
            <p:cNvSpPr/>
            <p:nvPr/>
          </p:nvSpPr>
          <p:spPr>
            <a:xfrm>
              <a:off x="1859743" y="4419338"/>
              <a:ext cx="495797" cy="287057"/>
            </a:xfrm>
            <a:custGeom>
              <a:avLst/>
              <a:gdLst/>
              <a:ahLst/>
              <a:cxnLst/>
              <a:rect l="l" t="t" r="r" b="b"/>
              <a:pathLst>
                <a:path w="6867" h="3976" extrusionOk="0">
                  <a:moveTo>
                    <a:pt x="3435" y="0"/>
                  </a:moveTo>
                  <a:cubicBezTo>
                    <a:pt x="1540" y="0"/>
                    <a:pt x="0" y="1537"/>
                    <a:pt x="0" y="3435"/>
                  </a:cubicBezTo>
                  <a:cubicBezTo>
                    <a:pt x="0" y="3698"/>
                    <a:pt x="197" y="3931"/>
                    <a:pt x="464" y="3965"/>
                  </a:cubicBezTo>
                  <a:cubicBezTo>
                    <a:pt x="486" y="3976"/>
                    <a:pt x="522" y="3976"/>
                    <a:pt x="544" y="3976"/>
                  </a:cubicBezTo>
                  <a:cubicBezTo>
                    <a:pt x="846" y="3976"/>
                    <a:pt x="1088" y="3734"/>
                    <a:pt x="1088" y="3435"/>
                  </a:cubicBezTo>
                  <a:cubicBezTo>
                    <a:pt x="1088" y="2139"/>
                    <a:pt x="2139" y="1088"/>
                    <a:pt x="3435" y="1088"/>
                  </a:cubicBezTo>
                  <a:cubicBezTo>
                    <a:pt x="4731" y="1088"/>
                    <a:pt x="5782" y="2139"/>
                    <a:pt x="5782" y="3435"/>
                  </a:cubicBezTo>
                  <a:cubicBezTo>
                    <a:pt x="5782" y="3734"/>
                    <a:pt x="6024" y="3976"/>
                    <a:pt x="6326" y="3976"/>
                  </a:cubicBezTo>
                  <a:cubicBezTo>
                    <a:pt x="6359" y="3976"/>
                    <a:pt x="6381" y="3976"/>
                    <a:pt x="6406" y="3965"/>
                  </a:cubicBezTo>
                  <a:cubicBezTo>
                    <a:pt x="6673" y="3931"/>
                    <a:pt x="6867" y="3698"/>
                    <a:pt x="6867" y="3435"/>
                  </a:cubicBezTo>
                  <a:cubicBezTo>
                    <a:pt x="6867" y="1537"/>
                    <a:pt x="5330" y="0"/>
                    <a:pt x="34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75"/>
            <p:cNvSpPr/>
            <p:nvPr/>
          </p:nvSpPr>
          <p:spPr>
            <a:xfrm>
              <a:off x="997603" y="3819149"/>
              <a:ext cx="434933" cy="357450"/>
            </a:xfrm>
            <a:custGeom>
              <a:avLst/>
              <a:gdLst/>
              <a:ahLst/>
              <a:cxnLst/>
              <a:rect l="l" t="t" r="r" b="b"/>
              <a:pathLst>
                <a:path w="6024" h="4951" extrusionOk="0">
                  <a:moveTo>
                    <a:pt x="5308" y="1"/>
                  </a:moveTo>
                  <a:cubicBezTo>
                    <a:pt x="3260" y="59"/>
                    <a:pt x="1434" y="1308"/>
                    <a:pt x="624" y="3203"/>
                  </a:cubicBezTo>
                  <a:lnTo>
                    <a:pt x="186" y="4232"/>
                  </a:lnTo>
                  <a:lnTo>
                    <a:pt x="106" y="4440"/>
                  </a:lnTo>
                  <a:cubicBezTo>
                    <a:pt x="0" y="4684"/>
                    <a:pt x="175" y="4950"/>
                    <a:pt x="427" y="4950"/>
                  </a:cubicBezTo>
                  <a:lnTo>
                    <a:pt x="5491" y="4950"/>
                  </a:lnTo>
                  <a:cubicBezTo>
                    <a:pt x="5782" y="4950"/>
                    <a:pt x="6023" y="4706"/>
                    <a:pt x="6023" y="4418"/>
                  </a:cubicBezTo>
                  <a:lnTo>
                    <a:pt x="6023" y="522"/>
                  </a:lnTo>
                  <a:cubicBezTo>
                    <a:pt x="6023" y="234"/>
                    <a:pt x="5782" y="1"/>
                    <a:pt x="54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75"/>
            <p:cNvSpPr/>
            <p:nvPr/>
          </p:nvSpPr>
          <p:spPr>
            <a:xfrm>
              <a:off x="1505963" y="3819149"/>
              <a:ext cx="373057" cy="357450"/>
            </a:xfrm>
            <a:custGeom>
              <a:avLst/>
              <a:gdLst/>
              <a:ahLst/>
              <a:cxnLst/>
              <a:rect l="l" t="t" r="r" b="b"/>
              <a:pathLst>
                <a:path w="5167" h="4951" extrusionOk="0">
                  <a:moveTo>
                    <a:pt x="173" y="1"/>
                  </a:moveTo>
                  <a:cubicBezTo>
                    <a:pt x="81" y="1"/>
                    <a:pt x="1" y="81"/>
                    <a:pt x="1" y="176"/>
                  </a:cubicBezTo>
                  <a:lnTo>
                    <a:pt x="1" y="4776"/>
                  </a:lnTo>
                  <a:cubicBezTo>
                    <a:pt x="1" y="4867"/>
                    <a:pt x="81" y="4950"/>
                    <a:pt x="173" y="4950"/>
                  </a:cubicBezTo>
                  <a:lnTo>
                    <a:pt x="4995" y="4950"/>
                  </a:lnTo>
                  <a:cubicBezTo>
                    <a:pt x="5097" y="4950"/>
                    <a:pt x="5167" y="4867"/>
                    <a:pt x="5167" y="4776"/>
                  </a:cubicBezTo>
                  <a:lnTo>
                    <a:pt x="5167" y="176"/>
                  </a:lnTo>
                  <a:cubicBezTo>
                    <a:pt x="5167" y="81"/>
                    <a:pt x="5097" y="1"/>
                    <a:pt x="49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75"/>
            <p:cNvSpPr/>
            <p:nvPr/>
          </p:nvSpPr>
          <p:spPr>
            <a:xfrm>
              <a:off x="1949054" y="3819149"/>
              <a:ext cx="284757" cy="357450"/>
            </a:xfrm>
            <a:custGeom>
              <a:avLst/>
              <a:gdLst/>
              <a:ahLst/>
              <a:cxnLst/>
              <a:rect l="l" t="t" r="r" b="b"/>
              <a:pathLst>
                <a:path w="3944" h="4951" extrusionOk="0">
                  <a:moveTo>
                    <a:pt x="220" y="1"/>
                  </a:moveTo>
                  <a:cubicBezTo>
                    <a:pt x="106" y="1"/>
                    <a:pt x="1" y="106"/>
                    <a:pt x="1" y="220"/>
                  </a:cubicBezTo>
                  <a:lnTo>
                    <a:pt x="1" y="4717"/>
                  </a:lnTo>
                  <a:cubicBezTo>
                    <a:pt x="1" y="4845"/>
                    <a:pt x="106" y="4950"/>
                    <a:pt x="220" y="4950"/>
                  </a:cubicBezTo>
                  <a:lnTo>
                    <a:pt x="3724" y="4950"/>
                  </a:lnTo>
                  <a:cubicBezTo>
                    <a:pt x="3852" y="4950"/>
                    <a:pt x="3943" y="4845"/>
                    <a:pt x="3943" y="4717"/>
                  </a:cubicBezTo>
                  <a:lnTo>
                    <a:pt x="3943" y="1482"/>
                  </a:lnTo>
                  <a:cubicBezTo>
                    <a:pt x="3943" y="661"/>
                    <a:pt x="3286" y="1"/>
                    <a:pt x="24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75"/>
            <p:cNvSpPr/>
            <p:nvPr/>
          </p:nvSpPr>
          <p:spPr>
            <a:xfrm>
              <a:off x="2393156" y="4405909"/>
              <a:ext cx="153714" cy="104398"/>
            </a:xfrm>
            <a:custGeom>
              <a:avLst/>
              <a:gdLst/>
              <a:ahLst/>
              <a:cxnLst/>
              <a:rect l="l" t="t" r="r" b="b"/>
              <a:pathLst>
                <a:path w="2129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1124"/>
                    <a:pt x="325" y="1446"/>
                    <a:pt x="716" y="1446"/>
                  </a:cubicBezTo>
                  <a:lnTo>
                    <a:pt x="1884" y="1446"/>
                  </a:lnTo>
                  <a:cubicBezTo>
                    <a:pt x="2023" y="1446"/>
                    <a:pt x="2129" y="1332"/>
                    <a:pt x="2129" y="1204"/>
                  </a:cubicBezTo>
                  <a:lnTo>
                    <a:pt x="2129" y="255"/>
                  </a:lnTo>
                  <a:cubicBezTo>
                    <a:pt x="2129" y="117"/>
                    <a:pt x="2023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75"/>
            <p:cNvSpPr/>
            <p:nvPr/>
          </p:nvSpPr>
          <p:spPr>
            <a:xfrm>
              <a:off x="2393156" y="4405909"/>
              <a:ext cx="88589" cy="104398"/>
            </a:xfrm>
            <a:custGeom>
              <a:avLst/>
              <a:gdLst/>
              <a:ahLst/>
              <a:cxnLst/>
              <a:rect l="l" t="t" r="r" b="b"/>
              <a:pathLst>
                <a:path w="1227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927"/>
                    <a:pt x="81" y="1099"/>
                    <a:pt x="209" y="1238"/>
                  </a:cubicBezTo>
                  <a:cubicBezTo>
                    <a:pt x="347" y="1365"/>
                    <a:pt x="519" y="1446"/>
                    <a:pt x="716" y="1446"/>
                  </a:cubicBezTo>
                  <a:lnTo>
                    <a:pt x="1227" y="1446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75"/>
            <p:cNvSpPr/>
            <p:nvPr/>
          </p:nvSpPr>
          <p:spPr>
            <a:xfrm>
              <a:off x="1596140" y="3581398"/>
              <a:ext cx="169526" cy="158546"/>
            </a:xfrm>
            <a:custGeom>
              <a:avLst/>
              <a:gdLst/>
              <a:ahLst/>
              <a:cxnLst/>
              <a:rect l="l" t="t" r="r" b="b"/>
              <a:pathLst>
                <a:path w="2348" h="2196" extrusionOk="0">
                  <a:moveTo>
                    <a:pt x="588" y="1"/>
                  </a:moveTo>
                  <a:cubicBezTo>
                    <a:pt x="266" y="1"/>
                    <a:pt x="0" y="253"/>
                    <a:pt x="0" y="578"/>
                  </a:cubicBezTo>
                  <a:lnTo>
                    <a:pt x="0" y="2195"/>
                  </a:lnTo>
                  <a:lnTo>
                    <a:pt x="2347" y="2195"/>
                  </a:lnTo>
                  <a:lnTo>
                    <a:pt x="2347" y="578"/>
                  </a:lnTo>
                  <a:cubicBezTo>
                    <a:pt x="2347" y="253"/>
                    <a:pt x="2081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Dấu Tích Nghĩa Là Gì">
            <a:extLst>
              <a:ext uri="{FF2B5EF4-FFF2-40B4-BE49-F238E27FC236}">
                <a16:creationId xmlns:a16="http://schemas.microsoft.com/office/drawing/2014/main" id="{FB3CECAC-ACD6-BF64-919E-291B130A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8" y="1975719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ích Nghĩa Là Gì">
            <a:extLst>
              <a:ext uri="{FF2B5EF4-FFF2-40B4-BE49-F238E27FC236}">
                <a16:creationId xmlns:a16="http://schemas.microsoft.com/office/drawing/2014/main" id="{C1F23181-5486-63DF-4D97-A973509B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2584524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ấu Tích Nghĩa Là Gì">
            <a:extLst>
              <a:ext uri="{FF2B5EF4-FFF2-40B4-BE49-F238E27FC236}">
                <a16:creationId xmlns:a16="http://schemas.microsoft.com/office/drawing/2014/main" id="{832BB7CF-D77F-6B00-6158-7EFFB6EB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3894780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7" grpId="0"/>
      <p:bldP spid="3221" grpId="0"/>
      <p:bldP spid="3225" grpId="0" animBg="1"/>
      <p:bldP spid="3226" grpId="0" animBg="1"/>
      <p:bldP spid="3227" grpId="0" animBg="1"/>
      <p:bldP spid="32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60"/>
          <p:cNvSpPr/>
          <p:nvPr/>
        </p:nvSpPr>
        <p:spPr>
          <a:xfrm>
            <a:off x="1318425" y="1329375"/>
            <a:ext cx="662023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What are the correct rules?</a:t>
            </a:r>
            <a:endParaRPr sz="28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911" name="Google Shape;1911;p60"/>
          <p:cNvSpPr txBox="1"/>
          <p:nvPr/>
        </p:nvSpPr>
        <p:spPr>
          <a:xfrm>
            <a:off x="722625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Use the smart phone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3" name="Google Shape;1913;p60"/>
          <p:cNvSpPr txBox="1"/>
          <p:nvPr/>
        </p:nvSpPr>
        <p:spPr>
          <a:xfrm>
            <a:off x="266363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Don’t wear helmet when you ride a bike.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5" name="Google Shape;1915;p60"/>
          <p:cNvSpPr txBox="1"/>
          <p:nvPr/>
        </p:nvSpPr>
        <p:spPr>
          <a:xfrm>
            <a:off x="464655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Road users must stay in the right lane.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6595876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Passenger must fasten seatbelt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cxnSp>
        <p:nvCxnSpPr>
          <p:cNvPr id="1918" name="Google Shape;1918;p60"/>
          <p:cNvCxnSpPr>
            <a:stCxn id="1919" idx="2"/>
            <a:endCxn id="1919" idx="2"/>
          </p:cNvCxnSpPr>
          <p:nvPr/>
        </p:nvCxnSpPr>
        <p:spPr>
          <a:xfrm>
            <a:off x="1635375" y="3247950"/>
            <a:ext cx="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0" name="Google Shape;1920;p60"/>
          <p:cNvCxnSpPr>
            <a:cxnSpLocks/>
            <a:stCxn id="1909" idx="2"/>
            <a:endCxn id="1919" idx="0"/>
          </p:cNvCxnSpPr>
          <p:nvPr/>
        </p:nvCxnSpPr>
        <p:spPr>
          <a:xfrm rot="5400000">
            <a:off x="2779871" y="836180"/>
            <a:ext cx="704175" cy="29931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1" name="Google Shape;1921;p60"/>
          <p:cNvCxnSpPr>
            <a:cxnSpLocks/>
            <a:stCxn id="1909" idx="2"/>
            <a:endCxn id="1922" idx="0"/>
          </p:cNvCxnSpPr>
          <p:nvPr/>
        </p:nvCxnSpPr>
        <p:spPr>
          <a:xfrm rot="5400000">
            <a:off x="3750373" y="1806682"/>
            <a:ext cx="704175" cy="10521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3" name="Google Shape;1923;p60"/>
          <p:cNvCxnSpPr>
            <a:cxnSpLocks/>
            <a:stCxn id="1909" idx="2"/>
            <a:endCxn id="1924" idx="0"/>
          </p:cNvCxnSpPr>
          <p:nvPr/>
        </p:nvCxnSpPr>
        <p:spPr>
          <a:xfrm rot="16200000" flipH="1">
            <a:off x="4741833" y="1867382"/>
            <a:ext cx="704175" cy="9307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5" name="Google Shape;1925;p60"/>
          <p:cNvCxnSpPr>
            <a:cxnSpLocks/>
            <a:stCxn id="1909" idx="2"/>
            <a:endCxn id="1926" idx="0"/>
          </p:cNvCxnSpPr>
          <p:nvPr/>
        </p:nvCxnSpPr>
        <p:spPr>
          <a:xfrm rot="16200000" flipH="1">
            <a:off x="5716496" y="892719"/>
            <a:ext cx="704175" cy="288008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7" name="Google Shape;1927;p60"/>
          <p:cNvCxnSpPr>
            <a:cxnSpLocks/>
            <a:stCxn id="1919" idx="2"/>
          </p:cNvCxnSpPr>
          <p:nvPr/>
        </p:nvCxnSpPr>
        <p:spPr>
          <a:xfrm>
            <a:off x="1635375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8" name="Google Shape;1928;p60"/>
          <p:cNvCxnSpPr>
            <a:cxnSpLocks/>
            <a:stCxn id="1922" idx="2"/>
          </p:cNvCxnSpPr>
          <p:nvPr/>
        </p:nvCxnSpPr>
        <p:spPr>
          <a:xfrm>
            <a:off x="357638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9" name="Google Shape;1929;p60"/>
          <p:cNvCxnSpPr>
            <a:cxnSpLocks/>
            <a:stCxn id="1924" idx="2"/>
          </p:cNvCxnSpPr>
          <p:nvPr/>
        </p:nvCxnSpPr>
        <p:spPr>
          <a:xfrm>
            <a:off x="555930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30" name="Google Shape;1930;p60"/>
          <p:cNvCxnSpPr>
            <a:cxnSpLocks/>
            <a:stCxn id="1926" idx="2"/>
          </p:cNvCxnSpPr>
          <p:nvPr/>
        </p:nvCxnSpPr>
        <p:spPr>
          <a:xfrm>
            <a:off x="7508626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1931" name="Google Shape;1931;p60"/>
          <p:cNvGrpSpPr/>
          <p:nvPr/>
        </p:nvGrpSpPr>
        <p:grpSpPr>
          <a:xfrm>
            <a:off x="1318425" y="2684850"/>
            <a:ext cx="633900" cy="563100"/>
            <a:chOff x="1304300" y="2684850"/>
            <a:chExt cx="633900" cy="563100"/>
          </a:xfrm>
        </p:grpSpPr>
        <p:sp>
          <p:nvSpPr>
            <p:cNvPr id="1919" name="Google Shape;1919;p60"/>
            <p:cNvSpPr/>
            <p:nvPr/>
          </p:nvSpPr>
          <p:spPr>
            <a:xfrm>
              <a:off x="1304300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2" name="Google Shape;1932;p60"/>
            <p:cNvGrpSpPr/>
            <p:nvPr/>
          </p:nvGrpSpPr>
          <p:grpSpPr>
            <a:xfrm>
              <a:off x="1439250" y="2773802"/>
              <a:ext cx="364014" cy="385113"/>
              <a:chOff x="6383513" y="2664919"/>
              <a:chExt cx="364014" cy="385113"/>
            </a:xfrm>
          </p:grpSpPr>
          <p:sp>
            <p:nvSpPr>
              <p:cNvPr id="1933" name="Google Shape;1933;p60"/>
              <p:cNvSpPr/>
              <p:nvPr/>
            </p:nvSpPr>
            <p:spPr>
              <a:xfrm>
                <a:off x="6570592" y="2888799"/>
                <a:ext cx="101930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78" extrusionOk="0">
                    <a:moveTo>
                      <a:pt x="2805" y="0"/>
                    </a:moveTo>
                    <a:lnTo>
                      <a:pt x="0" y="2805"/>
                    </a:lnTo>
                    <a:lnTo>
                      <a:pt x="974" y="3778"/>
                    </a:lnTo>
                    <a:lnTo>
                      <a:pt x="3778" y="973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0"/>
              <p:cNvSpPr/>
              <p:nvPr/>
            </p:nvSpPr>
            <p:spPr>
              <a:xfrm>
                <a:off x="6441762" y="2963048"/>
                <a:ext cx="222261" cy="44382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1645" extrusionOk="0">
                    <a:moveTo>
                      <a:pt x="0" y="1"/>
                    </a:moveTo>
                    <a:lnTo>
                      <a:pt x="0" y="1644"/>
                    </a:lnTo>
                    <a:lnTo>
                      <a:pt x="8238" y="1644"/>
                    </a:lnTo>
                    <a:lnTo>
                      <a:pt x="82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60"/>
              <p:cNvSpPr/>
              <p:nvPr/>
            </p:nvSpPr>
            <p:spPr>
              <a:xfrm>
                <a:off x="6645596" y="2677842"/>
                <a:ext cx="73628" cy="29106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788" extrusionOk="0">
                    <a:moveTo>
                      <a:pt x="783" y="1"/>
                    </a:moveTo>
                    <a:cubicBezTo>
                      <a:pt x="355" y="1"/>
                      <a:pt x="0" y="355"/>
                      <a:pt x="0" y="795"/>
                    </a:cubicBezTo>
                    <a:lnTo>
                      <a:pt x="0" y="10787"/>
                    </a:lnTo>
                    <a:lnTo>
                      <a:pt x="1353" y="10787"/>
                    </a:lnTo>
                    <a:lnTo>
                      <a:pt x="1353" y="1313"/>
                    </a:lnTo>
                    <a:lnTo>
                      <a:pt x="2729" y="1313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60"/>
              <p:cNvSpPr/>
              <p:nvPr/>
            </p:nvSpPr>
            <p:spPr>
              <a:xfrm>
                <a:off x="6691246" y="2670315"/>
                <a:ext cx="50480" cy="5050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2" extrusionOk="0">
                    <a:moveTo>
                      <a:pt x="937" y="1"/>
                    </a:moveTo>
                    <a:cubicBezTo>
                      <a:pt x="419" y="1"/>
                      <a:pt x="0" y="419"/>
                      <a:pt x="0" y="937"/>
                    </a:cubicBezTo>
                    <a:cubicBezTo>
                      <a:pt x="0" y="1453"/>
                      <a:pt x="419" y="1871"/>
                      <a:pt x="937" y="1871"/>
                    </a:cubicBezTo>
                    <a:cubicBezTo>
                      <a:pt x="1452" y="1871"/>
                      <a:pt x="1871" y="1453"/>
                      <a:pt x="1871" y="937"/>
                    </a:cubicBezTo>
                    <a:cubicBezTo>
                      <a:pt x="1871" y="419"/>
                      <a:pt x="1452" y="1"/>
                      <a:pt x="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60"/>
              <p:cNvSpPr/>
              <p:nvPr/>
            </p:nvSpPr>
            <p:spPr>
              <a:xfrm>
                <a:off x="6645596" y="2754168"/>
                <a:ext cx="36504" cy="25326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387" extrusionOk="0">
                    <a:moveTo>
                      <a:pt x="0" y="0"/>
                    </a:moveTo>
                    <a:lnTo>
                      <a:pt x="0" y="9386"/>
                    </a:lnTo>
                    <a:lnTo>
                      <a:pt x="1353" y="9386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60"/>
              <p:cNvSpPr/>
              <p:nvPr/>
            </p:nvSpPr>
            <p:spPr>
              <a:xfrm>
                <a:off x="6632997" y="2736820"/>
                <a:ext cx="62027" cy="34453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277" extrusionOk="0">
                    <a:moveTo>
                      <a:pt x="631" y="0"/>
                    </a:moveTo>
                    <a:cubicBezTo>
                      <a:pt x="292" y="0"/>
                      <a:pt x="1" y="291"/>
                      <a:pt x="1" y="643"/>
                    </a:cubicBezTo>
                    <a:cubicBezTo>
                      <a:pt x="1" y="998"/>
                      <a:pt x="292" y="1277"/>
                      <a:pt x="631" y="1277"/>
                    </a:cubicBezTo>
                    <a:lnTo>
                      <a:pt x="1656" y="1277"/>
                    </a:lnTo>
                    <a:cubicBezTo>
                      <a:pt x="2008" y="1277"/>
                      <a:pt x="2299" y="998"/>
                      <a:pt x="2299" y="643"/>
                    </a:cubicBezTo>
                    <a:cubicBezTo>
                      <a:pt x="2299" y="291"/>
                      <a:pt x="2008" y="0"/>
                      <a:pt x="1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60"/>
              <p:cNvSpPr/>
              <p:nvPr/>
            </p:nvSpPr>
            <p:spPr>
              <a:xfrm>
                <a:off x="6412813" y="2941949"/>
                <a:ext cx="774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2427" extrusionOk="0">
                    <a:moveTo>
                      <a:pt x="531" y="1"/>
                    </a:moveTo>
                    <a:cubicBezTo>
                      <a:pt x="240" y="1"/>
                      <a:pt x="0" y="240"/>
                      <a:pt x="0" y="531"/>
                    </a:cubicBezTo>
                    <a:lnTo>
                      <a:pt x="0" y="2390"/>
                    </a:lnTo>
                    <a:lnTo>
                      <a:pt x="2389" y="2426"/>
                    </a:lnTo>
                    <a:cubicBezTo>
                      <a:pt x="2665" y="2426"/>
                      <a:pt x="2868" y="2175"/>
                      <a:pt x="2805" y="1896"/>
                    </a:cubicBezTo>
                    <a:cubicBezTo>
                      <a:pt x="2577" y="910"/>
                      <a:pt x="1768" y="1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60"/>
              <p:cNvSpPr/>
              <p:nvPr/>
            </p:nvSpPr>
            <p:spPr>
              <a:xfrm>
                <a:off x="6627843" y="2971654"/>
                <a:ext cx="71929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654" extrusionOk="0">
                    <a:moveTo>
                      <a:pt x="1341" y="0"/>
                    </a:moveTo>
                    <a:cubicBezTo>
                      <a:pt x="607" y="0"/>
                      <a:pt x="1" y="591"/>
                      <a:pt x="1" y="1325"/>
                    </a:cubicBezTo>
                    <a:cubicBezTo>
                      <a:pt x="1" y="2059"/>
                      <a:pt x="607" y="2653"/>
                      <a:pt x="1341" y="2653"/>
                    </a:cubicBezTo>
                    <a:cubicBezTo>
                      <a:pt x="2074" y="2653"/>
                      <a:pt x="2665" y="2059"/>
                      <a:pt x="2665" y="1325"/>
                    </a:cubicBezTo>
                    <a:cubicBezTo>
                      <a:pt x="2665" y="591"/>
                      <a:pt x="2074" y="0"/>
                      <a:pt x="1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60"/>
              <p:cNvSpPr/>
              <p:nvPr/>
            </p:nvSpPr>
            <p:spPr>
              <a:xfrm>
                <a:off x="6389340" y="2972625"/>
                <a:ext cx="7157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654" extrusionOk="0">
                    <a:moveTo>
                      <a:pt x="1325" y="1"/>
                    </a:moveTo>
                    <a:cubicBezTo>
                      <a:pt x="591" y="1"/>
                      <a:pt x="0" y="595"/>
                      <a:pt x="0" y="1329"/>
                    </a:cubicBezTo>
                    <a:cubicBezTo>
                      <a:pt x="0" y="2059"/>
                      <a:pt x="591" y="2653"/>
                      <a:pt x="1325" y="2653"/>
                    </a:cubicBezTo>
                    <a:cubicBezTo>
                      <a:pt x="2059" y="2653"/>
                      <a:pt x="2653" y="2059"/>
                      <a:pt x="2653" y="1329"/>
                    </a:cubicBezTo>
                    <a:cubicBezTo>
                      <a:pt x="2653" y="595"/>
                      <a:pt x="2059" y="1"/>
                      <a:pt x="13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60"/>
              <p:cNvSpPr/>
              <p:nvPr/>
            </p:nvSpPr>
            <p:spPr>
              <a:xfrm>
                <a:off x="6644949" y="2988652"/>
                <a:ext cx="37799" cy="3782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02" extrusionOk="0">
                    <a:moveTo>
                      <a:pt x="707" y="416"/>
                    </a:moveTo>
                    <a:cubicBezTo>
                      <a:pt x="858" y="416"/>
                      <a:pt x="986" y="544"/>
                      <a:pt x="986" y="695"/>
                    </a:cubicBezTo>
                    <a:cubicBezTo>
                      <a:pt x="986" y="859"/>
                      <a:pt x="858" y="986"/>
                      <a:pt x="707" y="986"/>
                    </a:cubicBezTo>
                    <a:cubicBezTo>
                      <a:pt x="543" y="986"/>
                      <a:pt x="416" y="859"/>
                      <a:pt x="416" y="695"/>
                    </a:cubicBezTo>
                    <a:cubicBezTo>
                      <a:pt x="416" y="544"/>
                      <a:pt x="543" y="416"/>
                      <a:pt x="707" y="416"/>
                    </a:cubicBezTo>
                    <a:close/>
                    <a:moveTo>
                      <a:pt x="707" y="1"/>
                    </a:moveTo>
                    <a:cubicBezTo>
                      <a:pt x="315" y="1"/>
                      <a:pt x="0" y="316"/>
                      <a:pt x="0" y="695"/>
                    </a:cubicBezTo>
                    <a:cubicBezTo>
                      <a:pt x="0" y="1086"/>
                      <a:pt x="315" y="1402"/>
                      <a:pt x="707" y="1402"/>
                    </a:cubicBezTo>
                    <a:cubicBezTo>
                      <a:pt x="1086" y="1402"/>
                      <a:pt x="1401" y="1086"/>
                      <a:pt x="1401" y="695"/>
                    </a:cubicBezTo>
                    <a:cubicBezTo>
                      <a:pt x="1401" y="316"/>
                      <a:pt x="1086" y="1"/>
                      <a:pt x="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60"/>
              <p:cNvSpPr/>
              <p:nvPr/>
            </p:nvSpPr>
            <p:spPr>
              <a:xfrm>
                <a:off x="6406014" y="2989650"/>
                <a:ext cx="37826" cy="3788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4" extrusionOk="0">
                    <a:moveTo>
                      <a:pt x="707" y="419"/>
                    </a:moveTo>
                    <a:cubicBezTo>
                      <a:pt x="859" y="419"/>
                      <a:pt x="986" y="546"/>
                      <a:pt x="986" y="698"/>
                    </a:cubicBezTo>
                    <a:cubicBezTo>
                      <a:pt x="986" y="849"/>
                      <a:pt x="859" y="986"/>
                      <a:pt x="707" y="986"/>
                    </a:cubicBezTo>
                    <a:cubicBezTo>
                      <a:pt x="555" y="986"/>
                      <a:pt x="428" y="849"/>
                      <a:pt x="428" y="698"/>
                    </a:cubicBezTo>
                    <a:cubicBezTo>
                      <a:pt x="428" y="546"/>
                      <a:pt x="555" y="419"/>
                      <a:pt x="707" y="419"/>
                    </a:cubicBezTo>
                    <a:close/>
                    <a:moveTo>
                      <a:pt x="707" y="0"/>
                    </a:moveTo>
                    <a:cubicBezTo>
                      <a:pt x="316" y="0"/>
                      <a:pt x="1" y="303"/>
                      <a:pt x="1" y="698"/>
                    </a:cubicBezTo>
                    <a:cubicBezTo>
                      <a:pt x="1" y="1089"/>
                      <a:pt x="316" y="1404"/>
                      <a:pt x="707" y="1404"/>
                    </a:cubicBezTo>
                    <a:cubicBezTo>
                      <a:pt x="1098" y="1404"/>
                      <a:pt x="1401" y="1089"/>
                      <a:pt x="1401" y="698"/>
                    </a:cubicBezTo>
                    <a:cubicBezTo>
                      <a:pt x="1401" y="303"/>
                      <a:pt x="1098" y="0"/>
                      <a:pt x="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60"/>
              <p:cNvSpPr/>
              <p:nvPr/>
            </p:nvSpPr>
            <p:spPr>
              <a:xfrm>
                <a:off x="6383513" y="2664919"/>
                <a:ext cx="364014" cy="385113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4274" extrusionOk="0">
                    <a:moveTo>
                      <a:pt x="12343" y="416"/>
                    </a:moveTo>
                    <a:cubicBezTo>
                      <a:pt x="12746" y="416"/>
                      <a:pt x="13074" y="731"/>
                      <a:pt x="13074" y="1137"/>
                    </a:cubicBezTo>
                    <a:cubicBezTo>
                      <a:pt x="13074" y="1541"/>
                      <a:pt x="12746" y="1868"/>
                      <a:pt x="12343" y="1868"/>
                    </a:cubicBezTo>
                    <a:cubicBezTo>
                      <a:pt x="11937" y="1868"/>
                      <a:pt x="11621" y="1541"/>
                      <a:pt x="11621" y="1137"/>
                    </a:cubicBezTo>
                    <a:cubicBezTo>
                      <a:pt x="11621" y="731"/>
                      <a:pt x="11937" y="416"/>
                      <a:pt x="12343" y="416"/>
                    </a:cubicBezTo>
                    <a:close/>
                    <a:moveTo>
                      <a:pt x="11294" y="695"/>
                    </a:moveTo>
                    <a:cubicBezTo>
                      <a:pt x="11130" y="1062"/>
                      <a:pt x="11230" y="1453"/>
                      <a:pt x="11294" y="1577"/>
                    </a:cubicBezTo>
                    <a:lnTo>
                      <a:pt x="11067" y="1577"/>
                    </a:lnTo>
                    <a:cubicBezTo>
                      <a:pt x="10951" y="1577"/>
                      <a:pt x="10863" y="1680"/>
                      <a:pt x="10863" y="1792"/>
                    </a:cubicBezTo>
                    <a:lnTo>
                      <a:pt x="10863" y="2462"/>
                    </a:lnTo>
                    <a:lnTo>
                      <a:pt x="9918" y="2462"/>
                    </a:lnTo>
                    <a:lnTo>
                      <a:pt x="9918" y="1274"/>
                    </a:lnTo>
                    <a:cubicBezTo>
                      <a:pt x="9918" y="946"/>
                      <a:pt x="10181" y="695"/>
                      <a:pt x="10497" y="695"/>
                    </a:cubicBezTo>
                    <a:close/>
                    <a:moveTo>
                      <a:pt x="10903" y="2881"/>
                    </a:moveTo>
                    <a:cubicBezTo>
                      <a:pt x="11142" y="2881"/>
                      <a:pt x="11330" y="3069"/>
                      <a:pt x="11330" y="3308"/>
                    </a:cubicBezTo>
                    <a:cubicBezTo>
                      <a:pt x="11330" y="3548"/>
                      <a:pt x="11142" y="3739"/>
                      <a:pt x="10903" y="3739"/>
                    </a:cubicBezTo>
                    <a:lnTo>
                      <a:pt x="9878" y="3739"/>
                    </a:lnTo>
                    <a:cubicBezTo>
                      <a:pt x="9651" y="3739"/>
                      <a:pt x="9448" y="3548"/>
                      <a:pt x="9448" y="3308"/>
                    </a:cubicBezTo>
                    <a:cubicBezTo>
                      <a:pt x="9448" y="3069"/>
                      <a:pt x="9651" y="2881"/>
                      <a:pt x="9878" y="2881"/>
                    </a:cubicBezTo>
                    <a:close/>
                    <a:moveTo>
                      <a:pt x="9499" y="8829"/>
                    </a:moveTo>
                    <a:lnTo>
                      <a:pt x="9499" y="10181"/>
                    </a:lnTo>
                    <a:lnTo>
                      <a:pt x="8841" y="10851"/>
                    </a:lnTo>
                    <a:lnTo>
                      <a:pt x="7492" y="10851"/>
                    </a:lnTo>
                    <a:lnTo>
                      <a:pt x="9499" y="8829"/>
                    </a:lnTo>
                    <a:close/>
                    <a:moveTo>
                      <a:pt x="1617" y="10472"/>
                    </a:moveTo>
                    <a:cubicBezTo>
                      <a:pt x="2778" y="10472"/>
                      <a:pt x="3499" y="11342"/>
                      <a:pt x="3687" y="12215"/>
                    </a:cubicBezTo>
                    <a:cubicBezTo>
                      <a:pt x="3703" y="12279"/>
                      <a:pt x="3687" y="12355"/>
                      <a:pt x="3651" y="12403"/>
                    </a:cubicBezTo>
                    <a:cubicBezTo>
                      <a:pt x="3600" y="12455"/>
                      <a:pt x="3536" y="12491"/>
                      <a:pt x="3475" y="12491"/>
                    </a:cubicBezTo>
                    <a:lnTo>
                      <a:pt x="3057" y="12479"/>
                    </a:lnTo>
                    <a:cubicBezTo>
                      <a:pt x="2945" y="11748"/>
                      <a:pt x="2299" y="11190"/>
                      <a:pt x="1541" y="11190"/>
                    </a:cubicBezTo>
                    <a:cubicBezTo>
                      <a:pt x="1453" y="11190"/>
                      <a:pt x="1377" y="11203"/>
                      <a:pt x="1289" y="11218"/>
                    </a:cubicBezTo>
                    <a:lnTo>
                      <a:pt x="1289" y="10799"/>
                    </a:lnTo>
                    <a:cubicBezTo>
                      <a:pt x="1289" y="10624"/>
                      <a:pt x="1441" y="10472"/>
                      <a:pt x="1617" y="10472"/>
                    </a:cubicBezTo>
                    <a:close/>
                    <a:moveTo>
                      <a:pt x="9499" y="11266"/>
                    </a:moveTo>
                    <a:lnTo>
                      <a:pt x="9499" y="11445"/>
                    </a:lnTo>
                    <a:cubicBezTo>
                      <a:pt x="9160" y="11685"/>
                      <a:pt x="8932" y="12064"/>
                      <a:pt x="8869" y="12491"/>
                    </a:cubicBezTo>
                    <a:lnTo>
                      <a:pt x="4082" y="12491"/>
                    </a:lnTo>
                    <a:cubicBezTo>
                      <a:pt x="4118" y="12367"/>
                      <a:pt x="4130" y="12239"/>
                      <a:pt x="4106" y="12112"/>
                    </a:cubicBezTo>
                    <a:cubicBezTo>
                      <a:pt x="4030" y="11824"/>
                      <a:pt x="3915" y="11533"/>
                      <a:pt x="3751" y="11266"/>
                    </a:cubicBezTo>
                    <a:close/>
                    <a:moveTo>
                      <a:pt x="10397" y="11582"/>
                    </a:moveTo>
                    <a:cubicBezTo>
                      <a:pt x="11015" y="11582"/>
                      <a:pt x="11509" y="12076"/>
                      <a:pt x="11509" y="12694"/>
                    </a:cubicBezTo>
                    <a:cubicBezTo>
                      <a:pt x="11509" y="13313"/>
                      <a:pt x="11015" y="13819"/>
                      <a:pt x="10397" y="13819"/>
                    </a:cubicBezTo>
                    <a:cubicBezTo>
                      <a:pt x="9778" y="13819"/>
                      <a:pt x="9272" y="13313"/>
                      <a:pt x="9272" y="12694"/>
                    </a:cubicBezTo>
                    <a:cubicBezTo>
                      <a:pt x="9272" y="12076"/>
                      <a:pt x="9778" y="11582"/>
                      <a:pt x="10397" y="11582"/>
                    </a:cubicBezTo>
                    <a:close/>
                    <a:moveTo>
                      <a:pt x="12343" y="1"/>
                    </a:moveTo>
                    <a:cubicBezTo>
                      <a:pt x="12064" y="1"/>
                      <a:pt x="11797" y="101"/>
                      <a:pt x="11597" y="276"/>
                    </a:cubicBezTo>
                    <a:lnTo>
                      <a:pt x="10497" y="276"/>
                    </a:lnTo>
                    <a:cubicBezTo>
                      <a:pt x="9954" y="276"/>
                      <a:pt x="9499" y="719"/>
                      <a:pt x="9499" y="1274"/>
                    </a:cubicBezTo>
                    <a:lnTo>
                      <a:pt x="9499" y="2550"/>
                    </a:lnTo>
                    <a:cubicBezTo>
                      <a:pt x="9220" y="2690"/>
                      <a:pt x="9032" y="2981"/>
                      <a:pt x="9032" y="3308"/>
                    </a:cubicBezTo>
                    <a:cubicBezTo>
                      <a:pt x="9032" y="3639"/>
                      <a:pt x="9220" y="3927"/>
                      <a:pt x="9499" y="4066"/>
                    </a:cubicBezTo>
                    <a:lnTo>
                      <a:pt x="9499" y="8235"/>
                    </a:lnTo>
                    <a:lnTo>
                      <a:pt x="6898" y="10851"/>
                    </a:lnTo>
                    <a:lnTo>
                      <a:pt x="3436" y="10851"/>
                    </a:lnTo>
                    <a:cubicBezTo>
                      <a:pt x="3005" y="10384"/>
                      <a:pt x="2399" y="10054"/>
                      <a:pt x="1617" y="10054"/>
                    </a:cubicBezTo>
                    <a:cubicBezTo>
                      <a:pt x="1201" y="10054"/>
                      <a:pt x="871" y="10396"/>
                      <a:pt x="871" y="10799"/>
                    </a:cubicBezTo>
                    <a:lnTo>
                      <a:pt x="871" y="11342"/>
                    </a:lnTo>
                    <a:cubicBezTo>
                      <a:pt x="683" y="11445"/>
                      <a:pt x="504" y="11569"/>
                      <a:pt x="368" y="11748"/>
                    </a:cubicBezTo>
                    <a:cubicBezTo>
                      <a:pt x="292" y="11836"/>
                      <a:pt x="304" y="11960"/>
                      <a:pt x="392" y="12036"/>
                    </a:cubicBezTo>
                    <a:cubicBezTo>
                      <a:pt x="431" y="12070"/>
                      <a:pt x="478" y="12086"/>
                      <a:pt x="525" y="12086"/>
                    </a:cubicBezTo>
                    <a:cubicBezTo>
                      <a:pt x="583" y="12086"/>
                      <a:pt x="641" y="12061"/>
                      <a:pt x="683" y="12012"/>
                    </a:cubicBezTo>
                    <a:cubicBezTo>
                      <a:pt x="898" y="11760"/>
                      <a:pt x="1214" y="11609"/>
                      <a:pt x="1541" y="11609"/>
                    </a:cubicBezTo>
                    <a:cubicBezTo>
                      <a:pt x="2159" y="11609"/>
                      <a:pt x="2666" y="12112"/>
                      <a:pt x="2666" y="12734"/>
                    </a:cubicBezTo>
                    <a:cubicBezTo>
                      <a:pt x="2666" y="13352"/>
                      <a:pt x="2159" y="13855"/>
                      <a:pt x="1541" y="13855"/>
                    </a:cubicBezTo>
                    <a:cubicBezTo>
                      <a:pt x="923" y="13855"/>
                      <a:pt x="416" y="13352"/>
                      <a:pt x="416" y="12734"/>
                    </a:cubicBezTo>
                    <a:cubicBezTo>
                      <a:pt x="416" y="12618"/>
                      <a:pt x="328" y="12530"/>
                      <a:pt x="216" y="12530"/>
                    </a:cubicBezTo>
                    <a:cubicBezTo>
                      <a:pt x="101" y="12530"/>
                      <a:pt x="1" y="12618"/>
                      <a:pt x="1" y="12734"/>
                    </a:cubicBezTo>
                    <a:cubicBezTo>
                      <a:pt x="1" y="13579"/>
                      <a:pt x="695" y="14274"/>
                      <a:pt x="1541" y="14274"/>
                    </a:cubicBezTo>
                    <a:cubicBezTo>
                      <a:pt x="2338" y="14274"/>
                      <a:pt x="2981" y="13667"/>
                      <a:pt x="3069" y="12897"/>
                    </a:cubicBezTo>
                    <a:lnTo>
                      <a:pt x="8869" y="12909"/>
                    </a:lnTo>
                    <a:cubicBezTo>
                      <a:pt x="8969" y="13655"/>
                      <a:pt x="9614" y="14234"/>
                      <a:pt x="10397" y="14234"/>
                    </a:cubicBezTo>
                    <a:cubicBezTo>
                      <a:pt x="11242" y="14234"/>
                      <a:pt x="11925" y="13540"/>
                      <a:pt x="11925" y="12694"/>
                    </a:cubicBezTo>
                    <a:cubicBezTo>
                      <a:pt x="11925" y="12176"/>
                      <a:pt x="11673" y="11721"/>
                      <a:pt x="11282" y="11445"/>
                    </a:cubicBezTo>
                    <a:lnTo>
                      <a:pt x="11282" y="5988"/>
                    </a:lnTo>
                    <a:cubicBezTo>
                      <a:pt x="11282" y="5873"/>
                      <a:pt x="11191" y="5785"/>
                      <a:pt x="11067" y="5785"/>
                    </a:cubicBezTo>
                    <a:cubicBezTo>
                      <a:pt x="10951" y="5785"/>
                      <a:pt x="10863" y="5873"/>
                      <a:pt x="10863" y="5988"/>
                    </a:cubicBezTo>
                    <a:lnTo>
                      <a:pt x="10863" y="11230"/>
                    </a:lnTo>
                    <a:cubicBezTo>
                      <a:pt x="10772" y="11199"/>
                      <a:pt x="10622" y="11155"/>
                      <a:pt x="10413" y="11155"/>
                    </a:cubicBezTo>
                    <a:cubicBezTo>
                      <a:pt x="10274" y="11155"/>
                      <a:pt x="10109" y="11174"/>
                      <a:pt x="9918" y="11230"/>
                    </a:cubicBezTo>
                    <a:lnTo>
                      <a:pt x="9918" y="4154"/>
                    </a:lnTo>
                    <a:lnTo>
                      <a:pt x="10863" y="4154"/>
                    </a:lnTo>
                    <a:lnTo>
                      <a:pt x="10863" y="5127"/>
                    </a:lnTo>
                    <a:cubicBezTo>
                      <a:pt x="10863" y="5242"/>
                      <a:pt x="10951" y="5330"/>
                      <a:pt x="11067" y="5330"/>
                    </a:cubicBezTo>
                    <a:cubicBezTo>
                      <a:pt x="11191" y="5330"/>
                      <a:pt x="11282" y="5242"/>
                      <a:pt x="11282" y="5127"/>
                    </a:cubicBezTo>
                    <a:lnTo>
                      <a:pt x="11282" y="4066"/>
                    </a:lnTo>
                    <a:cubicBezTo>
                      <a:pt x="11558" y="3927"/>
                      <a:pt x="11749" y="3639"/>
                      <a:pt x="11749" y="3308"/>
                    </a:cubicBezTo>
                    <a:cubicBezTo>
                      <a:pt x="11749" y="2981"/>
                      <a:pt x="11558" y="2690"/>
                      <a:pt x="11282" y="2550"/>
                    </a:cubicBezTo>
                    <a:lnTo>
                      <a:pt x="11282" y="2008"/>
                    </a:lnTo>
                    <a:lnTo>
                      <a:pt x="11597" y="2008"/>
                    </a:lnTo>
                    <a:cubicBezTo>
                      <a:pt x="11797" y="2171"/>
                      <a:pt x="12052" y="2286"/>
                      <a:pt x="12343" y="2286"/>
                    </a:cubicBezTo>
                    <a:cubicBezTo>
                      <a:pt x="12974" y="2286"/>
                      <a:pt x="13492" y="1768"/>
                      <a:pt x="13492" y="1137"/>
                    </a:cubicBezTo>
                    <a:cubicBezTo>
                      <a:pt x="13492" y="504"/>
                      <a:pt x="12974" y="1"/>
                      <a:pt x="12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5" name="Google Shape;1945;p60"/>
          <p:cNvGrpSpPr/>
          <p:nvPr/>
        </p:nvGrpSpPr>
        <p:grpSpPr>
          <a:xfrm>
            <a:off x="3259430" y="2684850"/>
            <a:ext cx="633900" cy="563100"/>
            <a:chOff x="3245305" y="2684850"/>
            <a:chExt cx="633900" cy="563100"/>
          </a:xfrm>
        </p:grpSpPr>
        <p:sp>
          <p:nvSpPr>
            <p:cNvPr id="1922" name="Google Shape;1922;p60"/>
            <p:cNvSpPr/>
            <p:nvPr/>
          </p:nvSpPr>
          <p:spPr>
            <a:xfrm>
              <a:off x="324530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6" name="Google Shape;1946;p60"/>
            <p:cNvGrpSpPr/>
            <p:nvPr/>
          </p:nvGrpSpPr>
          <p:grpSpPr>
            <a:xfrm>
              <a:off x="3436320" y="2773478"/>
              <a:ext cx="251858" cy="385760"/>
              <a:chOff x="8087569" y="2664919"/>
              <a:chExt cx="251858" cy="385760"/>
            </a:xfrm>
          </p:grpSpPr>
          <p:sp>
            <p:nvSpPr>
              <p:cNvPr id="1947" name="Google Shape;1947;p60"/>
              <p:cNvSpPr/>
              <p:nvPr/>
            </p:nvSpPr>
            <p:spPr>
              <a:xfrm>
                <a:off x="8248775" y="2983175"/>
                <a:ext cx="3037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29" extrusionOk="0">
                    <a:moveTo>
                      <a:pt x="568" y="1"/>
                    </a:moveTo>
                    <a:cubicBezTo>
                      <a:pt x="252" y="1"/>
                      <a:pt x="1" y="456"/>
                      <a:pt x="1" y="771"/>
                    </a:cubicBezTo>
                    <a:cubicBezTo>
                      <a:pt x="1" y="1074"/>
                      <a:pt x="252" y="1329"/>
                      <a:pt x="568" y="1329"/>
                    </a:cubicBezTo>
                    <a:cubicBezTo>
                      <a:pt x="871" y="1329"/>
                      <a:pt x="1126" y="1074"/>
                      <a:pt x="1126" y="771"/>
                    </a:cubicBezTo>
                    <a:cubicBezTo>
                      <a:pt x="1126" y="456"/>
                      <a:pt x="871" y="1"/>
                      <a:pt x="5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60"/>
              <p:cNvSpPr/>
              <p:nvPr/>
            </p:nvSpPr>
            <p:spPr>
              <a:xfrm>
                <a:off x="8148247" y="2983175"/>
                <a:ext cx="29975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329" extrusionOk="0">
                    <a:moveTo>
                      <a:pt x="556" y="1"/>
                    </a:moveTo>
                    <a:cubicBezTo>
                      <a:pt x="240" y="1"/>
                      <a:pt x="1" y="456"/>
                      <a:pt x="1" y="771"/>
                    </a:cubicBezTo>
                    <a:cubicBezTo>
                      <a:pt x="1" y="1074"/>
                      <a:pt x="240" y="1329"/>
                      <a:pt x="556" y="1329"/>
                    </a:cubicBezTo>
                    <a:cubicBezTo>
                      <a:pt x="859" y="1329"/>
                      <a:pt x="1110" y="1074"/>
                      <a:pt x="1110" y="771"/>
                    </a:cubicBezTo>
                    <a:cubicBezTo>
                      <a:pt x="1110" y="456"/>
                      <a:pt x="859" y="1"/>
                      <a:pt x="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60"/>
              <p:cNvSpPr/>
              <p:nvPr/>
            </p:nvSpPr>
            <p:spPr>
              <a:xfrm>
                <a:off x="8165919" y="2973273"/>
                <a:ext cx="9515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654" extrusionOk="0">
                    <a:moveTo>
                      <a:pt x="1" y="1"/>
                    </a:moveTo>
                    <a:lnTo>
                      <a:pt x="1" y="1872"/>
                    </a:lnTo>
                    <a:cubicBezTo>
                      <a:pt x="1" y="2302"/>
                      <a:pt x="355" y="2654"/>
                      <a:pt x="798" y="2654"/>
                    </a:cubicBezTo>
                    <a:lnTo>
                      <a:pt x="2744" y="2654"/>
                    </a:lnTo>
                    <a:cubicBezTo>
                      <a:pt x="3172" y="2654"/>
                      <a:pt x="3527" y="2302"/>
                      <a:pt x="3527" y="1872"/>
                    </a:cubicBezTo>
                    <a:lnTo>
                      <a:pt x="3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60"/>
              <p:cNvSpPr/>
              <p:nvPr/>
            </p:nvSpPr>
            <p:spPr>
              <a:xfrm>
                <a:off x="8093370" y="2670315"/>
                <a:ext cx="24066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9502" extrusionOk="0">
                    <a:moveTo>
                      <a:pt x="4460" y="1"/>
                    </a:moveTo>
                    <a:cubicBezTo>
                      <a:pt x="1995" y="1"/>
                      <a:pt x="1" y="1859"/>
                      <a:pt x="1" y="4157"/>
                    </a:cubicBezTo>
                    <a:cubicBezTo>
                      <a:pt x="1" y="6443"/>
                      <a:pt x="1995" y="9502"/>
                      <a:pt x="4460" y="9502"/>
                    </a:cubicBezTo>
                    <a:cubicBezTo>
                      <a:pt x="6922" y="9502"/>
                      <a:pt x="8920" y="6443"/>
                      <a:pt x="8920" y="4157"/>
                    </a:cubicBezTo>
                    <a:cubicBezTo>
                      <a:pt x="8920" y="1859"/>
                      <a:pt x="6922" y="1"/>
                      <a:pt x="4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60"/>
              <p:cNvSpPr/>
              <p:nvPr/>
            </p:nvSpPr>
            <p:spPr>
              <a:xfrm>
                <a:off x="8135998" y="2670315"/>
                <a:ext cx="15543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9502" extrusionOk="0">
                    <a:moveTo>
                      <a:pt x="2880" y="1"/>
                    </a:moveTo>
                    <a:cubicBezTo>
                      <a:pt x="2298" y="1"/>
                      <a:pt x="1755" y="104"/>
                      <a:pt x="1249" y="292"/>
                    </a:cubicBezTo>
                    <a:cubicBezTo>
                      <a:pt x="946" y="1416"/>
                      <a:pt x="0" y="5685"/>
                      <a:pt x="1440" y="9147"/>
                    </a:cubicBezTo>
                    <a:cubicBezTo>
                      <a:pt x="1895" y="9375"/>
                      <a:pt x="2374" y="9502"/>
                      <a:pt x="2880" y="9502"/>
                    </a:cubicBezTo>
                    <a:cubicBezTo>
                      <a:pt x="3383" y="9502"/>
                      <a:pt x="3866" y="9375"/>
                      <a:pt x="4320" y="9147"/>
                    </a:cubicBezTo>
                    <a:cubicBezTo>
                      <a:pt x="5760" y="5685"/>
                      <a:pt x="4799" y="1416"/>
                      <a:pt x="4508" y="292"/>
                    </a:cubicBezTo>
                    <a:cubicBezTo>
                      <a:pt x="4005" y="104"/>
                      <a:pt x="3447" y="1"/>
                      <a:pt x="2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60"/>
              <p:cNvSpPr/>
              <p:nvPr/>
            </p:nvSpPr>
            <p:spPr>
              <a:xfrm>
                <a:off x="8155694" y="2956599"/>
                <a:ext cx="11560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1241" extrusionOk="0">
                    <a:moveTo>
                      <a:pt x="622" y="0"/>
                    </a:moveTo>
                    <a:cubicBezTo>
                      <a:pt x="280" y="0"/>
                      <a:pt x="1" y="279"/>
                      <a:pt x="1" y="619"/>
                    </a:cubicBezTo>
                    <a:cubicBezTo>
                      <a:pt x="1" y="962"/>
                      <a:pt x="280" y="1240"/>
                      <a:pt x="622" y="1240"/>
                    </a:cubicBezTo>
                    <a:lnTo>
                      <a:pt x="3666" y="1240"/>
                    </a:lnTo>
                    <a:cubicBezTo>
                      <a:pt x="4006" y="1240"/>
                      <a:pt x="4285" y="962"/>
                      <a:pt x="4285" y="619"/>
                    </a:cubicBezTo>
                    <a:cubicBezTo>
                      <a:pt x="4285" y="279"/>
                      <a:pt x="4006" y="0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60"/>
              <p:cNvSpPr/>
              <p:nvPr/>
            </p:nvSpPr>
            <p:spPr>
              <a:xfrm>
                <a:off x="8198322" y="2983175"/>
                <a:ext cx="30352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29" extrusionOk="0">
                    <a:moveTo>
                      <a:pt x="570" y="1"/>
                    </a:moveTo>
                    <a:cubicBezTo>
                      <a:pt x="255" y="1"/>
                      <a:pt x="0" y="456"/>
                      <a:pt x="0" y="771"/>
                    </a:cubicBezTo>
                    <a:cubicBezTo>
                      <a:pt x="0" y="1074"/>
                      <a:pt x="255" y="1329"/>
                      <a:pt x="570" y="1329"/>
                    </a:cubicBezTo>
                    <a:cubicBezTo>
                      <a:pt x="873" y="1329"/>
                      <a:pt x="1125" y="1074"/>
                      <a:pt x="1125" y="771"/>
                    </a:cubicBezTo>
                    <a:cubicBezTo>
                      <a:pt x="1125" y="456"/>
                      <a:pt x="873" y="1"/>
                      <a:pt x="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60"/>
              <p:cNvSpPr/>
              <p:nvPr/>
            </p:nvSpPr>
            <p:spPr>
              <a:xfrm>
                <a:off x="8268902" y="2785168"/>
                <a:ext cx="11224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74" extrusionOk="0">
                    <a:moveTo>
                      <a:pt x="201" y="0"/>
                    </a:moveTo>
                    <a:cubicBezTo>
                      <a:pt x="89" y="0"/>
                      <a:pt x="1" y="91"/>
                      <a:pt x="1" y="215"/>
                    </a:cubicBezTo>
                    <a:lnTo>
                      <a:pt x="1" y="558"/>
                    </a:lnTo>
                    <a:cubicBezTo>
                      <a:pt x="1" y="670"/>
                      <a:pt x="89" y="773"/>
                      <a:pt x="201" y="773"/>
                    </a:cubicBezTo>
                    <a:cubicBezTo>
                      <a:pt x="316" y="773"/>
                      <a:pt x="416" y="670"/>
                      <a:pt x="416" y="558"/>
                    </a:cubicBezTo>
                    <a:lnTo>
                      <a:pt x="416" y="215"/>
                    </a:lnTo>
                    <a:cubicBezTo>
                      <a:pt x="416" y="91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60"/>
              <p:cNvSpPr/>
              <p:nvPr/>
            </p:nvSpPr>
            <p:spPr>
              <a:xfrm>
                <a:off x="8147195" y="2785168"/>
                <a:ext cx="11305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774" extrusionOk="0">
                    <a:moveTo>
                      <a:pt x="204" y="0"/>
                    </a:moveTo>
                    <a:cubicBezTo>
                      <a:pt x="88" y="0"/>
                      <a:pt x="0" y="91"/>
                      <a:pt x="0" y="215"/>
                    </a:cubicBezTo>
                    <a:lnTo>
                      <a:pt x="0" y="558"/>
                    </a:lnTo>
                    <a:cubicBezTo>
                      <a:pt x="0" y="670"/>
                      <a:pt x="88" y="773"/>
                      <a:pt x="204" y="773"/>
                    </a:cubicBezTo>
                    <a:cubicBezTo>
                      <a:pt x="316" y="773"/>
                      <a:pt x="419" y="670"/>
                      <a:pt x="419" y="558"/>
                    </a:cubicBezTo>
                    <a:lnTo>
                      <a:pt x="419" y="215"/>
                    </a:lnTo>
                    <a:cubicBezTo>
                      <a:pt x="419" y="91"/>
                      <a:pt x="316" y="0"/>
                      <a:pt x="2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60"/>
              <p:cNvSpPr/>
              <p:nvPr/>
            </p:nvSpPr>
            <p:spPr>
              <a:xfrm>
                <a:off x="8189797" y="2794557"/>
                <a:ext cx="47404" cy="17213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638" extrusionOk="0">
                    <a:moveTo>
                      <a:pt x="246" y="1"/>
                    </a:moveTo>
                    <a:cubicBezTo>
                      <a:pt x="184" y="1"/>
                      <a:pt x="122" y="31"/>
                      <a:pt x="77" y="83"/>
                    </a:cubicBezTo>
                    <a:cubicBezTo>
                      <a:pt x="1" y="171"/>
                      <a:pt x="25" y="310"/>
                      <a:pt x="116" y="374"/>
                    </a:cubicBezTo>
                    <a:cubicBezTo>
                      <a:pt x="344" y="549"/>
                      <a:pt x="607" y="637"/>
                      <a:pt x="886" y="637"/>
                    </a:cubicBezTo>
                    <a:cubicBezTo>
                      <a:pt x="1150" y="637"/>
                      <a:pt x="1429" y="549"/>
                      <a:pt x="1656" y="374"/>
                    </a:cubicBezTo>
                    <a:cubicBezTo>
                      <a:pt x="1744" y="310"/>
                      <a:pt x="1756" y="171"/>
                      <a:pt x="1693" y="83"/>
                    </a:cubicBezTo>
                    <a:cubicBezTo>
                      <a:pt x="1648" y="31"/>
                      <a:pt x="1582" y="1"/>
                      <a:pt x="1517" y="1"/>
                    </a:cubicBezTo>
                    <a:cubicBezTo>
                      <a:pt x="1472" y="1"/>
                      <a:pt x="1427" y="15"/>
                      <a:pt x="1389" y="46"/>
                    </a:cubicBezTo>
                    <a:cubicBezTo>
                      <a:pt x="1238" y="166"/>
                      <a:pt x="1058" y="226"/>
                      <a:pt x="879" y="226"/>
                    </a:cubicBezTo>
                    <a:cubicBezTo>
                      <a:pt x="699" y="226"/>
                      <a:pt x="519" y="166"/>
                      <a:pt x="368" y="46"/>
                    </a:cubicBezTo>
                    <a:cubicBezTo>
                      <a:pt x="332" y="15"/>
                      <a:pt x="289" y="1"/>
                      <a:pt x="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60"/>
              <p:cNvSpPr/>
              <p:nvPr/>
            </p:nvSpPr>
            <p:spPr>
              <a:xfrm>
                <a:off x="8087569" y="2664919"/>
                <a:ext cx="251858" cy="385760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4298" extrusionOk="0">
                    <a:moveTo>
                      <a:pt x="3499" y="9702"/>
                    </a:moveTo>
                    <a:lnTo>
                      <a:pt x="3499" y="9702"/>
                    </a:lnTo>
                    <a:cubicBezTo>
                      <a:pt x="3814" y="9814"/>
                      <a:pt x="4145" y="9878"/>
                      <a:pt x="4460" y="9902"/>
                    </a:cubicBezTo>
                    <a:lnTo>
                      <a:pt x="4460" y="10596"/>
                    </a:lnTo>
                    <a:lnTo>
                      <a:pt x="3778" y="10596"/>
                    </a:lnTo>
                    <a:cubicBezTo>
                      <a:pt x="3663" y="10293"/>
                      <a:pt x="3575" y="9978"/>
                      <a:pt x="3499" y="9702"/>
                    </a:cubicBezTo>
                    <a:close/>
                    <a:moveTo>
                      <a:pt x="5836" y="9702"/>
                    </a:moveTo>
                    <a:lnTo>
                      <a:pt x="5836" y="9702"/>
                    </a:lnTo>
                    <a:cubicBezTo>
                      <a:pt x="5773" y="9978"/>
                      <a:pt x="5685" y="10293"/>
                      <a:pt x="5573" y="10596"/>
                    </a:cubicBezTo>
                    <a:lnTo>
                      <a:pt x="4875" y="10596"/>
                    </a:lnTo>
                    <a:lnTo>
                      <a:pt x="4875" y="9902"/>
                    </a:lnTo>
                    <a:cubicBezTo>
                      <a:pt x="5206" y="9878"/>
                      <a:pt x="5521" y="9814"/>
                      <a:pt x="5836" y="9702"/>
                    </a:cubicBezTo>
                    <a:close/>
                    <a:moveTo>
                      <a:pt x="6191" y="11027"/>
                    </a:moveTo>
                    <a:cubicBezTo>
                      <a:pt x="6418" y="11027"/>
                      <a:pt x="6606" y="11203"/>
                      <a:pt x="6606" y="11430"/>
                    </a:cubicBezTo>
                    <a:cubicBezTo>
                      <a:pt x="6606" y="11657"/>
                      <a:pt x="6418" y="11848"/>
                      <a:pt x="6191" y="11848"/>
                    </a:cubicBezTo>
                    <a:lnTo>
                      <a:pt x="5166" y="11848"/>
                    </a:lnTo>
                    <a:cubicBezTo>
                      <a:pt x="5015" y="11685"/>
                      <a:pt x="4851" y="11597"/>
                      <a:pt x="4675" y="11597"/>
                    </a:cubicBezTo>
                    <a:cubicBezTo>
                      <a:pt x="4496" y="11597"/>
                      <a:pt x="4321" y="11685"/>
                      <a:pt x="4181" y="11848"/>
                    </a:cubicBezTo>
                    <a:lnTo>
                      <a:pt x="3147" y="11848"/>
                    </a:lnTo>
                    <a:cubicBezTo>
                      <a:pt x="2920" y="11848"/>
                      <a:pt x="2741" y="11657"/>
                      <a:pt x="2741" y="11430"/>
                    </a:cubicBezTo>
                    <a:cubicBezTo>
                      <a:pt x="2741" y="11203"/>
                      <a:pt x="2920" y="11027"/>
                      <a:pt x="3147" y="11027"/>
                    </a:cubicBezTo>
                    <a:close/>
                    <a:moveTo>
                      <a:pt x="2653" y="12100"/>
                    </a:moveTo>
                    <a:cubicBezTo>
                      <a:pt x="2665" y="12112"/>
                      <a:pt x="2677" y="12127"/>
                      <a:pt x="2705" y="12127"/>
                    </a:cubicBezTo>
                    <a:lnTo>
                      <a:pt x="2705" y="12897"/>
                    </a:lnTo>
                    <a:cubicBezTo>
                      <a:pt x="2553" y="12858"/>
                      <a:pt x="2450" y="12718"/>
                      <a:pt x="2450" y="12567"/>
                    </a:cubicBezTo>
                    <a:cubicBezTo>
                      <a:pt x="2450" y="12415"/>
                      <a:pt x="2541" y="12215"/>
                      <a:pt x="2653" y="12100"/>
                    </a:cubicBezTo>
                    <a:close/>
                    <a:moveTo>
                      <a:pt x="4675" y="12012"/>
                    </a:moveTo>
                    <a:cubicBezTo>
                      <a:pt x="4827" y="12012"/>
                      <a:pt x="5015" y="12327"/>
                      <a:pt x="5015" y="12567"/>
                    </a:cubicBezTo>
                    <a:cubicBezTo>
                      <a:pt x="5015" y="12758"/>
                      <a:pt x="4863" y="12922"/>
                      <a:pt x="4675" y="12922"/>
                    </a:cubicBezTo>
                    <a:cubicBezTo>
                      <a:pt x="4472" y="12922"/>
                      <a:pt x="4321" y="12758"/>
                      <a:pt x="4321" y="12567"/>
                    </a:cubicBezTo>
                    <a:cubicBezTo>
                      <a:pt x="4321" y="12327"/>
                      <a:pt x="4524" y="12012"/>
                      <a:pt x="4675" y="12012"/>
                    </a:cubicBezTo>
                    <a:close/>
                    <a:moveTo>
                      <a:pt x="6227" y="12264"/>
                    </a:moveTo>
                    <a:lnTo>
                      <a:pt x="6227" y="13301"/>
                    </a:lnTo>
                    <a:cubicBezTo>
                      <a:pt x="6227" y="13616"/>
                      <a:pt x="5964" y="13883"/>
                      <a:pt x="5648" y="13883"/>
                    </a:cubicBezTo>
                    <a:lnTo>
                      <a:pt x="3702" y="13883"/>
                    </a:lnTo>
                    <a:cubicBezTo>
                      <a:pt x="3375" y="13883"/>
                      <a:pt x="3120" y="13616"/>
                      <a:pt x="3120" y="13301"/>
                    </a:cubicBezTo>
                    <a:lnTo>
                      <a:pt x="3120" y="12264"/>
                    </a:lnTo>
                    <a:lnTo>
                      <a:pt x="3954" y="12264"/>
                    </a:lnTo>
                    <a:cubicBezTo>
                      <a:pt x="3917" y="12367"/>
                      <a:pt x="3905" y="12467"/>
                      <a:pt x="3905" y="12567"/>
                    </a:cubicBezTo>
                    <a:cubicBezTo>
                      <a:pt x="3905" y="12997"/>
                      <a:pt x="4245" y="13340"/>
                      <a:pt x="4675" y="13340"/>
                    </a:cubicBezTo>
                    <a:cubicBezTo>
                      <a:pt x="5091" y="13340"/>
                      <a:pt x="5445" y="12997"/>
                      <a:pt x="5445" y="12567"/>
                    </a:cubicBezTo>
                    <a:cubicBezTo>
                      <a:pt x="5445" y="12467"/>
                      <a:pt x="5421" y="12367"/>
                      <a:pt x="5394" y="12264"/>
                    </a:cubicBezTo>
                    <a:close/>
                    <a:moveTo>
                      <a:pt x="4675" y="1"/>
                    </a:moveTo>
                    <a:cubicBezTo>
                      <a:pt x="3435" y="1"/>
                      <a:pt x="2262" y="440"/>
                      <a:pt x="1389" y="1250"/>
                    </a:cubicBezTo>
                    <a:cubicBezTo>
                      <a:pt x="1301" y="1338"/>
                      <a:pt x="1301" y="1465"/>
                      <a:pt x="1377" y="1553"/>
                    </a:cubicBezTo>
                    <a:cubicBezTo>
                      <a:pt x="1416" y="1598"/>
                      <a:pt x="1472" y="1620"/>
                      <a:pt x="1528" y="1620"/>
                    </a:cubicBezTo>
                    <a:cubicBezTo>
                      <a:pt x="1580" y="1620"/>
                      <a:pt x="1631" y="1601"/>
                      <a:pt x="1668" y="1565"/>
                    </a:cubicBezTo>
                    <a:cubicBezTo>
                      <a:pt x="1983" y="1262"/>
                      <a:pt x="2350" y="1022"/>
                      <a:pt x="2741" y="846"/>
                    </a:cubicBezTo>
                    <a:lnTo>
                      <a:pt x="2741" y="846"/>
                    </a:lnTo>
                    <a:cubicBezTo>
                      <a:pt x="2617" y="1377"/>
                      <a:pt x="2450" y="2183"/>
                      <a:pt x="2350" y="3132"/>
                    </a:cubicBezTo>
                    <a:cubicBezTo>
                      <a:pt x="2338" y="3244"/>
                      <a:pt x="2401" y="3360"/>
                      <a:pt x="2553" y="3372"/>
                    </a:cubicBezTo>
                    <a:cubicBezTo>
                      <a:pt x="2665" y="3372"/>
                      <a:pt x="2753" y="3284"/>
                      <a:pt x="2768" y="3184"/>
                    </a:cubicBezTo>
                    <a:cubicBezTo>
                      <a:pt x="2880" y="2059"/>
                      <a:pt x="3096" y="1150"/>
                      <a:pt x="3223" y="643"/>
                    </a:cubicBezTo>
                    <a:cubicBezTo>
                      <a:pt x="3678" y="492"/>
                      <a:pt x="4169" y="416"/>
                      <a:pt x="4675" y="416"/>
                    </a:cubicBezTo>
                    <a:cubicBezTo>
                      <a:pt x="5178" y="416"/>
                      <a:pt x="5673" y="492"/>
                      <a:pt x="6127" y="655"/>
                    </a:cubicBezTo>
                    <a:cubicBezTo>
                      <a:pt x="6255" y="1174"/>
                      <a:pt x="6467" y="2123"/>
                      <a:pt x="6594" y="3296"/>
                    </a:cubicBezTo>
                    <a:cubicBezTo>
                      <a:pt x="6594" y="3391"/>
                      <a:pt x="6684" y="3488"/>
                      <a:pt x="6781" y="3488"/>
                    </a:cubicBezTo>
                    <a:cubicBezTo>
                      <a:pt x="6786" y="3488"/>
                      <a:pt x="6792" y="3488"/>
                      <a:pt x="6797" y="3487"/>
                    </a:cubicBezTo>
                    <a:cubicBezTo>
                      <a:pt x="6949" y="3472"/>
                      <a:pt x="7013" y="3372"/>
                      <a:pt x="7013" y="3244"/>
                    </a:cubicBezTo>
                    <a:cubicBezTo>
                      <a:pt x="6897" y="2247"/>
                      <a:pt x="6734" y="1401"/>
                      <a:pt x="6606" y="846"/>
                    </a:cubicBezTo>
                    <a:lnTo>
                      <a:pt x="6606" y="846"/>
                    </a:lnTo>
                    <a:cubicBezTo>
                      <a:pt x="7983" y="1501"/>
                      <a:pt x="8920" y="2829"/>
                      <a:pt x="8920" y="4357"/>
                    </a:cubicBezTo>
                    <a:cubicBezTo>
                      <a:pt x="8920" y="5442"/>
                      <a:pt x="8438" y="6746"/>
                      <a:pt x="7655" y="7756"/>
                    </a:cubicBezTo>
                    <a:cubicBezTo>
                      <a:pt x="7301" y="8222"/>
                      <a:pt x="6922" y="8589"/>
                      <a:pt x="6518" y="8868"/>
                    </a:cubicBezTo>
                    <a:cubicBezTo>
                      <a:pt x="6770" y="8110"/>
                      <a:pt x="6949" y="7277"/>
                      <a:pt x="7037" y="6379"/>
                    </a:cubicBezTo>
                    <a:cubicBezTo>
                      <a:pt x="7037" y="6264"/>
                      <a:pt x="6961" y="6164"/>
                      <a:pt x="6846" y="6152"/>
                    </a:cubicBezTo>
                    <a:cubicBezTo>
                      <a:pt x="6839" y="6151"/>
                      <a:pt x="6832" y="6151"/>
                      <a:pt x="6825" y="6151"/>
                    </a:cubicBezTo>
                    <a:cubicBezTo>
                      <a:pt x="6720" y="6151"/>
                      <a:pt x="6619" y="6235"/>
                      <a:pt x="6619" y="6340"/>
                    </a:cubicBezTo>
                    <a:cubicBezTo>
                      <a:pt x="6518" y="7389"/>
                      <a:pt x="6291" y="8350"/>
                      <a:pt x="5952" y="9196"/>
                    </a:cubicBezTo>
                    <a:cubicBezTo>
                      <a:pt x="5533" y="9399"/>
                      <a:pt x="5103" y="9487"/>
                      <a:pt x="4675" y="9487"/>
                    </a:cubicBezTo>
                    <a:cubicBezTo>
                      <a:pt x="4245" y="9487"/>
                      <a:pt x="3814" y="9399"/>
                      <a:pt x="3399" y="9196"/>
                    </a:cubicBezTo>
                    <a:cubicBezTo>
                      <a:pt x="3044" y="8338"/>
                      <a:pt x="2817" y="7364"/>
                      <a:pt x="2729" y="6291"/>
                    </a:cubicBezTo>
                    <a:cubicBezTo>
                      <a:pt x="2717" y="6183"/>
                      <a:pt x="2629" y="6099"/>
                      <a:pt x="2513" y="6099"/>
                    </a:cubicBezTo>
                    <a:cubicBezTo>
                      <a:pt x="2505" y="6099"/>
                      <a:pt x="2497" y="6100"/>
                      <a:pt x="2489" y="6100"/>
                    </a:cubicBezTo>
                    <a:cubicBezTo>
                      <a:pt x="2374" y="6112"/>
                      <a:pt x="2298" y="6215"/>
                      <a:pt x="2298" y="6328"/>
                    </a:cubicBezTo>
                    <a:cubicBezTo>
                      <a:pt x="2389" y="7249"/>
                      <a:pt x="2565" y="8095"/>
                      <a:pt x="2829" y="8868"/>
                    </a:cubicBezTo>
                    <a:cubicBezTo>
                      <a:pt x="2426" y="8589"/>
                      <a:pt x="2035" y="8222"/>
                      <a:pt x="1680" y="7756"/>
                    </a:cubicBezTo>
                    <a:cubicBezTo>
                      <a:pt x="910" y="6746"/>
                      <a:pt x="419" y="5442"/>
                      <a:pt x="419" y="4357"/>
                    </a:cubicBezTo>
                    <a:cubicBezTo>
                      <a:pt x="419" y="3563"/>
                      <a:pt x="670" y="2805"/>
                      <a:pt x="1137" y="2159"/>
                    </a:cubicBezTo>
                    <a:cubicBezTo>
                      <a:pt x="1213" y="2071"/>
                      <a:pt x="1189" y="1932"/>
                      <a:pt x="1086" y="1868"/>
                    </a:cubicBezTo>
                    <a:cubicBezTo>
                      <a:pt x="1051" y="1843"/>
                      <a:pt x="1010" y="1830"/>
                      <a:pt x="969" y="1830"/>
                    </a:cubicBezTo>
                    <a:cubicBezTo>
                      <a:pt x="907" y="1830"/>
                      <a:pt x="843" y="1859"/>
                      <a:pt x="798" y="1920"/>
                    </a:cubicBezTo>
                    <a:cubicBezTo>
                      <a:pt x="279" y="2638"/>
                      <a:pt x="0" y="3472"/>
                      <a:pt x="0" y="4357"/>
                    </a:cubicBezTo>
                    <a:cubicBezTo>
                      <a:pt x="0" y="5545"/>
                      <a:pt x="507" y="6910"/>
                      <a:pt x="1352" y="8007"/>
                    </a:cubicBezTo>
                    <a:cubicBezTo>
                      <a:pt x="1844" y="8665"/>
                      <a:pt x="2414" y="9156"/>
                      <a:pt x="3020" y="9487"/>
                    </a:cubicBezTo>
                    <a:cubicBezTo>
                      <a:pt x="3096" y="9802"/>
                      <a:pt x="3196" y="10205"/>
                      <a:pt x="3335" y="10596"/>
                    </a:cubicBezTo>
                    <a:lnTo>
                      <a:pt x="3147" y="10596"/>
                    </a:lnTo>
                    <a:cubicBezTo>
                      <a:pt x="2692" y="10596"/>
                      <a:pt x="2326" y="10975"/>
                      <a:pt x="2326" y="11430"/>
                    </a:cubicBezTo>
                    <a:cubicBezTo>
                      <a:pt x="2326" y="11557"/>
                      <a:pt x="2350" y="11672"/>
                      <a:pt x="2389" y="11773"/>
                    </a:cubicBezTo>
                    <a:cubicBezTo>
                      <a:pt x="2174" y="11976"/>
                      <a:pt x="2035" y="12303"/>
                      <a:pt x="2035" y="12567"/>
                    </a:cubicBezTo>
                    <a:cubicBezTo>
                      <a:pt x="2035" y="12961"/>
                      <a:pt x="2326" y="13276"/>
                      <a:pt x="2705" y="13325"/>
                    </a:cubicBezTo>
                    <a:cubicBezTo>
                      <a:pt x="2717" y="13870"/>
                      <a:pt x="3159" y="14298"/>
                      <a:pt x="3702" y="14298"/>
                    </a:cubicBezTo>
                    <a:lnTo>
                      <a:pt x="5648" y="14298"/>
                    </a:lnTo>
                    <a:cubicBezTo>
                      <a:pt x="6191" y="14298"/>
                      <a:pt x="6646" y="13855"/>
                      <a:pt x="6646" y="13301"/>
                    </a:cubicBezTo>
                    <a:lnTo>
                      <a:pt x="6646" y="12127"/>
                    </a:lnTo>
                    <a:cubicBezTo>
                      <a:pt x="6658" y="12127"/>
                      <a:pt x="6670" y="12112"/>
                      <a:pt x="6694" y="12100"/>
                    </a:cubicBezTo>
                    <a:cubicBezTo>
                      <a:pt x="6937" y="12291"/>
                      <a:pt x="6885" y="12618"/>
                      <a:pt x="6885" y="12643"/>
                    </a:cubicBezTo>
                    <a:cubicBezTo>
                      <a:pt x="6861" y="12758"/>
                      <a:pt x="6922" y="12870"/>
                      <a:pt x="7088" y="12885"/>
                    </a:cubicBezTo>
                    <a:cubicBezTo>
                      <a:pt x="7096" y="12886"/>
                      <a:pt x="7103" y="12886"/>
                      <a:pt x="7109" y="12886"/>
                    </a:cubicBezTo>
                    <a:cubicBezTo>
                      <a:pt x="7201" y="12886"/>
                      <a:pt x="7277" y="12814"/>
                      <a:pt x="7289" y="12718"/>
                    </a:cubicBezTo>
                    <a:cubicBezTo>
                      <a:pt x="7301" y="12670"/>
                      <a:pt x="7392" y="12088"/>
                      <a:pt x="6949" y="11773"/>
                    </a:cubicBezTo>
                    <a:cubicBezTo>
                      <a:pt x="6997" y="11672"/>
                      <a:pt x="7025" y="11557"/>
                      <a:pt x="7025" y="11430"/>
                    </a:cubicBezTo>
                    <a:cubicBezTo>
                      <a:pt x="7025" y="10975"/>
                      <a:pt x="6646" y="10596"/>
                      <a:pt x="6191" y="10596"/>
                    </a:cubicBezTo>
                    <a:lnTo>
                      <a:pt x="6012" y="10596"/>
                    </a:lnTo>
                    <a:cubicBezTo>
                      <a:pt x="6152" y="10205"/>
                      <a:pt x="6255" y="9802"/>
                      <a:pt x="6315" y="9487"/>
                    </a:cubicBezTo>
                    <a:cubicBezTo>
                      <a:pt x="6922" y="9156"/>
                      <a:pt x="7492" y="8665"/>
                      <a:pt x="7998" y="8007"/>
                    </a:cubicBezTo>
                    <a:cubicBezTo>
                      <a:pt x="8832" y="6910"/>
                      <a:pt x="9335" y="5545"/>
                      <a:pt x="9335" y="4357"/>
                    </a:cubicBezTo>
                    <a:cubicBezTo>
                      <a:pt x="9335" y="1944"/>
                      <a:pt x="7252" y="1"/>
                      <a:pt x="46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8" name="Google Shape;1958;p60"/>
          <p:cNvGrpSpPr/>
          <p:nvPr/>
        </p:nvGrpSpPr>
        <p:grpSpPr>
          <a:xfrm>
            <a:off x="5242350" y="2684850"/>
            <a:ext cx="633900" cy="563100"/>
            <a:chOff x="5228225" y="2684850"/>
            <a:chExt cx="633900" cy="563100"/>
          </a:xfrm>
        </p:grpSpPr>
        <p:sp>
          <p:nvSpPr>
            <p:cNvPr id="1924" name="Google Shape;1924;p60"/>
            <p:cNvSpPr/>
            <p:nvPr/>
          </p:nvSpPr>
          <p:spPr>
            <a:xfrm>
              <a:off x="522822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9" name="Google Shape;1959;p60"/>
            <p:cNvGrpSpPr/>
            <p:nvPr/>
          </p:nvGrpSpPr>
          <p:grpSpPr>
            <a:xfrm>
              <a:off x="5352094" y="2824063"/>
              <a:ext cx="386165" cy="284585"/>
              <a:chOff x="718144" y="3320263"/>
              <a:chExt cx="386165" cy="284585"/>
            </a:xfrm>
          </p:grpSpPr>
          <p:sp>
            <p:nvSpPr>
              <p:cNvPr id="1960" name="Google Shape;1960;p60"/>
              <p:cNvSpPr/>
              <p:nvPr/>
            </p:nvSpPr>
            <p:spPr>
              <a:xfrm>
                <a:off x="986002" y="3339715"/>
                <a:ext cx="27358" cy="48051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781" extrusionOk="0">
                    <a:moveTo>
                      <a:pt x="507" y="1"/>
                    </a:moveTo>
                    <a:cubicBezTo>
                      <a:pt x="228" y="1"/>
                      <a:pt x="1" y="228"/>
                      <a:pt x="1" y="504"/>
                    </a:cubicBezTo>
                    <a:lnTo>
                      <a:pt x="1" y="1780"/>
                    </a:lnTo>
                    <a:lnTo>
                      <a:pt x="1014" y="1780"/>
                    </a:lnTo>
                    <a:lnTo>
                      <a:pt x="1014" y="504"/>
                    </a:lnTo>
                    <a:cubicBezTo>
                      <a:pt x="1014" y="228"/>
                      <a:pt x="786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0"/>
              <p:cNvSpPr/>
              <p:nvPr/>
            </p:nvSpPr>
            <p:spPr>
              <a:xfrm>
                <a:off x="943400" y="3367936"/>
                <a:ext cx="134657" cy="90734"/>
              </a:xfrm>
              <a:custGeom>
                <a:avLst/>
                <a:gdLst/>
                <a:ahLst/>
                <a:cxnLst/>
                <a:rect l="l" t="t" r="r" b="b"/>
                <a:pathLst>
                  <a:path w="4991" h="3363" extrusionOk="0">
                    <a:moveTo>
                      <a:pt x="0" y="1"/>
                    </a:moveTo>
                    <a:lnTo>
                      <a:pt x="0" y="2920"/>
                    </a:lnTo>
                    <a:lnTo>
                      <a:pt x="4991" y="3363"/>
                    </a:lnTo>
                    <a:lnTo>
                      <a:pt x="3778" y="671"/>
                    </a:lnTo>
                    <a:cubicBezTo>
                      <a:pt x="3602" y="268"/>
                      <a:pt x="3199" y="1"/>
                      <a:pt x="2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0"/>
              <p:cNvSpPr/>
              <p:nvPr/>
            </p:nvSpPr>
            <p:spPr>
              <a:xfrm>
                <a:off x="1017757" y="3394943"/>
                <a:ext cx="60300" cy="6372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362" extrusionOk="0">
                    <a:moveTo>
                      <a:pt x="655" y="0"/>
                    </a:moveTo>
                    <a:cubicBezTo>
                      <a:pt x="291" y="0"/>
                      <a:pt x="0" y="288"/>
                      <a:pt x="0" y="655"/>
                    </a:cubicBezTo>
                    <a:lnTo>
                      <a:pt x="0" y="2159"/>
                    </a:lnTo>
                    <a:lnTo>
                      <a:pt x="2235" y="2362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0"/>
              <p:cNvSpPr/>
              <p:nvPr/>
            </p:nvSpPr>
            <p:spPr>
              <a:xfrm>
                <a:off x="917553" y="3446718"/>
                <a:ext cx="180955" cy="114854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4257" extrusionOk="0">
                    <a:moveTo>
                      <a:pt x="0" y="0"/>
                    </a:moveTo>
                    <a:lnTo>
                      <a:pt x="0" y="4257"/>
                    </a:lnTo>
                    <a:lnTo>
                      <a:pt x="5570" y="4257"/>
                    </a:lnTo>
                    <a:cubicBezTo>
                      <a:pt x="6203" y="4257"/>
                      <a:pt x="6707" y="3750"/>
                      <a:pt x="6707" y="3120"/>
                    </a:cubicBezTo>
                    <a:lnTo>
                      <a:pt x="6707" y="1061"/>
                    </a:lnTo>
                    <a:cubicBezTo>
                      <a:pt x="6707" y="467"/>
                      <a:pt x="6228" y="0"/>
                      <a:pt x="56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0"/>
              <p:cNvSpPr/>
              <p:nvPr/>
            </p:nvSpPr>
            <p:spPr>
              <a:xfrm>
                <a:off x="723945" y="3326063"/>
                <a:ext cx="264458" cy="235508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8729" extrusionOk="0">
                    <a:moveTo>
                      <a:pt x="998" y="1"/>
                    </a:moveTo>
                    <a:cubicBezTo>
                      <a:pt x="443" y="1"/>
                      <a:pt x="0" y="443"/>
                      <a:pt x="0" y="998"/>
                    </a:cubicBezTo>
                    <a:lnTo>
                      <a:pt x="0" y="7731"/>
                    </a:lnTo>
                    <a:cubicBezTo>
                      <a:pt x="0" y="8274"/>
                      <a:pt x="443" y="8729"/>
                      <a:pt x="998" y="8729"/>
                    </a:cubicBezTo>
                    <a:lnTo>
                      <a:pt x="9802" y="8729"/>
                    </a:lnTo>
                    <a:lnTo>
                      <a:pt x="9802" y="998"/>
                    </a:lnTo>
                    <a:cubicBezTo>
                      <a:pt x="9802" y="443"/>
                      <a:pt x="9347" y="1"/>
                      <a:pt x="8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0"/>
              <p:cNvSpPr/>
              <p:nvPr/>
            </p:nvSpPr>
            <p:spPr>
              <a:xfrm>
                <a:off x="1057580" y="3471917"/>
                <a:ext cx="40929" cy="2733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13" extrusionOk="0">
                    <a:moveTo>
                      <a:pt x="507" y="0"/>
                    </a:moveTo>
                    <a:cubicBezTo>
                      <a:pt x="228" y="0"/>
                      <a:pt x="1" y="227"/>
                      <a:pt x="1" y="506"/>
                    </a:cubicBezTo>
                    <a:cubicBezTo>
                      <a:pt x="1" y="785"/>
                      <a:pt x="228" y="1013"/>
                      <a:pt x="507" y="1013"/>
                    </a:cubicBezTo>
                    <a:lnTo>
                      <a:pt x="1517" y="1013"/>
                    </a:lnTo>
                    <a:lnTo>
                      <a:pt x="1517" y="127"/>
                    </a:lnTo>
                    <a:cubicBezTo>
                      <a:pt x="1517" y="76"/>
                      <a:pt x="1517" y="39"/>
                      <a:pt x="15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0"/>
              <p:cNvSpPr/>
              <p:nvPr/>
            </p:nvSpPr>
            <p:spPr>
              <a:xfrm>
                <a:off x="952654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92" y="0"/>
                    </a:moveTo>
                    <a:cubicBezTo>
                      <a:pt x="706" y="0"/>
                      <a:pt x="0" y="707"/>
                      <a:pt x="0" y="1580"/>
                    </a:cubicBezTo>
                    <a:cubicBezTo>
                      <a:pt x="0" y="2450"/>
                      <a:pt x="706" y="3156"/>
                      <a:pt x="1592" y="3156"/>
                    </a:cubicBezTo>
                    <a:cubicBezTo>
                      <a:pt x="2462" y="3156"/>
                      <a:pt x="3171" y="2450"/>
                      <a:pt x="3171" y="1580"/>
                    </a:cubicBezTo>
                    <a:cubicBezTo>
                      <a:pt x="3171" y="707"/>
                      <a:pt x="2462" y="0"/>
                      <a:pt x="15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0"/>
              <p:cNvSpPr/>
              <p:nvPr/>
            </p:nvSpPr>
            <p:spPr>
              <a:xfrm>
                <a:off x="770647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80" y="0"/>
                    </a:moveTo>
                    <a:cubicBezTo>
                      <a:pt x="707" y="0"/>
                      <a:pt x="0" y="707"/>
                      <a:pt x="0" y="1580"/>
                    </a:cubicBezTo>
                    <a:cubicBezTo>
                      <a:pt x="0" y="2450"/>
                      <a:pt x="707" y="3156"/>
                      <a:pt x="1580" y="3156"/>
                    </a:cubicBezTo>
                    <a:cubicBezTo>
                      <a:pt x="2462" y="3156"/>
                      <a:pt x="3172" y="2450"/>
                      <a:pt x="3172" y="1580"/>
                    </a:cubicBezTo>
                    <a:cubicBezTo>
                      <a:pt x="3172" y="707"/>
                      <a:pt x="2462" y="0"/>
                      <a:pt x="1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0"/>
              <p:cNvSpPr/>
              <p:nvPr/>
            </p:nvSpPr>
            <p:spPr>
              <a:xfrm>
                <a:off x="802700" y="3374061"/>
                <a:ext cx="103603" cy="103037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819" extrusionOk="0">
                    <a:moveTo>
                      <a:pt x="1923" y="1"/>
                    </a:moveTo>
                    <a:cubicBezTo>
                      <a:pt x="1593" y="1"/>
                      <a:pt x="1326" y="275"/>
                      <a:pt x="1326" y="595"/>
                    </a:cubicBezTo>
                    <a:lnTo>
                      <a:pt x="1326" y="1002"/>
                    </a:lnTo>
                    <a:cubicBezTo>
                      <a:pt x="1326" y="1177"/>
                      <a:pt x="1186" y="1317"/>
                      <a:pt x="1010" y="1317"/>
                    </a:cubicBezTo>
                    <a:lnTo>
                      <a:pt x="619" y="1317"/>
                    </a:lnTo>
                    <a:cubicBezTo>
                      <a:pt x="304" y="1317"/>
                      <a:pt x="25" y="1569"/>
                      <a:pt x="13" y="1884"/>
                    </a:cubicBezTo>
                    <a:cubicBezTo>
                      <a:pt x="1" y="2226"/>
                      <a:pt x="277" y="2502"/>
                      <a:pt x="607" y="2502"/>
                    </a:cubicBezTo>
                    <a:lnTo>
                      <a:pt x="1010" y="2502"/>
                    </a:lnTo>
                    <a:cubicBezTo>
                      <a:pt x="1186" y="2502"/>
                      <a:pt x="1326" y="2642"/>
                      <a:pt x="1326" y="2821"/>
                    </a:cubicBezTo>
                    <a:lnTo>
                      <a:pt x="1326" y="3200"/>
                    </a:lnTo>
                    <a:cubicBezTo>
                      <a:pt x="1326" y="3527"/>
                      <a:pt x="1577" y="3806"/>
                      <a:pt x="1896" y="3818"/>
                    </a:cubicBezTo>
                    <a:cubicBezTo>
                      <a:pt x="1903" y="3818"/>
                      <a:pt x="1910" y="3818"/>
                      <a:pt x="1917" y="3818"/>
                    </a:cubicBezTo>
                    <a:cubicBezTo>
                      <a:pt x="2247" y="3818"/>
                      <a:pt x="2514" y="3544"/>
                      <a:pt x="2514" y="3224"/>
                    </a:cubicBezTo>
                    <a:lnTo>
                      <a:pt x="2514" y="2821"/>
                    </a:lnTo>
                    <a:cubicBezTo>
                      <a:pt x="2514" y="2642"/>
                      <a:pt x="2654" y="2502"/>
                      <a:pt x="2829" y="2502"/>
                    </a:cubicBezTo>
                    <a:lnTo>
                      <a:pt x="3233" y="2502"/>
                    </a:lnTo>
                    <a:cubicBezTo>
                      <a:pt x="3563" y="2502"/>
                      <a:pt x="3839" y="2226"/>
                      <a:pt x="3827" y="1884"/>
                    </a:cubicBezTo>
                    <a:cubicBezTo>
                      <a:pt x="3815" y="1569"/>
                      <a:pt x="3536" y="1317"/>
                      <a:pt x="3208" y="1317"/>
                    </a:cubicBezTo>
                    <a:lnTo>
                      <a:pt x="2829" y="1317"/>
                    </a:lnTo>
                    <a:cubicBezTo>
                      <a:pt x="2654" y="1317"/>
                      <a:pt x="2514" y="1177"/>
                      <a:pt x="2514" y="1002"/>
                    </a:cubicBezTo>
                    <a:lnTo>
                      <a:pt x="2514" y="608"/>
                    </a:lnTo>
                    <a:cubicBezTo>
                      <a:pt x="2514" y="292"/>
                      <a:pt x="2260" y="16"/>
                      <a:pt x="1944" y="1"/>
                    </a:cubicBezTo>
                    <a:cubicBezTo>
                      <a:pt x="1937" y="1"/>
                      <a:pt x="1930" y="1"/>
                      <a:pt x="1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0"/>
              <p:cNvSpPr/>
              <p:nvPr/>
            </p:nvSpPr>
            <p:spPr>
              <a:xfrm>
                <a:off x="1017757" y="3425620"/>
                <a:ext cx="2350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17" extrusionOk="0">
                    <a:moveTo>
                      <a:pt x="428" y="0"/>
                    </a:moveTo>
                    <a:cubicBezTo>
                      <a:pt x="200" y="0"/>
                      <a:pt x="0" y="188"/>
                      <a:pt x="0" y="428"/>
                    </a:cubicBezTo>
                    <a:lnTo>
                      <a:pt x="0" y="1289"/>
                    </a:lnTo>
                    <a:cubicBezTo>
                      <a:pt x="0" y="1516"/>
                      <a:pt x="200" y="1716"/>
                      <a:pt x="428" y="1716"/>
                    </a:cubicBezTo>
                    <a:cubicBezTo>
                      <a:pt x="670" y="1716"/>
                      <a:pt x="870" y="1516"/>
                      <a:pt x="870" y="1289"/>
                    </a:cubicBezTo>
                    <a:lnTo>
                      <a:pt x="870" y="428"/>
                    </a:lnTo>
                    <a:cubicBezTo>
                      <a:pt x="870" y="188"/>
                      <a:pt x="670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0"/>
              <p:cNvSpPr/>
              <p:nvPr/>
            </p:nvSpPr>
            <p:spPr>
              <a:xfrm>
                <a:off x="96965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62" y="419"/>
                    </a:moveTo>
                    <a:cubicBezTo>
                      <a:pt x="1253" y="419"/>
                      <a:pt x="1492" y="659"/>
                      <a:pt x="1492" y="950"/>
                    </a:cubicBezTo>
                    <a:cubicBezTo>
                      <a:pt x="1492" y="1253"/>
                      <a:pt x="1253" y="1492"/>
                      <a:pt x="962" y="1492"/>
                    </a:cubicBezTo>
                    <a:cubicBezTo>
                      <a:pt x="658" y="1492"/>
                      <a:pt x="419" y="1253"/>
                      <a:pt x="419" y="950"/>
                    </a:cubicBezTo>
                    <a:cubicBezTo>
                      <a:pt x="419" y="659"/>
                      <a:pt x="658" y="419"/>
                      <a:pt x="962" y="419"/>
                    </a:cubicBezTo>
                    <a:close/>
                    <a:moveTo>
                      <a:pt x="962" y="1"/>
                    </a:moveTo>
                    <a:cubicBezTo>
                      <a:pt x="431" y="1"/>
                      <a:pt x="1" y="431"/>
                      <a:pt x="1" y="950"/>
                    </a:cubicBezTo>
                    <a:cubicBezTo>
                      <a:pt x="1" y="1480"/>
                      <a:pt x="431" y="1908"/>
                      <a:pt x="962" y="1908"/>
                    </a:cubicBezTo>
                    <a:cubicBezTo>
                      <a:pt x="1480" y="1908"/>
                      <a:pt x="1908" y="1480"/>
                      <a:pt x="1908" y="950"/>
                    </a:cubicBezTo>
                    <a:cubicBezTo>
                      <a:pt x="1908" y="431"/>
                      <a:pt x="1480" y="1"/>
                      <a:pt x="9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0"/>
              <p:cNvSpPr/>
              <p:nvPr/>
            </p:nvSpPr>
            <p:spPr>
              <a:xfrm>
                <a:off x="78767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49" y="419"/>
                    </a:moveTo>
                    <a:cubicBezTo>
                      <a:pt x="1252" y="419"/>
                      <a:pt x="1492" y="659"/>
                      <a:pt x="1492" y="950"/>
                    </a:cubicBezTo>
                    <a:cubicBezTo>
                      <a:pt x="1492" y="1253"/>
                      <a:pt x="1252" y="1492"/>
                      <a:pt x="949" y="1492"/>
                    </a:cubicBezTo>
                    <a:cubicBezTo>
                      <a:pt x="658" y="1492"/>
                      <a:pt x="418" y="1253"/>
                      <a:pt x="418" y="950"/>
                    </a:cubicBezTo>
                    <a:cubicBezTo>
                      <a:pt x="418" y="659"/>
                      <a:pt x="658" y="419"/>
                      <a:pt x="949" y="419"/>
                    </a:cubicBezTo>
                    <a:close/>
                    <a:moveTo>
                      <a:pt x="949" y="1"/>
                    </a:moveTo>
                    <a:cubicBezTo>
                      <a:pt x="431" y="1"/>
                      <a:pt x="0" y="431"/>
                      <a:pt x="0" y="950"/>
                    </a:cubicBezTo>
                    <a:cubicBezTo>
                      <a:pt x="0" y="1480"/>
                      <a:pt x="431" y="1908"/>
                      <a:pt x="949" y="1908"/>
                    </a:cubicBezTo>
                    <a:cubicBezTo>
                      <a:pt x="1480" y="1908"/>
                      <a:pt x="1907" y="1480"/>
                      <a:pt x="1907" y="950"/>
                    </a:cubicBezTo>
                    <a:cubicBezTo>
                      <a:pt x="1907" y="431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0"/>
              <p:cNvSpPr/>
              <p:nvPr/>
            </p:nvSpPr>
            <p:spPr>
              <a:xfrm>
                <a:off x="797223" y="3368638"/>
                <a:ext cx="114557" cy="11385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20" extrusionOk="0">
                    <a:moveTo>
                      <a:pt x="2105" y="416"/>
                    </a:moveTo>
                    <a:cubicBezTo>
                      <a:pt x="2115" y="416"/>
                      <a:pt x="2125" y="416"/>
                      <a:pt x="2135" y="417"/>
                    </a:cubicBezTo>
                    <a:cubicBezTo>
                      <a:pt x="2338" y="417"/>
                      <a:pt x="2502" y="608"/>
                      <a:pt x="2502" y="809"/>
                    </a:cubicBezTo>
                    <a:lnTo>
                      <a:pt x="2502" y="1203"/>
                    </a:lnTo>
                    <a:cubicBezTo>
                      <a:pt x="2502" y="1491"/>
                      <a:pt x="2741" y="1718"/>
                      <a:pt x="3032" y="1718"/>
                    </a:cubicBezTo>
                    <a:lnTo>
                      <a:pt x="3411" y="1718"/>
                    </a:lnTo>
                    <a:cubicBezTo>
                      <a:pt x="3627" y="1718"/>
                      <a:pt x="3803" y="1897"/>
                      <a:pt x="3815" y="2097"/>
                    </a:cubicBezTo>
                    <a:cubicBezTo>
                      <a:pt x="3815" y="2200"/>
                      <a:pt x="3778" y="2300"/>
                      <a:pt x="3715" y="2376"/>
                    </a:cubicBezTo>
                    <a:cubicBezTo>
                      <a:pt x="3639" y="2452"/>
                      <a:pt x="3539" y="2491"/>
                      <a:pt x="3436" y="2491"/>
                    </a:cubicBezTo>
                    <a:lnTo>
                      <a:pt x="3032" y="2491"/>
                    </a:lnTo>
                    <a:cubicBezTo>
                      <a:pt x="2741" y="2491"/>
                      <a:pt x="2502" y="2731"/>
                      <a:pt x="2502" y="3022"/>
                    </a:cubicBezTo>
                    <a:lnTo>
                      <a:pt x="2502" y="3425"/>
                    </a:lnTo>
                    <a:cubicBezTo>
                      <a:pt x="2502" y="3525"/>
                      <a:pt x="2463" y="3628"/>
                      <a:pt x="2387" y="3704"/>
                    </a:cubicBezTo>
                    <a:cubicBezTo>
                      <a:pt x="2311" y="3764"/>
                      <a:pt x="2211" y="3804"/>
                      <a:pt x="2111" y="3804"/>
                    </a:cubicBezTo>
                    <a:cubicBezTo>
                      <a:pt x="1908" y="3792"/>
                      <a:pt x="1732" y="3613"/>
                      <a:pt x="1732" y="3401"/>
                    </a:cubicBezTo>
                    <a:lnTo>
                      <a:pt x="1732" y="3022"/>
                    </a:lnTo>
                    <a:cubicBezTo>
                      <a:pt x="1732" y="2731"/>
                      <a:pt x="1505" y="2491"/>
                      <a:pt x="1213" y="2491"/>
                    </a:cubicBezTo>
                    <a:lnTo>
                      <a:pt x="810" y="2491"/>
                    </a:lnTo>
                    <a:cubicBezTo>
                      <a:pt x="707" y="2491"/>
                      <a:pt x="607" y="2452"/>
                      <a:pt x="531" y="2376"/>
                    </a:cubicBezTo>
                    <a:cubicBezTo>
                      <a:pt x="468" y="2300"/>
                      <a:pt x="431" y="2200"/>
                      <a:pt x="431" y="2097"/>
                    </a:cubicBezTo>
                    <a:cubicBezTo>
                      <a:pt x="431" y="1897"/>
                      <a:pt x="619" y="1718"/>
                      <a:pt x="822" y="1718"/>
                    </a:cubicBezTo>
                    <a:lnTo>
                      <a:pt x="1213" y="1718"/>
                    </a:lnTo>
                    <a:cubicBezTo>
                      <a:pt x="1505" y="1718"/>
                      <a:pt x="1732" y="1491"/>
                      <a:pt x="1732" y="1203"/>
                    </a:cubicBezTo>
                    <a:lnTo>
                      <a:pt x="1732" y="796"/>
                    </a:lnTo>
                    <a:cubicBezTo>
                      <a:pt x="1732" y="696"/>
                      <a:pt x="1780" y="596"/>
                      <a:pt x="1856" y="521"/>
                    </a:cubicBezTo>
                    <a:cubicBezTo>
                      <a:pt x="1924" y="463"/>
                      <a:pt x="2015" y="416"/>
                      <a:pt x="2105" y="416"/>
                    </a:cubicBezTo>
                    <a:close/>
                    <a:moveTo>
                      <a:pt x="2103" y="1"/>
                    </a:moveTo>
                    <a:cubicBezTo>
                      <a:pt x="1903" y="1"/>
                      <a:pt x="1709" y="76"/>
                      <a:pt x="1568" y="217"/>
                    </a:cubicBezTo>
                    <a:cubicBezTo>
                      <a:pt x="1401" y="381"/>
                      <a:pt x="1314" y="581"/>
                      <a:pt x="1314" y="796"/>
                    </a:cubicBezTo>
                    <a:lnTo>
                      <a:pt x="1314" y="1203"/>
                    </a:lnTo>
                    <a:cubicBezTo>
                      <a:pt x="1314" y="1263"/>
                      <a:pt x="1277" y="1303"/>
                      <a:pt x="1213" y="1303"/>
                    </a:cubicBezTo>
                    <a:lnTo>
                      <a:pt x="822" y="1303"/>
                    </a:lnTo>
                    <a:cubicBezTo>
                      <a:pt x="392" y="1303"/>
                      <a:pt x="25" y="1657"/>
                      <a:pt x="13" y="2085"/>
                    </a:cubicBezTo>
                    <a:cubicBezTo>
                      <a:pt x="1" y="2300"/>
                      <a:pt x="77" y="2515"/>
                      <a:pt x="228" y="2667"/>
                    </a:cubicBezTo>
                    <a:cubicBezTo>
                      <a:pt x="392" y="2831"/>
                      <a:pt x="595" y="2919"/>
                      <a:pt x="810" y="2919"/>
                    </a:cubicBezTo>
                    <a:lnTo>
                      <a:pt x="1213" y="2919"/>
                    </a:lnTo>
                    <a:cubicBezTo>
                      <a:pt x="1277" y="2919"/>
                      <a:pt x="1314" y="2958"/>
                      <a:pt x="1314" y="3022"/>
                    </a:cubicBezTo>
                    <a:lnTo>
                      <a:pt x="1314" y="3401"/>
                    </a:lnTo>
                    <a:cubicBezTo>
                      <a:pt x="1314" y="3840"/>
                      <a:pt x="1668" y="4207"/>
                      <a:pt x="2099" y="4219"/>
                    </a:cubicBezTo>
                    <a:lnTo>
                      <a:pt x="2123" y="4219"/>
                    </a:lnTo>
                    <a:cubicBezTo>
                      <a:pt x="2338" y="4219"/>
                      <a:pt x="2526" y="4143"/>
                      <a:pt x="2678" y="3992"/>
                    </a:cubicBezTo>
                    <a:cubicBezTo>
                      <a:pt x="2841" y="3840"/>
                      <a:pt x="2932" y="3640"/>
                      <a:pt x="2932" y="3425"/>
                    </a:cubicBezTo>
                    <a:lnTo>
                      <a:pt x="2932" y="3022"/>
                    </a:lnTo>
                    <a:cubicBezTo>
                      <a:pt x="2932" y="2958"/>
                      <a:pt x="2969" y="2919"/>
                      <a:pt x="3032" y="2919"/>
                    </a:cubicBezTo>
                    <a:lnTo>
                      <a:pt x="3436" y="2919"/>
                    </a:lnTo>
                    <a:cubicBezTo>
                      <a:pt x="3651" y="2919"/>
                      <a:pt x="3854" y="2831"/>
                      <a:pt x="4006" y="2667"/>
                    </a:cubicBezTo>
                    <a:cubicBezTo>
                      <a:pt x="4169" y="2515"/>
                      <a:pt x="4245" y="2300"/>
                      <a:pt x="4233" y="2085"/>
                    </a:cubicBezTo>
                    <a:cubicBezTo>
                      <a:pt x="4221" y="1657"/>
                      <a:pt x="3854" y="1303"/>
                      <a:pt x="3411" y="1303"/>
                    </a:cubicBezTo>
                    <a:lnTo>
                      <a:pt x="3032" y="1303"/>
                    </a:lnTo>
                    <a:cubicBezTo>
                      <a:pt x="2969" y="1303"/>
                      <a:pt x="2932" y="1263"/>
                      <a:pt x="2932" y="1203"/>
                    </a:cubicBezTo>
                    <a:lnTo>
                      <a:pt x="2932" y="809"/>
                    </a:lnTo>
                    <a:cubicBezTo>
                      <a:pt x="2932" y="381"/>
                      <a:pt x="2578" y="14"/>
                      <a:pt x="2147" y="2"/>
                    </a:cubicBezTo>
                    <a:cubicBezTo>
                      <a:pt x="2132" y="1"/>
                      <a:pt x="2117" y="1"/>
                      <a:pt x="2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0"/>
              <p:cNvSpPr/>
              <p:nvPr/>
            </p:nvSpPr>
            <p:spPr>
              <a:xfrm>
                <a:off x="718144" y="3320263"/>
                <a:ext cx="386165" cy="28458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0548" extrusionOk="0">
                    <a:moveTo>
                      <a:pt x="10435" y="934"/>
                    </a:moveTo>
                    <a:cubicBezTo>
                      <a:pt x="10599" y="934"/>
                      <a:pt x="10738" y="1061"/>
                      <a:pt x="10738" y="1225"/>
                    </a:cubicBezTo>
                    <a:lnTo>
                      <a:pt x="10738" y="1556"/>
                    </a:lnTo>
                    <a:lnTo>
                      <a:pt x="10220" y="1556"/>
                    </a:lnTo>
                    <a:cubicBezTo>
                      <a:pt x="10220" y="1556"/>
                      <a:pt x="10220" y="1101"/>
                      <a:pt x="10208" y="1037"/>
                    </a:cubicBezTo>
                    <a:cubicBezTo>
                      <a:pt x="10272" y="974"/>
                      <a:pt x="10347" y="934"/>
                      <a:pt x="10435" y="934"/>
                    </a:cubicBezTo>
                    <a:close/>
                    <a:moveTo>
                      <a:pt x="11105" y="1983"/>
                    </a:moveTo>
                    <a:cubicBezTo>
                      <a:pt x="11736" y="1983"/>
                      <a:pt x="11951" y="2565"/>
                      <a:pt x="11951" y="2565"/>
                    </a:cubicBezTo>
                    <a:lnTo>
                      <a:pt x="11760" y="2565"/>
                    </a:lnTo>
                    <a:cubicBezTo>
                      <a:pt x="11281" y="2565"/>
                      <a:pt x="10902" y="2944"/>
                      <a:pt x="10902" y="3423"/>
                    </a:cubicBezTo>
                    <a:lnTo>
                      <a:pt x="10902" y="4472"/>
                    </a:lnTo>
                    <a:lnTo>
                      <a:pt x="10220" y="4472"/>
                    </a:lnTo>
                    <a:lnTo>
                      <a:pt x="10220" y="1983"/>
                    </a:lnTo>
                    <a:close/>
                    <a:moveTo>
                      <a:pt x="12139" y="2980"/>
                    </a:moveTo>
                    <a:lnTo>
                      <a:pt x="12809" y="4472"/>
                    </a:lnTo>
                    <a:lnTo>
                      <a:pt x="12178" y="4472"/>
                    </a:lnTo>
                    <a:lnTo>
                      <a:pt x="12178" y="4333"/>
                    </a:lnTo>
                    <a:cubicBezTo>
                      <a:pt x="12178" y="3981"/>
                      <a:pt x="11887" y="3690"/>
                      <a:pt x="11533" y="3690"/>
                    </a:cubicBezTo>
                    <a:cubicBezTo>
                      <a:pt x="11457" y="3690"/>
                      <a:pt x="11381" y="3702"/>
                      <a:pt x="11321" y="3726"/>
                    </a:cubicBezTo>
                    <a:lnTo>
                      <a:pt x="11321" y="3423"/>
                    </a:lnTo>
                    <a:cubicBezTo>
                      <a:pt x="11321" y="3184"/>
                      <a:pt x="11521" y="2980"/>
                      <a:pt x="11760" y="2980"/>
                    </a:cubicBezTo>
                    <a:close/>
                    <a:moveTo>
                      <a:pt x="11533" y="4117"/>
                    </a:moveTo>
                    <a:cubicBezTo>
                      <a:pt x="11660" y="4117"/>
                      <a:pt x="11760" y="4208"/>
                      <a:pt x="11760" y="4333"/>
                    </a:cubicBezTo>
                    <a:lnTo>
                      <a:pt x="11760" y="5194"/>
                    </a:lnTo>
                    <a:cubicBezTo>
                      <a:pt x="11760" y="5306"/>
                      <a:pt x="11660" y="5406"/>
                      <a:pt x="11533" y="5406"/>
                    </a:cubicBezTo>
                    <a:cubicBezTo>
                      <a:pt x="11421" y="5406"/>
                      <a:pt x="11321" y="5306"/>
                      <a:pt x="11321" y="5194"/>
                    </a:cubicBezTo>
                    <a:lnTo>
                      <a:pt x="11321" y="4333"/>
                    </a:lnTo>
                    <a:cubicBezTo>
                      <a:pt x="11321" y="4208"/>
                      <a:pt x="11421" y="4117"/>
                      <a:pt x="11533" y="4117"/>
                    </a:cubicBezTo>
                    <a:close/>
                    <a:moveTo>
                      <a:pt x="13882" y="5824"/>
                    </a:moveTo>
                    <a:lnTo>
                      <a:pt x="13882" y="6431"/>
                    </a:lnTo>
                    <a:lnTo>
                      <a:pt x="13088" y="6431"/>
                    </a:lnTo>
                    <a:cubicBezTo>
                      <a:pt x="12924" y="6431"/>
                      <a:pt x="12797" y="6291"/>
                      <a:pt x="12797" y="6127"/>
                    </a:cubicBezTo>
                    <a:cubicBezTo>
                      <a:pt x="12797" y="5964"/>
                      <a:pt x="12924" y="5824"/>
                      <a:pt x="13088" y="5824"/>
                    </a:cubicBezTo>
                    <a:close/>
                    <a:moveTo>
                      <a:pt x="13036" y="4890"/>
                    </a:moveTo>
                    <a:cubicBezTo>
                      <a:pt x="13391" y="4890"/>
                      <a:pt x="13694" y="5103"/>
                      <a:pt x="13822" y="5406"/>
                    </a:cubicBezTo>
                    <a:lnTo>
                      <a:pt x="13088" y="5406"/>
                    </a:lnTo>
                    <a:cubicBezTo>
                      <a:pt x="12697" y="5406"/>
                      <a:pt x="12382" y="5736"/>
                      <a:pt x="12382" y="6127"/>
                    </a:cubicBezTo>
                    <a:cubicBezTo>
                      <a:pt x="12382" y="6531"/>
                      <a:pt x="12697" y="6846"/>
                      <a:pt x="13088" y="6846"/>
                    </a:cubicBezTo>
                    <a:lnTo>
                      <a:pt x="13882" y="6846"/>
                    </a:lnTo>
                    <a:lnTo>
                      <a:pt x="13882" y="7807"/>
                    </a:lnTo>
                    <a:cubicBezTo>
                      <a:pt x="13882" y="8325"/>
                      <a:pt x="13479" y="8729"/>
                      <a:pt x="12961" y="8729"/>
                    </a:cubicBezTo>
                    <a:lnTo>
                      <a:pt x="12063" y="8729"/>
                    </a:lnTo>
                    <a:cubicBezTo>
                      <a:pt x="12051" y="7784"/>
                      <a:pt x="11362" y="6959"/>
                      <a:pt x="10315" y="6959"/>
                    </a:cubicBezTo>
                    <a:cubicBezTo>
                      <a:pt x="10284" y="6959"/>
                      <a:pt x="10252" y="6960"/>
                      <a:pt x="10220" y="6961"/>
                    </a:cubicBezTo>
                    <a:lnTo>
                      <a:pt x="10220" y="4890"/>
                    </a:lnTo>
                    <a:lnTo>
                      <a:pt x="10902" y="4890"/>
                    </a:lnTo>
                    <a:lnTo>
                      <a:pt x="10902" y="5194"/>
                    </a:lnTo>
                    <a:cubicBezTo>
                      <a:pt x="10902" y="5545"/>
                      <a:pt x="11181" y="5824"/>
                      <a:pt x="11533" y="5824"/>
                    </a:cubicBezTo>
                    <a:cubicBezTo>
                      <a:pt x="11887" y="5824"/>
                      <a:pt x="12178" y="5545"/>
                      <a:pt x="12178" y="5194"/>
                    </a:cubicBezTo>
                    <a:lnTo>
                      <a:pt x="12178" y="4890"/>
                    </a:lnTo>
                    <a:close/>
                    <a:moveTo>
                      <a:pt x="3526" y="7392"/>
                    </a:moveTo>
                    <a:cubicBezTo>
                      <a:pt x="4284" y="7392"/>
                      <a:pt x="4902" y="7998"/>
                      <a:pt x="4902" y="8756"/>
                    </a:cubicBezTo>
                    <a:cubicBezTo>
                      <a:pt x="4902" y="9514"/>
                      <a:pt x="4284" y="10132"/>
                      <a:pt x="3526" y="10132"/>
                    </a:cubicBezTo>
                    <a:cubicBezTo>
                      <a:pt x="2768" y="10132"/>
                      <a:pt x="2162" y="9514"/>
                      <a:pt x="2162" y="8756"/>
                    </a:cubicBezTo>
                    <a:cubicBezTo>
                      <a:pt x="2162" y="7998"/>
                      <a:pt x="2768" y="7392"/>
                      <a:pt x="3526" y="7392"/>
                    </a:cubicBezTo>
                    <a:close/>
                    <a:moveTo>
                      <a:pt x="1213" y="0"/>
                    </a:moveTo>
                    <a:cubicBezTo>
                      <a:pt x="543" y="0"/>
                      <a:pt x="0" y="543"/>
                      <a:pt x="0" y="1213"/>
                    </a:cubicBezTo>
                    <a:lnTo>
                      <a:pt x="0" y="7946"/>
                    </a:lnTo>
                    <a:cubicBezTo>
                      <a:pt x="0" y="8616"/>
                      <a:pt x="543" y="9159"/>
                      <a:pt x="1213" y="9159"/>
                    </a:cubicBezTo>
                    <a:lnTo>
                      <a:pt x="1783" y="9159"/>
                    </a:lnTo>
                    <a:cubicBezTo>
                      <a:pt x="1959" y="9953"/>
                      <a:pt x="2680" y="10548"/>
                      <a:pt x="3526" y="10548"/>
                    </a:cubicBezTo>
                    <a:cubicBezTo>
                      <a:pt x="4384" y="10548"/>
                      <a:pt x="5090" y="9953"/>
                      <a:pt x="5281" y="9159"/>
                    </a:cubicBezTo>
                    <a:lnTo>
                      <a:pt x="8528" y="9159"/>
                    </a:lnTo>
                    <a:cubicBezTo>
                      <a:pt x="8716" y="9953"/>
                      <a:pt x="9426" y="10548"/>
                      <a:pt x="10284" y="10548"/>
                    </a:cubicBezTo>
                    <a:cubicBezTo>
                      <a:pt x="11130" y="10548"/>
                      <a:pt x="11851" y="9953"/>
                      <a:pt x="12027" y="9159"/>
                    </a:cubicBezTo>
                    <a:lnTo>
                      <a:pt x="12961" y="9159"/>
                    </a:lnTo>
                    <a:cubicBezTo>
                      <a:pt x="13706" y="9159"/>
                      <a:pt x="14313" y="8553"/>
                      <a:pt x="14313" y="7807"/>
                    </a:cubicBezTo>
                    <a:lnTo>
                      <a:pt x="14313" y="5748"/>
                    </a:lnTo>
                    <a:cubicBezTo>
                      <a:pt x="14313" y="5130"/>
                      <a:pt x="13870" y="4612"/>
                      <a:pt x="13291" y="4496"/>
                    </a:cubicBezTo>
                    <a:lnTo>
                      <a:pt x="12318" y="2350"/>
                    </a:lnTo>
                    <a:cubicBezTo>
                      <a:pt x="12115" y="1883"/>
                      <a:pt x="11660" y="1580"/>
                      <a:pt x="11154" y="1556"/>
                    </a:cubicBezTo>
                    <a:lnTo>
                      <a:pt x="11154" y="1225"/>
                    </a:lnTo>
                    <a:cubicBezTo>
                      <a:pt x="11154" y="834"/>
                      <a:pt x="10826" y="519"/>
                      <a:pt x="10435" y="519"/>
                    </a:cubicBezTo>
                    <a:cubicBezTo>
                      <a:pt x="10308" y="519"/>
                      <a:pt x="10184" y="555"/>
                      <a:pt x="10068" y="619"/>
                    </a:cubicBezTo>
                    <a:cubicBezTo>
                      <a:pt x="9853" y="252"/>
                      <a:pt x="9462" y="0"/>
                      <a:pt x="9007" y="0"/>
                    </a:cubicBezTo>
                    <a:lnTo>
                      <a:pt x="2529" y="0"/>
                    </a:lnTo>
                    <a:cubicBezTo>
                      <a:pt x="2413" y="0"/>
                      <a:pt x="2325" y="100"/>
                      <a:pt x="2325" y="216"/>
                    </a:cubicBezTo>
                    <a:cubicBezTo>
                      <a:pt x="2325" y="328"/>
                      <a:pt x="2413" y="419"/>
                      <a:pt x="2529" y="419"/>
                    </a:cubicBezTo>
                    <a:lnTo>
                      <a:pt x="9007" y="419"/>
                    </a:lnTo>
                    <a:cubicBezTo>
                      <a:pt x="9450" y="419"/>
                      <a:pt x="9805" y="770"/>
                      <a:pt x="9805" y="1213"/>
                    </a:cubicBezTo>
                    <a:lnTo>
                      <a:pt x="9805" y="7025"/>
                    </a:lnTo>
                    <a:cubicBezTo>
                      <a:pt x="9589" y="7088"/>
                      <a:pt x="9386" y="7188"/>
                      <a:pt x="9210" y="7328"/>
                    </a:cubicBezTo>
                    <a:cubicBezTo>
                      <a:pt x="9107" y="7392"/>
                      <a:pt x="9095" y="7516"/>
                      <a:pt x="9159" y="7619"/>
                    </a:cubicBezTo>
                    <a:cubicBezTo>
                      <a:pt x="9204" y="7671"/>
                      <a:pt x="9266" y="7701"/>
                      <a:pt x="9331" y="7701"/>
                    </a:cubicBezTo>
                    <a:cubicBezTo>
                      <a:pt x="9376" y="7701"/>
                      <a:pt x="9421" y="7686"/>
                      <a:pt x="9462" y="7655"/>
                    </a:cubicBezTo>
                    <a:cubicBezTo>
                      <a:pt x="9689" y="7479"/>
                      <a:pt x="9980" y="7392"/>
                      <a:pt x="10284" y="7392"/>
                    </a:cubicBezTo>
                    <a:cubicBezTo>
                      <a:pt x="11029" y="7392"/>
                      <a:pt x="11648" y="7998"/>
                      <a:pt x="11648" y="8756"/>
                    </a:cubicBezTo>
                    <a:cubicBezTo>
                      <a:pt x="11648" y="9514"/>
                      <a:pt x="11029" y="10132"/>
                      <a:pt x="10284" y="10132"/>
                    </a:cubicBezTo>
                    <a:cubicBezTo>
                      <a:pt x="9526" y="10132"/>
                      <a:pt x="8907" y="9514"/>
                      <a:pt x="8907" y="8756"/>
                    </a:cubicBezTo>
                    <a:cubicBezTo>
                      <a:pt x="8907" y="8589"/>
                      <a:pt x="8932" y="8437"/>
                      <a:pt x="8983" y="8286"/>
                    </a:cubicBezTo>
                    <a:cubicBezTo>
                      <a:pt x="9032" y="8174"/>
                      <a:pt x="8971" y="8059"/>
                      <a:pt x="8868" y="8022"/>
                    </a:cubicBezTo>
                    <a:cubicBezTo>
                      <a:pt x="8840" y="8010"/>
                      <a:pt x="8812" y="8004"/>
                      <a:pt x="8785" y="8004"/>
                    </a:cubicBezTo>
                    <a:cubicBezTo>
                      <a:pt x="8699" y="8004"/>
                      <a:pt x="8619" y="8059"/>
                      <a:pt x="8592" y="8134"/>
                    </a:cubicBezTo>
                    <a:cubicBezTo>
                      <a:pt x="8528" y="8325"/>
                      <a:pt x="8489" y="8528"/>
                      <a:pt x="8489" y="8729"/>
                    </a:cubicBezTo>
                    <a:lnTo>
                      <a:pt x="5318" y="8729"/>
                    </a:lnTo>
                    <a:cubicBezTo>
                      <a:pt x="5306" y="7755"/>
                      <a:pt x="4511" y="6961"/>
                      <a:pt x="3526" y="6961"/>
                    </a:cubicBezTo>
                    <a:cubicBezTo>
                      <a:pt x="2553" y="6961"/>
                      <a:pt x="1755" y="7755"/>
                      <a:pt x="1743" y="8729"/>
                    </a:cubicBezTo>
                    <a:lnTo>
                      <a:pt x="1213" y="8729"/>
                    </a:lnTo>
                    <a:cubicBezTo>
                      <a:pt x="770" y="8729"/>
                      <a:pt x="419" y="8377"/>
                      <a:pt x="419" y="7946"/>
                    </a:cubicBezTo>
                    <a:lnTo>
                      <a:pt x="419" y="1213"/>
                    </a:lnTo>
                    <a:cubicBezTo>
                      <a:pt x="419" y="770"/>
                      <a:pt x="770" y="419"/>
                      <a:pt x="1213" y="419"/>
                    </a:cubicBezTo>
                    <a:lnTo>
                      <a:pt x="1643" y="419"/>
                    </a:lnTo>
                    <a:cubicBezTo>
                      <a:pt x="1755" y="419"/>
                      <a:pt x="1859" y="328"/>
                      <a:pt x="1859" y="216"/>
                    </a:cubicBezTo>
                    <a:cubicBezTo>
                      <a:pt x="1859" y="100"/>
                      <a:pt x="1755" y="0"/>
                      <a:pt x="16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4" name="Google Shape;1974;p60"/>
          <p:cNvGrpSpPr/>
          <p:nvPr/>
        </p:nvGrpSpPr>
        <p:grpSpPr>
          <a:xfrm>
            <a:off x="7191676" y="2684850"/>
            <a:ext cx="633900" cy="563100"/>
            <a:chOff x="7177551" y="2684850"/>
            <a:chExt cx="633900" cy="563100"/>
          </a:xfrm>
        </p:grpSpPr>
        <p:sp>
          <p:nvSpPr>
            <p:cNvPr id="1926" name="Google Shape;1926;p60"/>
            <p:cNvSpPr/>
            <p:nvPr/>
          </p:nvSpPr>
          <p:spPr>
            <a:xfrm>
              <a:off x="7177551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5" name="Google Shape;1975;p60"/>
            <p:cNvGrpSpPr/>
            <p:nvPr/>
          </p:nvGrpSpPr>
          <p:grpSpPr>
            <a:xfrm>
              <a:off x="7301415" y="2798835"/>
              <a:ext cx="386165" cy="335065"/>
              <a:chOff x="3138304" y="3295387"/>
              <a:chExt cx="386165" cy="335065"/>
            </a:xfrm>
          </p:grpSpPr>
          <p:sp>
            <p:nvSpPr>
              <p:cNvPr id="1976" name="Google Shape;1976;p60"/>
              <p:cNvSpPr/>
              <p:nvPr/>
            </p:nvSpPr>
            <p:spPr>
              <a:xfrm>
                <a:off x="3226556" y="3301188"/>
                <a:ext cx="292112" cy="159533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5913" extrusionOk="0">
                    <a:moveTo>
                      <a:pt x="3323" y="1"/>
                    </a:moveTo>
                    <a:cubicBezTo>
                      <a:pt x="2310" y="1"/>
                      <a:pt x="1440" y="671"/>
                      <a:pt x="1174" y="1641"/>
                    </a:cubicBezTo>
                    <a:lnTo>
                      <a:pt x="0" y="5913"/>
                    </a:lnTo>
                    <a:lnTo>
                      <a:pt x="10827" y="5913"/>
                    </a:lnTo>
                    <a:lnTo>
                      <a:pt x="10827" y="1402"/>
                    </a:lnTo>
                    <a:cubicBezTo>
                      <a:pt x="10827" y="632"/>
                      <a:pt x="10193" y="1"/>
                      <a:pt x="9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0"/>
              <p:cNvSpPr/>
              <p:nvPr/>
            </p:nvSpPr>
            <p:spPr>
              <a:xfrm>
                <a:off x="3257556" y="3331540"/>
                <a:ext cx="96453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4788" extrusionOk="0">
                    <a:moveTo>
                      <a:pt x="2174" y="1"/>
                    </a:moveTo>
                    <a:cubicBezTo>
                      <a:pt x="1680" y="1"/>
                      <a:pt x="1237" y="340"/>
                      <a:pt x="1113" y="807"/>
                    </a:cubicBezTo>
                    <a:lnTo>
                      <a:pt x="0" y="4788"/>
                    </a:lnTo>
                    <a:lnTo>
                      <a:pt x="3575" y="4788"/>
                    </a:lnTo>
                    <a:lnTo>
                      <a:pt x="3575" y="807"/>
                    </a:lnTo>
                    <a:cubicBezTo>
                      <a:pt x="3575" y="365"/>
                      <a:pt x="3223" y="1"/>
                      <a:pt x="2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0"/>
              <p:cNvSpPr/>
              <p:nvPr/>
            </p:nvSpPr>
            <p:spPr>
              <a:xfrm>
                <a:off x="3391134" y="3331540"/>
                <a:ext cx="96534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4788" extrusionOk="0">
                    <a:moveTo>
                      <a:pt x="822" y="1"/>
                    </a:moveTo>
                    <a:cubicBezTo>
                      <a:pt x="367" y="1"/>
                      <a:pt x="0" y="380"/>
                      <a:pt x="0" y="834"/>
                    </a:cubicBezTo>
                    <a:lnTo>
                      <a:pt x="0" y="4788"/>
                    </a:lnTo>
                    <a:lnTo>
                      <a:pt x="3578" y="4788"/>
                    </a:lnTo>
                    <a:lnTo>
                      <a:pt x="3578" y="834"/>
                    </a:lnTo>
                    <a:cubicBezTo>
                      <a:pt x="3578" y="380"/>
                      <a:pt x="3211" y="1"/>
                      <a:pt x="2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0"/>
              <p:cNvSpPr/>
              <p:nvPr/>
            </p:nvSpPr>
            <p:spPr>
              <a:xfrm>
                <a:off x="3144105" y="3417768"/>
                <a:ext cx="374563" cy="155108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5749" extrusionOk="0">
                    <a:moveTo>
                      <a:pt x="3168" y="0"/>
                    </a:moveTo>
                    <a:cubicBezTo>
                      <a:pt x="1413" y="0"/>
                      <a:pt x="0" y="1428"/>
                      <a:pt x="0" y="3183"/>
                    </a:cubicBezTo>
                    <a:lnTo>
                      <a:pt x="0" y="4723"/>
                    </a:lnTo>
                    <a:cubicBezTo>
                      <a:pt x="0" y="5293"/>
                      <a:pt x="455" y="5748"/>
                      <a:pt x="1022" y="5748"/>
                    </a:cubicBezTo>
                    <a:lnTo>
                      <a:pt x="12630" y="5748"/>
                    </a:lnTo>
                    <a:cubicBezTo>
                      <a:pt x="13325" y="5748"/>
                      <a:pt x="13883" y="5190"/>
                      <a:pt x="13883" y="4496"/>
                    </a:cubicBezTo>
                    <a:lnTo>
                      <a:pt x="138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0"/>
              <p:cNvSpPr/>
              <p:nvPr/>
            </p:nvSpPr>
            <p:spPr>
              <a:xfrm>
                <a:off x="3196203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0"/>
              <p:cNvSpPr/>
              <p:nvPr/>
            </p:nvSpPr>
            <p:spPr>
              <a:xfrm>
                <a:off x="3379910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0"/>
              <p:cNvSpPr/>
              <p:nvPr/>
            </p:nvSpPr>
            <p:spPr>
              <a:xfrm>
                <a:off x="3144429" y="3454245"/>
                <a:ext cx="67828" cy="41252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529" extrusionOk="0">
                    <a:moveTo>
                      <a:pt x="567" y="0"/>
                    </a:moveTo>
                    <a:cubicBezTo>
                      <a:pt x="252" y="440"/>
                      <a:pt x="49" y="958"/>
                      <a:pt x="0" y="1528"/>
                    </a:cubicBezTo>
                    <a:lnTo>
                      <a:pt x="1744" y="1528"/>
                    </a:lnTo>
                    <a:cubicBezTo>
                      <a:pt x="2171" y="1528"/>
                      <a:pt x="2514" y="1186"/>
                      <a:pt x="2514" y="758"/>
                    </a:cubicBezTo>
                    <a:cubicBezTo>
                      <a:pt x="2514" y="340"/>
                      <a:pt x="2171" y="0"/>
                      <a:pt x="1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0"/>
              <p:cNvSpPr/>
              <p:nvPr/>
            </p:nvSpPr>
            <p:spPr>
              <a:xfrm>
                <a:off x="3263033" y="3396238"/>
                <a:ext cx="32754" cy="5803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51" extrusionOk="0">
                    <a:moveTo>
                      <a:pt x="607" y="1"/>
                    </a:moveTo>
                    <a:cubicBezTo>
                      <a:pt x="276" y="1"/>
                      <a:pt x="0" y="268"/>
                      <a:pt x="0" y="607"/>
                    </a:cubicBezTo>
                    <a:lnTo>
                      <a:pt x="0" y="1544"/>
                    </a:lnTo>
                    <a:cubicBezTo>
                      <a:pt x="0" y="1871"/>
                      <a:pt x="276" y="2150"/>
                      <a:pt x="607" y="2150"/>
                    </a:cubicBezTo>
                    <a:cubicBezTo>
                      <a:pt x="946" y="2150"/>
                      <a:pt x="1213" y="1871"/>
                      <a:pt x="1213" y="1544"/>
                    </a:cubicBezTo>
                    <a:lnTo>
                      <a:pt x="1213" y="607"/>
                    </a:lnTo>
                    <a:cubicBezTo>
                      <a:pt x="1213" y="268"/>
                      <a:pt x="94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0"/>
              <p:cNvSpPr/>
              <p:nvPr/>
            </p:nvSpPr>
            <p:spPr>
              <a:xfrm>
                <a:off x="3483136" y="3444344"/>
                <a:ext cx="35533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86" extrusionOk="0">
                    <a:moveTo>
                      <a:pt x="546" y="0"/>
                    </a:moveTo>
                    <a:cubicBezTo>
                      <a:pt x="243" y="0"/>
                      <a:pt x="1" y="240"/>
                      <a:pt x="1" y="543"/>
                    </a:cubicBezTo>
                    <a:cubicBezTo>
                      <a:pt x="1" y="846"/>
                      <a:pt x="243" y="1086"/>
                      <a:pt x="546" y="1086"/>
                    </a:cubicBezTo>
                    <a:lnTo>
                      <a:pt x="1317" y="1086"/>
                    </a:lnTo>
                    <a:lnTo>
                      <a:pt x="13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0"/>
              <p:cNvSpPr/>
              <p:nvPr/>
            </p:nvSpPr>
            <p:spPr>
              <a:xfrm>
                <a:off x="3483136" y="3494392"/>
                <a:ext cx="35533" cy="29408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90" extrusionOk="0">
                    <a:moveTo>
                      <a:pt x="546" y="1"/>
                    </a:moveTo>
                    <a:cubicBezTo>
                      <a:pt x="243" y="1"/>
                      <a:pt x="1" y="240"/>
                      <a:pt x="1" y="543"/>
                    </a:cubicBezTo>
                    <a:cubicBezTo>
                      <a:pt x="1" y="847"/>
                      <a:pt x="243" y="1089"/>
                      <a:pt x="546" y="1089"/>
                    </a:cubicBezTo>
                    <a:lnTo>
                      <a:pt x="1317" y="1089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0"/>
              <p:cNvSpPr/>
              <p:nvPr/>
            </p:nvSpPr>
            <p:spPr>
              <a:xfrm>
                <a:off x="3216978" y="3541769"/>
                <a:ext cx="62108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314" extrusionOk="0">
                    <a:moveTo>
                      <a:pt x="1150" y="0"/>
                    </a:moveTo>
                    <a:cubicBezTo>
                      <a:pt x="910" y="0"/>
                      <a:pt x="671" y="76"/>
                      <a:pt x="483" y="215"/>
                    </a:cubicBezTo>
                    <a:cubicBezTo>
                      <a:pt x="380" y="291"/>
                      <a:pt x="355" y="418"/>
                      <a:pt x="431" y="506"/>
                    </a:cubicBezTo>
                    <a:cubicBezTo>
                      <a:pt x="470" y="567"/>
                      <a:pt x="537" y="601"/>
                      <a:pt x="603" y="601"/>
                    </a:cubicBezTo>
                    <a:cubicBezTo>
                      <a:pt x="646" y="601"/>
                      <a:pt x="688" y="588"/>
                      <a:pt x="722" y="558"/>
                    </a:cubicBezTo>
                    <a:cubicBezTo>
                      <a:pt x="846" y="470"/>
                      <a:pt x="998" y="418"/>
                      <a:pt x="1150" y="418"/>
                    </a:cubicBezTo>
                    <a:cubicBezTo>
                      <a:pt x="1556" y="418"/>
                      <a:pt x="1883" y="746"/>
                      <a:pt x="1883" y="1152"/>
                    </a:cubicBezTo>
                    <a:cubicBezTo>
                      <a:pt x="1883" y="1555"/>
                      <a:pt x="1556" y="1883"/>
                      <a:pt x="1150" y="1883"/>
                    </a:cubicBezTo>
                    <a:cubicBezTo>
                      <a:pt x="746" y="1883"/>
                      <a:pt x="419" y="1555"/>
                      <a:pt x="419" y="1152"/>
                    </a:cubicBezTo>
                    <a:cubicBezTo>
                      <a:pt x="419" y="1037"/>
                      <a:pt x="316" y="949"/>
                      <a:pt x="204" y="949"/>
                    </a:cubicBezTo>
                    <a:cubicBezTo>
                      <a:pt x="89" y="949"/>
                      <a:pt x="1" y="1037"/>
                      <a:pt x="1" y="1152"/>
                    </a:cubicBezTo>
                    <a:cubicBezTo>
                      <a:pt x="1" y="1795"/>
                      <a:pt x="507" y="2313"/>
                      <a:pt x="1150" y="2313"/>
                    </a:cubicBezTo>
                    <a:cubicBezTo>
                      <a:pt x="1783" y="2313"/>
                      <a:pt x="2302" y="1795"/>
                      <a:pt x="2302" y="1152"/>
                    </a:cubicBezTo>
                    <a:cubicBezTo>
                      <a:pt x="2302" y="519"/>
                      <a:pt x="1783" y="0"/>
                      <a:pt x="1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0"/>
              <p:cNvSpPr/>
              <p:nvPr/>
            </p:nvSpPr>
            <p:spPr>
              <a:xfrm>
                <a:off x="3400361" y="3541769"/>
                <a:ext cx="62351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4" extrusionOk="0">
                    <a:moveTo>
                      <a:pt x="1162" y="418"/>
                    </a:moveTo>
                    <a:cubicBezTo>
                      <a:pt x="1568" y="418"/>
                      <a:pt x="1896" y="746"/>
                      <a:pt x="1896" y="1152"/>
                    </a:cubicBezTo>
                    <a:cubicBezTo>
                      <a:pt x="1896" y="1555"/>
                      <a:pt x="1568" y="1883"/>
                      <a:pt x="1162" y="1883"/>
                    </a:cubicBezTo>
                    <a:cubicBezTo>
                      <a:pt x="759" y="1883"/>
                      <a:pt x="431" y="1555"/>
                      <a:pt x="431" y="1152"/>
                    </a:cubicBezTo>
                    <a:cubicBezTo>
                      <a:pt x="431" y="746"/>
                      <a:pt x="759" y="418"/>
                      <a:pt x="1162" y="418"/>
                    </a:cubicBezTo>
                    <a:close/>
                    <a:moveTo>
                      <a:pt x="1162" y="0"/>
                    </a:moveTo>
                    <a:cubicBezTo>
                      <a:pt x="519" y="0"/>
                      <a:pt x="1" y="519"/>
                      <a:pt x="1" y="1152"/>
                    </a:cubicBezTo>
                    <a:cubicBezTo>
                      <a:pt x="1" y="1795"/>
                      <a:pt x="519" y="2313"/>
                      <a:pt x="1162" y="2313"/>
                    </a:cubicBezTo>
                    <a:cubicBezTo>
                      <a:pt x="1795" y="2313"/>
                      <a:pt x="2311" y="1795"/>
                      <a:pt x="2311" y="1152"/>
                    </a:cubicBezTo>
                    <a:cubicBezTo>
                      <a:pt x="2311" y="519"/>
                      <a:pt x="1795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0"/>
              <p:cNvSpPr/>
              <p:nvPr/>
            </p:nvSpPr>
            <p:spPr>
              <a:xfrm>
                <a:off x="3138304" y="3295387"/>
                <a:ext cx="386165" cy="33506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2419" extrusionOk="0">
                    <a:moveTo>
                      <a:pt x="7795" y="416"/>
                    </a:moveTo>
                    <a:lnTo>
                      <a:pt x="7795" y="1326"/>
                    </a:lnTo>
                    <a:cubicBezTo>
                      <a:pt x="7628" y="1201"/>
                      <a:pt x="7416" y="1138"/>
                      <a:pt x="7200" y="1138"/>
                    </a:cubicBezTo>
                    <a:lnTo>
                      <a:pt x="6594" y="1138"/>
                    </a:lnTo>
                    <a:cubicBezTo>
                      <a:pt x="6000" y="1138"/>
                      <a:pt x="5481" y="1529"/>
                      <a:pt x="5330" y="2099"/>
                    </a:cubicBezTo>
                    <a:lnTo>
                      <a:pt x="4915" y="3587"/>
                    </a:lnTo>
                    <a:cubicBezTo>
                      <a:pt x="4623" y="3715"/>
                      <a:pt x="4420" y="3993"/>
                      <a:pt x="4420" y="4333"/>
                    </a:cubicBezTo>
                    <a:lnTo>
                      <a:pt x="3978" y="4333"/>
                    </a:lnTo>
                    <a:lnTo>
                      <a:pt x="4648" y="1908"/>
                    </a:lnTo>
                    <a:cubicBezTo>
                      <a:pt x="4887" y="1038"/>
                      <a:pt x="5685" y="416"/>
                      <a:pt x="6594" y="416"/>
                    </a:cubicBezTo>
                    <a:close/>
                    <a:moveTo>
                      <a:pt x="7200" y="1553"/>
                    </a:moveTo>
                    <a:cubicBezTo>
                      <a:pt x="7528" y="1553"/>
                      <a:pt x="7795" y="1820"/>
                      <a:pt x="7795" y="2147"/>
                    </a:cubicBezTo>
                    <a:lnTo>
                      <a:pt x="7795" y="4333"/>
                    </a:lnTo>
                    <a:lnTo>
                      <a:pt x="6051" y="4333"/>
                    </a:lnTo>
                    <a:cubicBezTo>
                      <a:pt x="6036" y="3930"/>
                      <a:pt x="5748" y="3599"/>
                      <a:pt x="5369" y="3539"/>
                    </a:cubicBezTo>
                    <a:lnTo>
                      <a:pt x="5733" y="2211"/>
                    </a:lnTo>
                    <a:cubicBezTo>
                      <a:pt x="5836" y="1820"/>
                      <a:pt x="6188" y="1553"/>
                      <a:pt x="6594" y="1553"/>
                    </a:cubicBezTo>
                    <a:close/>
                    <a:moveTo>
                      <a:pt x="12694" y="416"/>
                    </a:moveTo>
                    <a:cubicBezTo>
                      <a:pt x="13352" y="416"/>
                      <a:pt x="13894" y="962"/>
                      <a:pt x="13894" y="1617"/>
                    </a:cubicBezTo>
                    <a:lnTo>
                      <a:pt x="13894" y="4333"/>
                    </a:lnTo>
                    <a:lnTo>
                      <a:pt x="9586" y="4333"/>
                    </a:lnTo>
                    <a:lnTo>
                      <a:pt x="9586" y="2174"/>
                    </a:lnTo>
                    <a:cubicBezTo>
                      <a:pt x="9586" y="1832"/>
                      <a:pt x="9865" y="1553"/>
                      <a:pt x="10193" y="1553"/>
                    </a:cubicBezTo>
                    <a:lnTo>
                      <a:pt x="12127" y="1553"/>
                    </a:lnTo>
                    <a:cubicBezTo>
                      <a:pt x="12466" y="1553"/>
                      <a:pt x="12745" y="1832"/>
                      <a:pt x="12745" y="2174"/>
                    </a:cubicBezTo>
                    <a:lnTo>
                      <a:pt x="12745" y="3690"/>
                    </a:lnTo>
                    <a:cubicBezTo>
                      <a:pt x="12745" y="3802"/>
                      <a:pt x="12833" y="3890"/>
                      <a:pt x="12949" y="3890"/>
                    </a:cubicBezTo>
                    <a:cubicBezTo>
                      <a:pt x="13061" y="3890"/>
                      <a:pt x="13161" y="3802"/>
                      <a:pt x="13161" y="3690"/>
                    </a:cubicBezTo>
                    <a:lnTo>
                      <a:pt x="13161" y="2174"/>
                    </a:lnTo>
                    <a:cubicBezTo>
                      <a:pt x="13161" y="1604"/>
                      <a:pt x="12694" y="1138"/>
                      <a:pt x="12127" y="1138"/>
                    </a:cubicBezTo>
                    <a:lnTo>
                      <a:pt x="10193" y="1138"/>
                    </a:lnTo>
                    <a:cubicBezTo>
                      <a:pt x="9626" y="1138"/>
                      <a:pt x="9171" y="1604"/>
                      <a:pt x="9171" y="2174"/>
                    </a:cubicBezTo>
                    <a:lnTo>
                      <a:pt x="9171" y="4333"/>
                    </a:lnTo>
                    <a:lnTo>
                      <a:pt x="8210" y="4333"/>
                    </a:lnTo>
                    <a:lnTo>
                      <a:pt x="8210" y="416"/>
                    </a:lnTo>
                    <a:close/>
                    <a:moveTo>
                      <a:pt x="5230" y="3942"/>
                    </a:moveTo>
                    <a:cubicBezTo>
                      <a:pt x="5445" y="3942"/>
                      <a:pt x="5621" y="4118"/>
                      <a:pt x="5621" y="4345"/>
                    </a:cubicBezTo>
                    <a:lnTo>
                      <a:pt x="5621" y="5282"/>
                    </a:lnTo>
                    <a:cubicBezTo>
                      <a:pt x="5621" y="5494"/>
                      <a:pt x="5445" y="5673"/>
                      <a:pt x="5230" y="5673"/>
                    </a:cubicBezTo>
                    <a:cubicBezTo>
                      <a:pt x="5015" y="5673"/>
                      <a:pt x="4839" y="5494"/>
                      <a:pt x="4839" y="5282"/>
                    </a:cubicBezTo>
                    <a:lnTo>
                      <a:pt x="4839" y="4345"/>
                    </a:lnTo>
                    <a:cubicBezTo>
                      <a:pt x="4839" y="4118"/>
                      <a:pt x="5015" y="3942"/>
                      <a:pt x="5230" y="3942"/>
                    </a:cubicBezTo>
                    <a:close/>
                    <a:moveTo>
                      <a:pt x="13894" y="5737"/>
                    </a:moveTo>
                    <a:lnTo>
                      <a:pt x="13894" y="6404"/>
                    </a:lnTo>
                    <a:lnTo>
                      <a:pt x="13327" y="6404"/>
                    </a:lnTo>
                    <a:cubicBezTo>
                      <a:pt x="13149" y="6404"/>
                      <a:pt x="12997" y="6252"/>
                      <a:pt x="12997" y="6064"/>
                    </a:cubicBezTo>
                    <a:cubicBezTo>
                      <a:pt x="12997" y="5888"/>
                      <a:pt x="13149" y="5737"/>
                      <a:pt x="13327" y="5737"/>
                    </a:cubicBezTo>
                    <a:close/>
                    <a:moveTo>
                      <a:pt x="1971" y="6088"/>
                    </a:moveTo>
                    <a:cubicBezTo>
                      <a:pt x="2286" y="6088"/>
                      <a:pt x="2526" y="6343"/>
                      <a:pt x="2526" y="6646"/>
                    </a:cubicBezTo>
                    <a:cubicBezTo>
                      <a:pt x="2526" y="6961"/>
                      <a:pt x="2286" y="7201"/>
                      <a:pt x="1971" y="7201"/>
                    </a:cubicBezTo>
                    <a:lnTo>
                      <a:pt x="467" y="7201"/>
                    </a:lnTo>
                    <a:cubicBezTo>
                      <a:pt x="543" y="6798"/>
                      <a:pt x="694" y="6431"/>
                      <a:pt x="910" y="6088"/>
                    </a:cubicBezTo>
                    <a:close/>
                    <a:moveTo>
                      <a:pt x="13894" y="7592"/>
                    </a:moveTo>
                    <a:lnTo>
                      <a:pt x="13894" y="8262"/>
                    </a:lnTo>
                    <a:lnTo>
                      <a:pt x="13327" y="8262"/>
                    </a:lnTo>
                    <a:cubicBezTo>
                      <a:pt x="13149" y="8262"/>
                      <a:pt x="12997" y="8110"/>
                      <a:pt x="12997" y="7919"/>
                    </a:cubicBezTo>
                    <a:cubicBezTo>
                      <a:pt x="12997" y="7744"/>
                      <a:pt x="13149" y="7592"/>
                      <a:pt x="13327" y="7592"/>
                    </a:cubicBezTo>
                    <a:close/>
                    <a:moveTo>
                      <a:pt x="3486" y="4751"/>
                    </a:moveTo>
                    <a:cubicBezTo>
                      <a:pt x="3494" y="4751"/>
                      <a:pt x="3499" y="4751"/>
                      <a:pt x="3499" y="4751"/>
                    </a:cubicBezTo>
                    <a:lnTo>
                      <a:pt x="3499" y="8238"/>
                    </a:lnTo>
                    <a:cubicBezTo>
                      <a:pt x="2665" y="8465"/>
                      <a:pt x="2034" y="9196"/>
                      <a:pt x="1943" y="10081"/>
                    </a:cubicBezTo>
                    <a:lnTo>
                      <a:pt x="1237" y="10081"/>
                    </a:lnTo>
                    <a:cubicBezTo>
                      <a:pt x="794" y="10081"/>
                      <a:pt x="415" y="9714"/>
                      <a:pt x="415" y="9259"/>
                    </a:cubicBezTo>
                    <a:cubicBezTo>
                      <a:pt x="415" y="9259"/>
                      <a:pt x="428" y="7656"/>
                      <a:pt x="428" y="7616"/>
                    </a:cubicBezTo>
                    <a:lnTo>
                      <a:pt x="1971" y="7616"/>
                    </a:lnTo>
                    <a:cubicBezTo>
                      <a:pt x="2513" y="7616"/>
                      <a:pt x="2944" y="7189"/>
                      <a:pt x="2944" y="6646"/>
                    </a:cubicBezTo>
                    <a:cubicBezTo>
                      <a:pt x="2944" y="6116"/>
                      <a:pt x="2513" y="5673"/>
                      <a:pt x="1971" y="5673"/>
                    </a:cubicBezTo>
                    <a:lnTo>
                      <a:pt x="1237" y="5673"/>
                    </a:lnTo>
                    <a:cubicBezTo>
                      <a:pt x="1965" y="4776"/>
                      <a:pt x="3339" y="4751"/>
                      <a:pt x="3486" y="4751"/>
                    </a:cubicBezTo>
                    <a:close/>
                    <a:moveTo>
                      <a:pt x="7795" y="4751"/>
                    </a:moveTo>
                    <a:lnTo>
                      <a:pt x="7795" y="10081"/>
                    </a:lnTo>
                    <a:lnTo>
                      <a:pt x="6188" y="10081"/>
                    </a:lnTo>
                    <a:cubicBezTo>
                      <a:pt x="6083" y="9076"/>
                      <a:pt x="5324" y="8149"/>
                      <a:pt x="4158" y="8149"/>
                    </a:cubicBezTo>
                    <a:cubicBezTo>
                      <a:pt x="4079" y="8149"/>
                      <a:pt x="3997" y="8153"/>
                      <a:pt x="3914" y="8162"/>
                    </a:cubicBezTo>
                    <a:lnTo>
                      <a:pt x="3914" y="4751"/>
                    </a:lnTo>
                    <a:lnTo>
                      <a:pt x="4420" y="4751"/>
                    </a:lnTo>
                    <a:lnTo>
                      <a:pt x="4420" y="5282"/>
                    </a:lnTo>
                    <a:cubicBezTo>
                      <a:pt x="4420" y="5721"/>
                      <a:pt x="4787" y="6088"/>
                      <a:pt x="5230" y="6088"/>
                    </a:cubicBezTo>
                    <a:cubicBezTo>
                      <a:pt x="5685" y="6088"/>
                      <a:pt x="6051" y="5721"/>
                      <a:pt x="6051" y="5282"/>
                    </a:cubicBezTo>
                    <a:lnTo>
                      <a:pt x="6051" y="4751"/>
                    </a:lnTo>
                    <a:close/>
                    <a:moveTo>
                      <a:pt x="13894" y="4751"/>
                    </a:moveTo>
                    <a:lnTo>
                      <a:pt x="13894" y="5306"/>
                    </a:lnTo>
                    <a:lnTo>
                      <a:pt x="13327" y="5306"/>
                    </a:lnTo>
                    <a:cubicBezTo>
                      <a:pt x="12909" y="5306"/>
                      <a:pt x="12582" y="5646"/>
                      <a:pt x="12582" y="6064"/>
                    </a:cubicBezTo>
                    <a:cubicBezTo>
                      <a:pt x="12582" y="6479"/>
                      <a:pt x="12909" y="6822"/>
                      <a:pt x="13327" y="6822"/>
                    </a:cubicBezTo>
                    <a:lnTo>
                      <a:pt x="13894" y="6822"/>
                    </a:lnTo>
                    <a:lnTo>
                      <a:pt x="13894" y="7162"/>
                    </a:lnTo>
                    <a:lnTo>
                      <a:pt x="13327" y="7162"/>
                    </a:lnTo>
                    <a:cubicBezTo>
                      <a:pt x="12909" y="7162"/>
                      <a:pt x="12582" y="7504"/>
                      <a:pt x="12582" y="7919"/>
                    </a:cubicBezTo>
                    <a:cubicBezTo>
                      <a:pt x="12582" y="8338"/>
                      <a:pt x="12909" y="8677"/>
                      <a:pt x="13327" y="8677"/>
                    </a:cubicBezTo>
                    <a:lnTo>
                      <a:pt x="13894" y="8677"/>
                    </a:lnTo>
                    <a:lnTo>
                      <a:pt x="13894" y="9032"/>
                    </a:lnTo>
                    <a:cubicBezTo>
                      <a:pt x="13894" y="9563"/>
                      <a:pt x="13503" y="10005"/>
                      <a:pt x="12985" y="10069"/>
                    </a:cubicBezTo>
                    <a:cubicBezTo>
                      <a:pt x="12885" y="8996"/>
                      <a:pt x="11975" y="8162"/>
                      <a:pt x="10875" y="8162"/>
                    </a:cubicBezTo>
                    <a:cubicBezTo>
                      <a:pt x="9765" y="8162"/>
                      <a:pt x="8856" y="9008"/>
                      <a:pt x="8753" y="10081"/>
                    </a:cubicBezTo>
                    <a:lnTo>
                      <a:pt x="8210" y="10081"/>
                    </a:lnTo>
                    <a:lnTo>
                      <a:pt x="8210" y="4751"/>
                    </a:lnTo>
                    <a:close/>
                    <a:moveTo>
                      <a:pt x="4066" y="8577"/>
                    </a:moveTo>
                    <a:cubicBezTo>
                      <a:pt x="5002" y="8577"/>
                      <a:pt x="5772" y="9347"/>
                      <a:pt x="5772" y="10284"/>
                    </a:cubicBezTo>
                    <a:cubicBezTo>
                      <a:pt x="5772" y="11230"/>
                      <a:pt x="5002" y="12000"/>
                      <a:pt x="4066" y="12000"/>
                    </a:cubicBezTo>
                    <a:cubicBezTo>
                      <a:pt x="3120" y="12000"/>
                      <a:pt x="2350" y="11230"/>
                      <a:pt x="2350" y="10284"/>
                    </a:cubicBezTo>
                    <a:cubicBezTo>
                      <a:pt x="2350" y="9347"/>
                      <a:pt x="3120" y="8577"/>
                      <a:pt x="4066" y="8577"/>
                    </a:cubicBezTo>
                    <a:close/>
                    <a:moveTo>
                      <a:pt x="10875" y="8577"/>
                    </a:moveTo>
                    <a:cubicBezTo>
                      <a:pt x="11812" y="8577"/>
                      <a:pt x="12582" y="9347"/>
                      <a:pt x="12582" y="10284"/>
                    </a:cubicBezTo>
                    <a:cubicBezTo>
                      <a:pt x="12582" y="11230"/>
                      <a:pt x="11812" y="12000"/>
                      <a:pt x="10875" y="12000"/>
                    </a:cubicBezTo>
                    <a:cubicBezTo>
                      <a:pt x="9929" y="12000"/>
                      <a:pt x="9159" y="11230"/>
                      <a:pt x="9159" y="10284"/>
                    </a:cubicBezTo>
                    <a:cubicBezTo>
                      <a:pt x="9159" y="9347"/>
                      <a:pt x="9929" y="8577"/>
                      <a:pt x="10875" y="8577"/>
                    </a:cubicBezTo>
                    <a:close/>
                    <a:moveTo>
                      <a:pt x="6594" y="1"/>
                    </a:moveTo>
                    <a:cubicBezTo>
                      <a:pt x="5494" y="1"/>
                      <a:pt x="4520" y="746"/>
                      <a:pt x="4244" y="1795"/>
                    </a:cubicBezTo>
                    <a:lnTo>
                      <a:pt x="3550" y="4333"/>
                    </a:lnTo>
                    <a:cubicBezTo>
                      <a:pt x="1477" y="4333"/>
                      <a:pt x="0" y="5849"/>
                      <a:pt x="0" y="7719"/>
                    </a:cubicBezTo>
                    <a:lnTo>
                      <a:pt x="0" y="9259"/>
                    </a:lnTo>
                    <a:cubicBezTo>
                      <a:pt x="0" y="9942"/>
                      <a:pt x="555" y="10496"/>
                      <a:pt x="1237" y="10496"/>
                    </a:cubicBezTo>
                    <a:lnTo>
                      <a:pt x="1943" y="10496"/>
                    </a:lnTo>
                    <a:cubicBezTo>
                      <a:pt x="2047" y="11573"/>
                      <a:pt x="2956" y="12418"/>
                      <a:pt x="4066" y="12418"/>
                    </a:cubicBezTo>
                    <a:cubicBezTo>
                      <a:pt x="5166" y="12418"/>
                      <a:pt x="6076" y="11573"/>
                      <a:pt x="6188" y="10496"/>
                    </a:cubicBezTo>
                    <a:lnTo>
                      <a:pt x="8753" y="10496"/>
                    </a:lnTo>
                    <a:cubicBezTo>
                      <a:pt x="8856" y="11573"/>
                      <a:pt x="9765" y="12418"/>
                      <a:pt x="10875" y="12418"/>
                    </a:cubicBezTo>
                    <a:cubicBezTo>
                      <a:pt x="11975" y="12418"/>
                      <a:pt x="12885" y="11573"/>
                      <a:pt x="12985" y="10484"/>
                    </a:cubicBezTo>
                    <a:cubicBezTo>
                      <a:pt x="13731" y="10421"/>
                      <a:pt x="14313" y="9790"/>
                      <a:pt x="14313" y="9032"/>
                    </a:cubicBezTo>
                    <a:lnTo>
                      <a:pt x="14313" y="1617"/>
                    </a:lnTo>
                    <a:cubicBezTo>
                      <a:pt x="14313" y="734"/>
                      <a:pt x="13579" y="1"/>
                      <a:pt x="1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217;p75">
            <a:extLst>
              <a:ext uri="{FF2B5EF4-FFF2-40B4-BE49-F238E27FC236}">
                <a16:creationId xmlns:a16="http://schemas.microsoft.com/office/drawing/2014/main" id="{09EC4FBC-1A6F-274D-24E4-309AB7125416}"/>
              </a:ext>
            </a:extLst>
          </p:cNvPr>
          <p:cNvSpPr txBox="1">
            <a:spLocks/>
          </p:cNvSpPr>
          <p:nvPr/>
        </p:nvSpPr>
        <p:spPr>
          <a:xfrm>
            <a:off x="731100" y="401925"/>
            <a:ext cx="23446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l"/>
            <a:r>
              <a:rPr lang="en-US" sz="3600"/>
              <a:t>RECAP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" grpId="0"/>
      <p:bldP spid="19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46"/>
          <p:cNvSpPr/>
          <p:nvPr/>
        </p:nvSpPr>
        <p:spPr>
          <a:xfrm>
            <a:off x="712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6"/>
          <p:cNvSpPr/>
          <p:nvPr/>
        </p:nvSpPr>
        <p:spPr>
          <a:xfrm>
            <a:off x="4579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1115" name="Google Shape;1115;p46"/>
          <p:cNvSpPr txBox="1">
            <a:spLocks noGrp="1"/>
          </p:cNvSpPr>
          <p:nvPr>
            <p:ph type="title" idx="2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16" name="Google Shape;1116;p46"/>
          <p:cNvSpPr txBox="1">
            <a:spLocks noGrp="1"/>
          </p:cNvSpPr>
          <p:nvPr>
            <p:ph type="subTitle" idx="1"/>
          </p:nvPr>
        </p:nvSpPr>
        <p:spPr>
          <a:xfrm>
            <a:off x="804216" y="2386341"/>
            <a:ext cx="2607416" cy="1207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for specific information about some rules about road safety</a:t>
            </a:r>
            <a:endParaRPr sz="2000" dirty="0"/>
          </a:p>
        </p:txBody>
      </p:sp>
      <p:sp>
        <p:nvSpPr>
          <p:cNvPr id="1117" name="Google Shape;1117;p4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Speaking</a:t>
            </a:r>
            <a:endParaRPr sz="2800" dirty="0"/>
          </a:p>
        </p:txBody>
      </p:sp>
      <p:sp>
        <p:nvSpPr>
          <p:cNvPr id="1118" name="Google Shape;1118;p46"/>
          <p:cNvSpPr txBox="1">
            <a:spLocks noGrp="1"/>
          </p:cNvSpPr>
          <p:nvPr>
            <p:ph type="title" idx="4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19" name="Google Shape;1119;p46"/>
          <p:cNvSpPr txBox="1">
            <a:spLocks noGrp="1"/>
          </p:cNvSpPr>
          <p:nvPr>
            <p:ph type="subTitle" idx="5"/>
          </p:nvPr>
        </p:nvSpPr>
        <p:spPr>
          <a:xfrm>
            <a:off x="4721873" y="2312106"/>
            <a:ext cx="2336400" cy="998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000" dirty="0"/>
              <a:t>Talk about how</a:t>
            </a:r>
          </a:p>
          <a:p>
            <a:pPr marL="0" indent="0"/>
            <a:r>
              <a:rPr lang="en-US" sz="2000" dirty="0"/>
              <a:t>to avoid traffic</a:t>
            </a:r>
          </a:p>
          <a:p>
            <a:pPr marL="0" indent="0"/>
            <a:r>
              <a:rPr lang="en-US" sz="2000" dirty="0"/>
              <a:t>accidents. </a:t>
            </a:r>
            <a:endParaRPr sz="2000" dirty="0"/>
          </a:p>
        </p:txBody>
      </p:sp>
      <p:sp>
        <p:nvSpPr>
          <p:cNvPr id="1126" name="Google Shape;1126;p46"/>
          <p:cNvSpPr txBox="1">
            <a:spLocks noGrp="1"/>
          </p:cNvSpPr>
          <p:nvPr>
            <p:ph type="title" idx="15"/>
          </p:nvPr>
        </p:nvSpPr>
        <p:spPr>
          <a:xfrm>
            <a:off x="712363" y="277282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grpSp>
        <p:nvGrpSpPr>
          <p:cNvPr id="1127" name="Google Shape;1127;p46"/>
          <p:cNvGrpSpPr/>
          <p:nvPr/>
        </p:nvGrpSpPr>
        <p:grpSpPr>
          <a:xfrm>
            <a:off x="3228929" y="3760629"/>
            <a:ext cx="2661150" cy="1120524"/>
            <a:chOff x="3185263" y="3713473"/>
            <a:chExt cx="2773476" cy="1167821"/>
          </a:xfrm>
        </p:grpSpPr>
        <p:sp>
          <p:nvSpPr>
            <p:cNvPr id="1128" name="Google Shape;1128;p46"/>
            <p:cNvSpPr/>
            <p:nvPr/>
          </p:nvSpPr>
          <p:spPr>
            <a:xfrm>
              <a:off x="3185263" y="3713473"/>
              <a:ext cx="2773476" cy="914349"/>
            </a:xfrm>
            <a:custGeom>
              <a:avLst/>
              <a:gdLst/>
              <a:ahLst/>
              <a:cxnLst/>
              <a:rect l="l" t="t" r="r" b="b"/>
              <a:pathLst>
                <a:path w="20144" h="6641" extrusionOk="0">
                  <a:moveTo>
                    <a:pt x="8757" y="0"/>
                  </a:moveTo>
                  <a:cubicBezTo>
                    <a:pt x="8737" y="0"/>
                    <a:pt x="8718" y="0"/>
                    <a:pt x="8699" y="1"/>
                  </a:cubicBezTo>
                  <a:cubicBezTo>
                    <a:pt x="6260" y="1"/>
                    <a:pt x="4902" y="2868"/>
                    <a:pt x="4902" y="2868"/>
                  </a:cubicBezTo>
                  <a:cubicBezTo>
                    <a:pt x="4902" y="2868"/>
                    <a:pt x="2113" y="3145"/>
                    <a:pt x="1057" y="3574"/>
                  </a:cubicBezTo>
                  <a:cubicBezTo>
                    <a:pt x="1" y="4003"/>
                    <a:pt x="49" y="5862"/>
                    <a:pt x="49" y="5862"/>
                  </a:cubicBezTo>
                  <a:lnTo>
                    <a:pt x="49" y="6640"/>
                  </a:lnTo>
                  <a:lnTo>
                    <a:pt x="20144" y="6640"/>
                  </a:lnTo>
                  <a:lnTo>
                    <a:pt x="20144" y="5536"/>
                  </a:lnTo>
                  <a:cubicBezTo>
                    <a:pt x="20144" y="4980"/>
                    <a:pt x="19866" y="4455"/>
                    <a:pt x="19389" y="4154"/>
                  </a:cubicBezTo>
                  <a:cubicBezTo>
                    <a:pt x="16614" y="2352"/>
                    <a:pt x="12537" y="0"/>
                    <a:pt x="87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3191872" y="4531305"/>
              <a:ext cx="2766868" cy="96515"/>
            </a:xfrm>
            <a:custGeom>
              <a:avLst/>
              <a:gdLst/>
              <a:ahLst/>
              <a:cxnLst/>
              <a:rect l="l" t="t" r="r" b="b"/>
              <a:pathLst>
                <a:path w="20096" h="701" extrusionOk="0">
                  <a:moveTo>
                    <a:pt x="1" y="0"/>
                  </a:moveTo>
                  <a:lnTo>
                    <a:pt x="1" y="700"/>
                  </a:lnTo>
                  <a:lnTo>
                    <a:pt x="20096" y="700"/>
                  </a:lnTo>
                  <a:lnTo>
                    <a:pt x="2009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227256" y="4342543"/>
              <a:ext cx="148422" cy="102436"/>
            </a:xfrm>
            <a:custGeom>
              <a:avLst/>
              <a:gdLst/>
              <a:ahLst/>
              <a:cxnLst/>
              <a:rect l="l" t="t" r="r" b="b"/>
              <a:pathLst>
                <a:path w="1078" h="744" extrusionOk="0">
                  <a:moveTo>
                    <a:pt x="339" y="0"/>
                  </a:moveTo>
                  <a:cubicBezTo>
                    <a:pt x="1" y="0"/>
                    <a:pt x="22" y="743"/>
                    <a:pt x="22" y="743"/>
                  </a:cubicBezTo>
                  <a:lnTo>
                    <a:pt x="1078" y="743"/>
                  </a:lnTo>
                  <a:cubicBezTo>
                    <a:pt x="1078" y="743"/>
                    <a:pt x="873" y="140"/>
                    <a:pt x="420" y="13"/>
                  </a:cubicBezTo>
                  <a:cubicBezTo>
                    <a:pt x="391" y="4"/>
                    <a:pt x="364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5785804" y="4392522"/>
              <a:ext cx="172929" cy="97342"/>
            </a:xfrm>
            <a:custGeom>
              <a:avLst/>
              <a:gdLst/>
              <a:ahLst/>
              <a:cxnLst/>
              <a:rect l="l" t="t" r="r" b="b"/>
              <a:pathLst>
                <a:path w="1256" h="707" extrusionOk="0">
                  <a:moveTo>
                    <a:pt x="302" y="0"/>
                  </a:moveTo>
                  <a:cubicBezTo>
                    <a:pt x="0" y="0"/>
                    <a:pt x="248" y="682"/>
                    <a:pt x="1256" y="706"/>
                  </a:cubicBezTo>
                  <a:lnTo>
                    <a:pt x="1256" y="604"/>
                  </a:lnTo>
                  <a:cubicBezTo>
                    <a:pt x="1256" y="405"/>
                    <a:pt x="1231" y="175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957385" y="3771025"/>
              <a:ext cx="719804" cy="344895"/>
            </a:xfrm>
            <a:custGeom>
              <a:avLst/>
              <a:gdLst/>
              <a:ahLst/>
              <a:cxnLst/>
              <a:rect l="l" t="t" r="r" b="b"/>
              <a:pathLst>
                <a:path w="5228" h="2505" extrusionOk="0">
                  <a:moveTo>
                    <a:pt x="3416" y="1"/>
                  </a:moveTo>
                  <a:cubicBezTo>
                    <a:pt x="3346" y="1"/>
                    <a:pt x="3279" y="4"/>
                    <a:pt x="3218" y="11"/>
                  </a:cubicBezTo>
                  <a:cubicBezTo>
                    <a:pt x="1558" y="162"/>
                    <a:pt x="429" y="1695"/>
                    <a:pt x="49" y="2275"/>
                  </a:cubicBezTo>
                  <a:cubicBezTo>
                    <a:pt x="0" y="2377"/>
                    <a:pt x="73" y="2504"/>
                    <a:pt x="175" y="2504"/>
                  </a:cubicBezTo>
                  <a:lnTo>
                    <a:pt x="4980" y="2504"/>
                  </a:lnTo>
                  <a:cubicBezTo>
                    <a:pt x="5131" y="2504"/>
                    <a:pt x="5228" y="2401"/>
                    <a:pt x="5228" y="2251"/>
                  </a:cubicBezTo>
                  <a:lnTo>
                    <a:pt x="5228" y="542"/>
                  </a:lnTo>
                  <a:cubicBezTo>
                    <a:pt x="5228" y="416"/>
                    <a:pt x="5155" y="313"/>
                    <a:pt x="5053" y="289"/>
                  </a:cubicBezTo>
                  <a:cubicBezTo>
                    <a:pt x="4407" y="118"/>
                    <a:pt x="3836" y="1"/>
                    <a:pt x="34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4729369" y="3841380"/>
              <a:ext cx="650963" cy="274539"/>
            </a:xfrm>
            <a:custGeom>
              <a:avLst/>
              <a:gdLst/>
              <a:ahLst/>
              <a:cxnLst/>
              <a:rect l="l" t="t" r="r" b="b"/>
              <a:pathLst>
                <a:path w="4728" h="1994" extrusionOk="0">
                  <a:moveTo>
                    <a:pt x="158" y="1"/>
                  </a:moveTo>
                  <a:cubicBezTo>
                    <a:pt x="76" y="1"/>
                    <a:pt x="1" y="74"/>
                    <a:pt x="1" y="182"/>
                  </a:cubicBezTo>
                  <a:lnTo>
                    <a:pt x="1" y="1842"/>
                  </a:lnTo>
                  <a:cubicBezTo>
                    <a:pt x="1" y="1939"/>
                    <a:pt x="73" y="1993"/>
                    <a:pt x="152" y="1993"/>
                  </a:cubicBezTo>
                  <a:lnTo>
                    <a:pt x="4528" y="1993"/>
                  </a:lnTo>
                  <a:cubicBezTo>
                    <a:pt x="4679" y="1993"/>
                    <a:pt x="4727" y="1788"/>
                    <a:pt x="4576" y="1740"/>
                  </a:cubicBezTo>
                  <a:cubicBezTo>
                    <a:pt x="3671" y="1335"/>
                    <a:pt x="1836" y="532"/>
                    <a:pt x="200" y="7"/>
                  </a:cubicBezTo>
                  <a:cubicBezTo>
                    <a:pt x="186" y="3"/>
                    <a:pt x="172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4552447" y="4202107"/>
              <a:ext cx="124740" cy="27674"/>
            </a:xfrm>
            <a:custGeom>
              <a:avLst/>
              <a:gdLst/>
              <a:ahLst/>
              <a:cxnLst/>
              <a:rect l="l" t="t" r="r" b="b"/>
              <a:pathLst>
                <a:path w="906" h="201" extrusionOk="0">
                  <a:moveTo>
                    <a:pt x="103" y="1"/>
                  </a:moveTo>
                  <a:cubicBezTo>
                    <a:pt x="55" y="1"/>
                    <a:pt x="0" y="25"/>
                    <a:pt x="0" y="73"/>
                  </a:cubicBezTo>
                  <a:lnTo>
                    <a:pt x="0" y="103"/>
                  </a:lnTo>
                  <a:cubicBezTo>
                    <a:pt x="0" y="152"/>
                    <a:pt x="55" y="200"/>
                    <a:pt x="103" y="200"/>
                  </a:cubicBezTo>
                  <a:lnTo>
                    <a:pt x="809" y="200"/>
                  </a:lnTo>
                  <a:cubicBezTo>
                    <a:pt x="857" y="200"/>
                    <a:pt x="906" y="152"/>
                    <a:pt x="906" y="103"/>
                  </a:cubicBezTo>
                  <a:lnTo>
                    <a:pt x="906" y="73"/>
                  </a:lnTo>
                  <a:cubicBezTo>
                    <a:pt x="906" y="25"/>
                    <a:pt x="857" y="1"/>
                    <a:pt x="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465309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524375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3621578" y="4475544"/>
              <a:ext cx="307720" cy="308546"/>
            </a:xfrm>
            <a:custGeom>
              <a:avLst/>
              <a:gdLst/>
              <a:ahLst/>
              <a:cxnLst/>
              <a:rect l="l" t="t" r="r" b="b"/>
              <a:pathLst>
                <a:path w="2235" h="2241" extrusionOk="0">
                  <a:moveTo>
                    <a:pt x="1105" y="1"/>
                  </a:moveTo>
                  <a:cubicBezTo>
                    <a:pt x="502" y="1"/>
                    <a:pt x="1" y="502"/>
                    <a:pt x="1" y="1105"/>
                  </a:cubicBezTo>
                  <a:cubicBezTo>
                    <a:pt x="1" y="1739"/>
                    <a:pt x="502" y="2240"/>
                    <a:pt x="1105" y="2240"/>
                  </a:cubicBezTo>
                  <a:cubicBezTo>
                    <a:pt x="1733" y="2240"/>
                    <a:pt x="2234" y="1739"/>
                    <a:pt x="2234" y="1105"/>
                  </a:cubicBezTo>
                  <a:cubicBezTo>
                    <a:pt x="2234" y="502"/>
                    <a:pt x="1733" y="1"/>
                    <a:pt x="1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5002806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5061872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5154945" y="4475544"/>
              <a:ext cx="311851" cy="308546"/>
            </a:xfrm>
            <a:custGeom>
              <a:avLst/>
              <a:gdLst/>
              <a:ahLst/>
              <a:cxnLst/>
              <a:rect l="l" t="t" r="r" b="b"/>
              <a:pathLst>
                <a:path w="2265" h="2241" extrusionOk="0">
                  <a:moveTo>
                    <a:pt x="1135" y="1"/>
                  </a:moveTo>
                  <a:cubicBezTo>
                    <a:pt x="508" y="1"/>
                    <a:pt x="1" y="502"/>
                    <a:pt x="1" y="1105"/>
                  </a:cubicBezTo>
                  <a:cubicBezTo>
                    <a:pt x="1" y="1739"/>
                    <a:pt x="508" y="2240"/>
                    <a:pt x="1135" y="2240"/>
                  </a:cubicBezTo>
                  <a:cubicBezTo>
                    <a:pt x="1763" y="2240"/>
                    <a:pt x="2264" y="1739"/>
                    <a:pt x="2264" y="1105"/>
                  </a:cubicBezTo>
                  <a:cubicBezTo>
                    <a:pt x="2264" y="502"/>
                    <a:pt x="1763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82D892-F712-EAF9-351D-DCE4BB1D3665}"/>
              </a:ext>
            </a:extLst>
          </p:cNvPr>
          <p:cNvSpPr txBox="1"/>
          <p:nvPr/>
        </p:nvSpPr>
        <p:spPr>
          <a:xfrm>
            <a:off x="2078010" y="724916"/>
            <a:ext cx="5789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63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2123" name="Google Shape;2123;p63"/>
          <p:cNvGrpSpPr/>
          <p:nvPr/>
        </p:nvGrpSpPr>
        <p:grpSpPr>
          <a:xfrm>
            <a:off x="496000" y="3462396"/>
            <a:ext cx="3527688" cy="1531223"/>
            <a:chOff x="496000" y="3329046"/>
            <a:chExt cx="3527688" cy="1531223"/>
          </a:xfrm>
        </p:grpSpPr>
        <p:sp>
          <p:nvSpPr>
            <p:cNvPr id="2124" name="Google Shape;2124;p63"/>
            <p:cNvSpPr/>
            <p:nvPr/>
          </p:nvSpPr>
          <p:spPr>
            <a:xfrm>
              <a:off x="2015182" y="3706326"/>
              <a:ext cx="324828" cy="400188"/>
            </a:xfrm>
            <a:custGeom>
              <a:avLst/>
              <a:gdLst/>
              <a:ahLst/>
              <a:cxnLst/>
              <a:rect l="l" t="t" r="r" b="b"/>
              <a:pathLst>
                <a:path w="4069" h="5013" extrusionOk="0">
                  <a:moveTo>
                    <a:pt x="3191" y="1"/>
                  </a:moveTo>
                  <a:cubicBezTo>
                    <a:pt x="3075" y="12"/>
                    <a:pt x="2947" y="92"/>
                    <a:pt x="2936" y="209"/>
                  </a:cubicBezTo>
                  <a:cubicBezTo>
                    <a:pt x="2923" y="205"/>
                    <a:pt x="2909" y="204"/>
                    <a:pt x="2895" y="204"/>
                  </a:cubicBezTo>
                  <a:cubicBezTo>
                    <a:pt x="2764" y="204"/>
                    <a:pt x="2615" y="338"/>
                    <a:pt x="2648" y="464"/>
                  </a:cubicBezTo>
                  <a:cubicBezTo>
                    <a:pt x="2462" y="486"/>
                    <a:pt x="2334" y="694"/>
                    <a:pt x="2392" y="869"/>
                  </a:cubicBezTo>
                  <a:cubicBezTo>
                    <a:pt x="2265" y="880"/>
                    <a:pt x="2173" y="994"/>
                    <a:pt x="2173" y="1110"/>
                  </a:cubicBezTo>
                  <a:cubicBezTo>
                    <a:pt x="2173" y="1207"/>
                    <a:pt x="2252" y="1348"/>
                    <a:pt x="2341" y="1348"/>
                  </a:cubicBezTo>
                  <a:cubicBezTo>
                    <a:pt x="2370" y="1348"/>
                    <a:pt x="2400" y="1333"/>
                    <a:pt x="2428" y="1296"/>
                  </a:cubicBezTo>
                  <a:cubicBezTo>
                    <a:pt x="2439" y="1271"/>
                    <a:pt x="2462" y="1249"/>
                    <a:pt x="2498" y="1238"/>
                  </a:cubicBezTo>
                  <a:cubicBezTo>
                    <a:pt x="2502" y="1237"/>
                    <a:pt x="2507" y="1236"/>
                    <a:pt x="2512" y="1236"/>
                  </a:cubicBezTo>
                  <a:cubicBezTo>
                    <a:pt x="2554" y="1236"/>
                    <a:pt x="2604" y="1276"/>
                    <a:pt x="2636" y="1318"/>
                  </a:cubicBezTo>
                  <a:cubicBezTo>
                    <a:pt x="2670" y="1366"/>
                    <a:pt x="2706" y="1410"/>
                    <a:pt x="2717" y="1468"/>
                  </a:cubicBezTo>
                  <a:cubicBezTo>
                    <a:pt x="2728" y="1527"/>
                    <a:pt x="2717" y="1596"/>
                    <a:pt x="2659" y="1632"/>
                  </a:cubicBezTo>
                  <a:cubicBezTo>
                    <a:pt x="2648" y="1643"/>
                    <a:pt x="2625" y="1654"/>
                    <a:pt x="2612" y="1665"/>
                  </a:cubicBezTo>
                  <a:cubicBezTo>
                    <a:pt x="2612" y="1676"/>
                    <a:pt x="2625" y="1701"/>
                    <a:pt x="2625" y="1701"/>
                  </a:cubicBezTo>
                  <a:cubicBezTo>
                    <a:pt x="2659" y="1782"/>
                    <a:pt x="2728" y="1826"/>
                    <a:pt x="2808" y="1851"/>
                  </a:cubicBezTo>
                  <a:lnTo>
                    <a:pt x="2833" y="1851"/>
                  </a:lnTo>
                  <a:lnTo>
                    <a:pt x="2808" y="1862"/>
                  </a:lnTo>
                  <a:cubicBezTo>
                    <a:pt x="2797" y="2187"/>
                    <a:pt x="2797" y="2972"/>
                    <a:pt x="2567" y="3227"/>
                  </a:cubicBezTo>
                  <a:cubicBezTo>
                    <a:pt x="2522" y="3271"/>
                    <a:pt x="2484" y="3289"/>
                    <a:pt x="2448" y="3289"/>
                  </a:cubicBezTo>
                  <a:cubicBezTo>
                    <a:pt x="2354" y="3289"/>
                    <a:pt x="2282" y="3161"/>
                    <a:pt x="2173" y="3052"/>
                  </a:cubicBezTo>
                  <a:cubicBezTo>
                    <a:pt x="2023" y="2903"/>
                    <a:pt x="1862" y="2775"/>
                    <a:pt x="1688" y="2672"/>
                  </a:cubicBezTo>
                  <a:cubicBezTo>
                    <a:pt x="1596" y="2614"/>
                    <a:pt x="1502" y="2567"/>
                    <a:pt x="1421" y="2486"/>
                  </a:cubicBezTo>
                  <a:cubicBezTo>
                    <a:pt x="1271" y="2348"/>
                    <a:pt x="1202" y="2140"/>
                    <a:pt x="1133" y="1943"/>
                  </a:cubicBezTo>
                  <a:cubicBezTo>
                    <a:pt x="1041" y="1701"/>
                    <a:pt x="936" y="1446"/>
                    <a:pt x="728" y="1271"/>
                  </a:cubicBezTo>
                  <a:cubicBezTo>
                    <a:pt x="594" y="1154"/>
                    <a:pt x="413" y="1075"/>
                    <a:pt x="238" y="1075"/>
                  </a:cubicBezTo>
                  <a:cubicBezTo>
                    <a:pt x="156" y="1075"/>
                    <a:pt x="75" y="1093"/>
                    <a:pt x="1" y="1133"/>
                  </a:cubicBezTo>
                  <a:cubicBezTo>
                    <a:pt x="336" y="1757"/>
                    <a:pt x="475" y="2475"/>
                    <a:pt x="370" y="3169"/>
                  </a:cubicBezTo>
                  <a:cubicBezTo>
                    <a:pt x="359" y="3238"/>
                    <a:pt x="348" y="3297"/>
                    <a:pt x="370" y="3366"/>
                  </a:cubicBezTo>
                  <a:cubicBezTo>
                    <a:pt x="392" y="3421"/>
                    <a:pt x="439" y="3469"/>
                    <a:pt x="486" y="3516"/>
                  </a:cubicBezTo>
                  <a:cubicBezTo>
                    <a:pt x="694" y="3724"/>
                    <a:pt x="877" y="3885"/>
                    <a:pt x="1099" y="4093"/>
                  </a:cubicBezTo>
                  <a:cubicBezTo>
                    <a:pt x="1457" y="4417"/>
                    <a:pt x="1874" y="4684"/>
                    <a:pt x="2323" y="4856"/>
                  </a:cubicBezTo>
                  <a:cubicBezTo>
                    <a:pt x="2485" y="4919"/>
                    <a:pt x="2694" y="5012"/>
                    <a:pt x="2870" y="5012"/>
                  </a:cubicBezTo>
                  <a:cubicBezTo>
                    <a:pt x="2947" y="5012"/>
                    <a:pt x="3018" y="4994"/>
                    <a:pt x="3075" y="4947"/>
                  </a:cubicBezTo>
                  <a:cubicBezTo>
                    <a:pt x="3596" y="4509"/>
                    <a:pt x="3885" y="3851"/>
                    <a:pt x="3988" y="3191"/>
                  </a:cubicBezTo>
                  <a:cubicBezTo>
                    <a:pt x="4068" y="2603"/>
                    <a:pt x="3874" y="2070"/>
                    <a:pt x="3885" y="1493"/>
                  </a:cubicBezTo>
                  <a:cubicBezTo>
                    <a:pt x="3885" y="1410"/>
                    <a:pt x="3896" y="1330"/>
                    <a:pt x="3907" y="1249"/>
                  </a:cubicBezTo>
                  <a:cubicBezTo>
                    <a:pt x="3954" y="1008"/>
                    <a:pt x="3977" y="752"/>
                    <a:pt x="3988" y="497"/>
                  </a:cubicBezTo>
                  <a:cubicBezTo>
                    <a:pt x="3988" y="453"/>
                    <a:pt x="3988" y="395"/>
                    <a:pt x="3977" y="347"/>
                  </a:cubicBezTo>
                  <a:cubicBezTo>
                    <a:pt x="3943" y="267"/>
                    <a:pt x="3849" y="220"/>
                    <a:pt x="3768" y="186"/>
                  </a:cubicBezTo>
                  <a:cubicBezTo>
                    <a:pt x="3688" y="150"/>
                    <a:pt x="3608" y="128"/>
                    <a:pt x="3527" y="92"/>
                  </a:cubicBezTo>
                  <a:cubicBezTo>
                    <a:pt x="3422" y="48"/>
                    <a:pt x="3305" y="1"/>
                    <a:pt x="319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3"/>
            <p:cNvSpPr/>
            <p:nvPr/>
          </p:nvSpPr>
          <p:spPr>
            <a:xfrm>
              <a:off x="2015182" y="3792064"/>
              <a:ext cx="125493" cy="196701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238" y="1"/>
                  </a:moveTo>
                  <a:cubicBezTo>
                    <a:pt x="156" y="1"/>
                    <a:pt x="75" y="19"/>
                    <a:pt x="1" y="59"/>
                  </a:cubicBezTo>
                  <a:cubicBezTo>
                    <a:pt x="323" y="661"/>
                    <a:pt x="461" y="1365"/>
                    <a:pt x="381" y="2037"/>
                  </a:cubicBezTo>
                  <a:cubicBezTo>
                    <a:pt x="370" y="2059"/>
                    <a:pt x="370" y="2084"/>
                    <a:pt x="370" y="2095"/>
                  </a:cubicBezTo>
                  <a:cubicBezTo>
                    <a:pt x="359" y="2164"/>
                    <a:pt x="348" y="2223"/>
                    <a:pt x="370" y="2292"/>
                  </a:cubicBezTo>
                  <a:cubicBezTo>
                    <a:pt x="392" y="2347"/>
                    <a:pt x="439" y="2395"/>
                    <a:pt x="486" y="2442"/>
                  </a:cubicBezTo>
                  <a:lnTo>
                    <a:pt x="508" y="2464"/>
                  </a:lnTo>
                  <a:lnTo>
                    <a:pt x="1571" y="1529"/>
                  </a:lnTo>
                  <a:cubicBezTo>
                    <a:pt x="1516" y="1493"/>
                    <a:pt x="1468" y="1460"/>
                    <a:pt x="1421" y="1412"/>
                  </a:cubicBezTo>
                  <a:cubicBezTo>
                    <a:pt x="1363" y="1365"/>
                    <a:pt x="1330" y="1296"/>
                    <a:pt x="1283" y="1238"/>
                  </a:cubicBezTo>
                  <a:cubicBezTo>
                    <a:pt x="1224" y="1124"/>
                    <a:pt x="1180" y="996"/>
                    <a:pt x="1133" y="869"/>
                  </a:cubicBezTo>
                  <a:cubicBezTo>
                    <a:pt x="1041" y="627"/>
                    <a:pt x="936" y="372"/>
                    <a:pt x="728" y="197"/>
                  </a:cubicBezTo>
                  <a:cubicBezTo>
                    <a:pt x="594" y="80"/>
                    <a:pt x="413" y="1"/>
                    <a:pt x="238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3"/>
            <p:cNvSpPr/>
            <p:nvPr/>
          </p:nvSpPr>
          <p:spPr>
            <a:xfrm>
              <a:off x="1717093" y="3708082"/>
              <a:ext cx="397873" cy="640636"/>
            </a:xfrm>
            <a:custGeom>
              <a:avLst/>
              <a:gdLst/>
              <a:ahLst/>
              <a:cxnLst/>
              <a:rect l="l" t="t" r="r" b="b"/>
              <a:pathLst>
                <a:path w="4984" h="8025" extrusionOk="0">
                  <a:moveTo>
                    <a:pt x="2972" y="1"/>
                  </a:moveTo>
                  <a:cubicBezTo>
                    <a:pt x="2855" y="314"/>
                    <a:pt x="2647" y="592"/>
                    <a:pt x="2370" y="789"/>
                  </a:cubicBezTo>
                  <a:cubicBezTo>
                    <a:pt x="2042" y="725"/>
                    <a:pt x="1715" y="622"/>
                    <a:pt x="1387" y="622"/>
                  </a:cubicBezTo>
                  <a:cubicBezTo>
                    <a:pt x="1357" y="622"/>
                    <a:pt x="1326" y="623"/>
                    <a:pt x="1296" y="625"/>
                  </a:cubicBezTo>
                  <a:cubicBezTo>
                    <a:pt x="949" y="650"/>
                    <a:pt x="577" y="789"/>
                    <a:pt x="347" y="1066"/>
                  </a:cubicBezTo>
                  <a:cubicBezTo>
                    <a:pt x="150" y="1308"/>
                    <a:pt x="70" y="1632"/>
                    <a:pt x="48" y="1957"/>
                  </a:cubicBezTo>
                  <a:cubicBezTo>
                    <a:pt x="0" y="2903"/>
                    <a:pt x="450" y="3793"/>
                    <a:pt x="891" y="4637"/>
                  </a:cubicBezTo>
                  <a:cubicBezTo>
                    <a:pt x="1019" y="4892"/>
                    <a:pt x="763" y="5147"/>
                    <a:pt x="683" y="5411"/>
                  </a:cubicBezTo>
                  <a:cubicBezTo>
                    <a:pt x="428" y="6279"/>
                    <a:pt x="417" y="7181"/>
                    <a:pt x="763" y="8024"/>
                  </a:cubicBezTo>
                  <a:lnTo>
                    <a:pt x="1665" y="8024"/>
                  </a:lnTo>
                  <a:cubicBezTo>
                    <a:pt x="1745" y="8024"/>
                    <a:pt x="1815" y="8024"/>
                    <a:pt x="1884" y="8002"/>
                  </a:cubicBezTo>
                  <a:cubicBezTo>
                    <a:pt x="1965" y="7977"/>
                    <a:pt x="2045" y="7908"/>
                    <a:pt x="2114" y="7852"/>
                  </a:cubicBezTo>
                  <a:cubicBezTo>
                    <a:pt x="2866" y="7170"/>
                    <a:pt x="3757" y="6718"/>
                    <a:pt x="4670" y="6279"/>
                  </a:cubicBezTo>
                  <a:cubicBezTo>
                    <a:pt x="4265" y="5772"/>
                    <a:pt x="4082" y="5100"/>
                    <a:pt x="4162" y="4454"/>
                  </a:cubicBezTo>
                  <a:cubicBezTo>
                    <a:pt x="4162" y="4384"/>
                    <a:pt x="4173" y="4326"/>
                    <a:pt x="4209" y="4257"/>
                  </a:cubicBezTo>
                  <a:cubicBezTo>
                    <a:pt x="4265" y="4151"/>
                    <a:pt x="4381" y="4093"/>
                    <a:pt x="4473" y="4024"/>
                  </a:cubicBezTo>
                  <a:cubicBezTo>
                    <a:pt x="4856" y="3735"/>
                    <a:pt x="4983" y="3169"/>
                    <a:pt x="4764" y="2742"/>
                  </a:cubicBezTo>
                  <a:cubicBezTo>
                    <a:pt x="4625" y="2476"/>
                    <a:pt x="4370" y="2267"/>
                    <a:pt x="4242" y="1990"/>
                  </a:cubicBezTo>
                  <a:cubicBezTo>
                    <a:pt x="4173" y="1818"/>
                    <a:pt x="4151" y="1632"/>
                    <a:pt x="4093" y="1457"/>
                  </a:cubicBezTo>
                  <a:cubicBezTo>
                    <a:pt x="4046" y="1274"/>
                    <a:pt x="4001" y="1077"/>
                    <a:pt x="3826" y="997"/>
                  </a:cubicBezTo>
                  <a:cubicBezTo>
                    <a:pt x="3810" y="1000"/>
                    <a:pt x="3794" y="1002"/>
                    <a:pt x="3778" y="1002"/>
                  </a:cubicBezTo>
                  <a:cubicBezTo>
                    <a:pt x="3645" y="1002"/>
                    <a:pt x="3523" y="886"/>
                    <a:pt x="3491" y="753"/>
                  </a:cubicBezTo>
                  <a:cubicBezTo>
                    <a:pt x="3457" y="603"/>
                    <a:pt x="3527" y="442"/>
                    <a:pt x="3640" y="336"/>
                  </a:cubicBezTo>
                  <a:cubicBezTo>
                    <a:pt x="3502" y="325"/>
                    <a:pt x="3363" y="292"/>
                    <a:pt x="3249" y="234"/>
                  </a:cubicBezTo>
                  <a:cubicBezTo>
                    <a:pt x="3122" y="164"/>
                    <a:pt x="3005" y="128"/>
                    <a:pt x="2972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3"/>
            <p:cNvSpPr/>
            <p:nvPr/>
          </p:nvSpPr>
          <p:spPr>
            <a:xfrm>
              <a:off x="1729946" y="3759493"/>
              <a:ext cx="404259" cy="605590"/>
            </a:xfrm>
            <a:custGeom>
              <a:avLst/>
              <a:gdLst/>
              <a:ahLst/>
              <a:cxnLst/>
              <a:rect l="l" t="t" r="r" b="b"/>
              <a:pathLst>
                <a:path w="5064" h="7586" extrusionOk="0">
                  <a:moveTo>
                    <a:pt x="1501" y="5"/>
                  </a:moveTo>
                  <a:cubicBezTo>
                    <a:pt x="1494" y="5"/>
                    <a:pt x="1488" y="6"/>
                    <a:pt x="1482" y="6"/>
                  </a:cubicBezTo>
                  <a:cubicBezTo>
                    <a:pt x="1488" y="6"/>
                    <a:pt x="1494" y="5"/>
                    <a:pt x="1501" y="5"/>
                  </a:cubicBezTo>
                  <a:close/>
                  <a:moveTo>
                    <a:pt x="1666" y="0"/>
                  </a:moveTo>
                  <a:cubicBezTo>
                    <a:pt x="1613" y="0"/>
                    <a:pt x="1558" y="3"/>
                    <a:pt x="1501" y="5"/>
                  </a:cubicBezTo>
                  <a:lnTo>
                    <a:pt x="1501" y="5"/>
                  </a:lnTo>
                  <a:cubicBezTo>
                    <a:pt x="1503" y="5"/>
                    <a:pt x="1506" y="5"/>
                    <a:pt x="1508" y="5"/>
                  </a:cubicBezTo>
                  <a:cubicBezTo>
                    <a:pt x="1660" y="5"/>
                    <a:pt x="1809" y="93"/>
                    <a:pt x="1909" y="214"/>
                  </a:cubicBezTo>
                  <a:cubicBezTo>
                    <a:pt x="2037" y="364"/>
                    <a:pt x="2092" y="572"/>
                    <a:pt x="2139" y="758"/>
                  </a:cubicBezTo>
                  <a:cubicBezTo>
                    <a:pt x="2336" y="1474"/>
                    <a:pt x="2175" y="2284"/>
                    <a:pt x="1712" y="2861"/>
                  </a:cubicBezTo>
                  <a:cubicBezTo>
                    <a:pt x="1504" y="3116"/>
                    <a:pt x="1238" y="3335"/>
                    <a:pt x="913" y="3380"/>
                  </a:cubicBezTo>
                  <a:cubicBezTo>
                    <a:pt x="895" y="3382"/>
                    <a:pt x="876" y="3384"/>
                    <a:pt x="858" y="3384"/>
                  </a:cubicBezTo>
                  <a:cubicBezTo>
                    <a:pt x="550" y="3384"/>
                    <a:pt x="215" y="3029"/>
                    <a:pt x="139" y="2733"/>
                  </a:cubicBezTo>
                  <a:lnTo>
                    <a:pt x="139" y="2733"/>
                  </a:lnTo>
                  <a:cubicBezTo>
                    <a:pt x="208" y="3172"/>
                    <a:pt x="416" y="3774"/>
                    <a:pt x="719" y="4109"/>
                  </a:cubicBezTo>
                  <a:cubicBezTo>
                    <a:pt x="128" y="5114"/>
                    <a:pt x="0" y="6398"/>
                    <a:pt x="394" y="7508"/>
                  </a:cubicBezTo>
                  <a:cubicBezTo>
                    <a:pt x="567" y="7562"/>
                    <a:pt x="740" y="7586"/>
                    <a:pt x="912" y="7586"/>
                  </a:cubicBezTo>
                  <a:cubicBezTo>
                    <a:pt x="1513" y="7586"/>
                    <a:pt x="2106" y="7294"/>
                    <a:pt x="2636" y="6953"/>
                  </a:cubicBezTo>
                  <a:cubicBezTo>
                    <a:pt x="3008" y="6734"/>
                    <a:pt x="3341" y="6468"/>
                    <a:pt x="3676" y="6223"/>
                  </a:cubicBezTo>
                  <a:cubicBezTo>
                    <a:pt x="3862" y="6099"/>
                    <a:pt x="4034" y="5971"/>
                    <a:pt x="4220" y="5855"/>
                  </a:cubicBezTo>
                  <a:cubicBezTo>
                    <a:pt x="4337" y="5774"/>
                    <a:pt x="4625" y="5682"/>
                    <a:pt x="4672" y="5555"/>
                  </a:cubicBezTo>
                  <a:cubicBezTo>
                    <a:pt x="4209" y="5139"/>
                    <a:pt x="3965" y="4503"/>
                    <a:pt x="4034" y="3879"/>
                  </a:cubicBezTo>
                  <a:cubicBezTo>
                    <a:pt x="4048" y="3796"/>
                    <a:pt x="4059" y="3715"/>
                    <a:pt x="4093" y="3635"/>
                  </a:cubicBezTo>
                  <a:cubicBezTo>
                    <a:pt x="4140" y="3554"/>
                    <a:pt x="4220" y="3485"/>
                    <a:pt x="4290" y="3427"/>
                  </a:cubicBezTo>
                  <a:cubicBezTo>
                    <a:pt x="4717" y="3047"/>
                    <a:pt x="5064" y="2514"/>
                    <a:pt x="4706" y="1948"/>
                  </a:cubicBezTo>
                  <a:cubicBezTo>
                    <a:pt x="4589" y="1762"/>
                    <a:pt x="4417" y="1623"/>
                    <a:pt x="4256" y="1485"/>
                  </a:cubicBezTo>
                  <a:cubicBezTo>
                    <a:pt x="4093" y="1346"/>
                    <a:pt x="4034" y="1058"/>
                    <a:pt x="3979" y="872"/>
                  </a:cubicBezTo>
                  <a:cubicBezTo>
                    <a:pt x="3932" y="733"/>
                    <a:pt x="3909" y="594"/>
                    <a:pt x="3826" y="480"/>
                  </a:cubicBezTo>
                  <a:cubicBezTo>
                    <a:pt x="3754" y="386"/>
                    <a:pt x="3635" y="302"/>
                    <a:pt x="3519" y="302"/>
                  </a:cubicBezTo>
                  <a:cubicBezTo>
                    <a:pt x="3506" y="302"/>
                    <a:pt x="3492" y="303"/>
                    <a:pt x="3479" y="306"/>
                  </a:cubicBezTo>
                  <a:cubicBezTo>
                    <a:pt x="3574" y="375"/>
                    <a:pt x="3596" y="561"/>
                    <a:pt x="3618" y="664"/>
                  </a:cubicBezTo>
                  <a:cubicBezTo>
                    <a:pt x="3654" y="813"/>
                    <a:pt x="3665" y="966"/>
                    <a:pt x="3665" y="1116"/>
                  </a:cubicBezTo>
                  <a:cubicBezTo>
                    <a:pt x="3665" y="1382"/>
                    <a:pt x="3574" y="1693"/>
                    <a:pt x="3319" y="1784"/>
                  </a:cubicBezTo>
                  <a:cubicBezTo>
                    <a:pt x="3274" y="1801"/>
                    <a:pt x="3228" y="1809"/>
                    <a:pt x="3182" y="1809"/>
                  </a:cubicBezTo>
                  <a:cubicBezTo>
                    <a:pt x="3001" y="1809"/>
                    <a:pt x="2818" y="1689"/>
                    <a:pt x="2716" y="1532"/>
                  </a:cubicBezTo>
                  <a:cubicBezTo>
                    <a:pt x="2578" y="1335"/>
                    <a:pt x="2544" y="1091"/>
                    <a:pt x="2486" y="872"/>
                  </a:cubicBezTo>
                  <a:cubicBezTo>
                    <a:pt x="2428" y="619"/>
                    <a:pt x="2359" y="328"/>
                    <a:pt x="2139" y="156"/>
                  </a:cubicBezTo>
                  <a:cubicBezTo>
                    <a:pt x="1985" y="26"/>
                    <a:pt x="1836" y="0"/>
                    <a:pt x="166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3"/>
            <p:cNvSpPr/>
            <p:nvPr/>
          </p:nvSpPr>
          <p:spPr>
            <a:xfrm>
              <a:off x="2316863" y="4120967"/>
              <a:ext cx="253939" cy="239969"/>
            </a:xfrm>
            <a:custGeom>
              <a:avLst/>
              <a:gdLst/>
              <a:ahLst/>
              <a:cxnLst/>
              <a:rect l="l" t="t" r="r" b="b"/>
              <a:pathLst>
                <a:path w="3181" h="3006" extrusionOk="0">
                  <a:moveTo>
                    <a:pt x="1010" y="0"/>
                  </a:moveTo>
                  <a:cubicBezTo>
                    <a:pt x="644" y="0"/>
                    <a:pt x="277" y="139"/>
                    <a:pt x="1" y="403"/>
                  </a:cubicBezTo>
                  <a:cubicBezTo>
                    <a:pt x="150" y="472"/>
                    <a:pt x="164" y="644"/>
                    <a:pt x="256" y="794"/>
                  </a:cubicBezTo>
                  <a:cubicBezTo>
                    <a:pt x="625" y="1432"/>
                    <a:pt x="961" y="2089"/>
                    <a:pt x="1260" y="2772"/>
                  </a:cubicBezTo>
                  <a:cubicBezTo>
                    <a:pt x="1296" y="2852"/>
                    <a:pt x="1330" y="2933"/>
                    <a:pt x="1413" y="2980"/>
                  </a:cubicBezTo>
                  <a:cubicBezTo>
                    <a:pt x="1457" y="3002"/>
                    <a:pt x="1515" y="3002"/>
                    <a:pt x="1563" y="3002"/>
                  </a:cubicBezTo>
                  <a:cubicBezTo>
                    <a:pt x="1681" y="3005"/>
                    <a:pt x="1795" y="3006"/>
                    <a:pt x="1907" y="3006"/>
                  </a:cubicBezTo>
                  <a:cubicBezTo>
                    <a:pt x="2338" y="3006"/>
                    <a:pt x="2730" y="2986"/>
                    <a:pt x="3180" y="2922"/>
                  </a:cubicBezTo>
                  <a:cubicBezTo>
                    <a:pt x="3030" y="2264"/>
                    <a:pt x="2869" y="1604"/>
                    <a:pt x="2534" y="1038"/>
                  </a:cubicBezTo>
                  <a:cubicBezTo>
                    <a:pt x="2428" y="863"/>
                    <a:pt x="2301" y="702"/>
                    <a:pt x="2176" y="564"/>
                  </a:cubicBezTo>
                  <a:cubicBezTo>
                    <a:pt x="2037" y="414"/>
                    <a:pt x="1884" y="286"/>
                    <a:pt x="1723" y="195"/>
                  </a:cubicBezTo>
                  <a:cubicBezTo>
                    <a:pt x="1504" y="64"/>
                    <a:pt x="1257" y="0"/>
                    <a:pt x="101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3"/>
            <p:cNvSpPr/>
            <p:nvPr/>
          </p:nvSpPr>
          <p:spPr>
            <a:xfrm>
              <a:off x="1799239" y="4120887"/>
              <a:ext cx="673606" cy="300720"/>
            </a:xfrm>
            <a:custGeom>
              <a:avLst/>
              <a:gdLst/>
              <a:ahLst/>
              <a:cxnLst/>
              <a:rect l="l" t="t" r="r" b="b"/>
              <a:pathLst>
                <a:path w="8438" h="3767" extrusionOk="0">
                  <a:moveTo>
                    <a:pt x="6444" y="1"/>
                  </a:moveTo>
                  <a:cubicBezTo>
                    <a:pt x="6170" y="1"/>
                    <a:pt x="5885" y="90"/>
                    <a:pt x="5619" y="184"/>
                  </a:cubicBezTo>
                  <a:cubicBezTo>
                    <a:pt x="3699" y="889"/>
                    <a:pt x="1896" y="1905"/>
                    <a:pt x="311" y="3178"/>
                  </a:cubicBezTo>
                  <a:cubicBezTo>
                    <a:pt x="198" y="3270"/>
                    <a:pt x="114" y="3328"/>
                    <a:pt x="1" y="3431"/>
                  </a:cubicBezTo>
                  <a:cubicBezTo>
                    <a:pt x="960" y="3528"/>
                    <a:pt x="2001" y="3766"/>
                    <a:pt x="2978" y="3766"/>
                  </a:cubicBezTo>
                  <a:cubicBezTo>
                    <a:pt x="3650" y="3766"/>
                    <a:pt x="4291" y="3654"/>
                    <a:pt x="4856" y="3306"/>
                  </a:cubicBezTo>
                  <a:cubicBezTo>
                    <a:pt x="5097" y="3142"/>
                    <a:pt x="5341" y="2992"/>
                    <a:pt x="5583" y="2842"/>
                  </a:cubicBezTo>
                  <a:cubicBezTo>
                    <a:pt x="5652" y="2795"/>
                    <a:pt x="5733" y="2751"/>
                    <a:pt x="5827" y="2751"/>
                  </a:cubicBezTo>
                  <a:cubicBezTo>
                    <a:pt x="6035" y="2762"/>
                    <a:pt x="6127" y="3014"/>
                    <a:pt x="6288" y="3153"/>
                  </a:cubicBezTo>
                  <a:cubicBezTo>
                    <a:pt x="6405" y="3258"/>
                    <a:pt x="6560" y="3293"/>
                    <a:pt x="6723" y="3293"/>
                  </a:cubicBezTo>
                  <a:cubicBezTo>
                    <a:pt x="6848" y="3293"/>
                    <a:pt x="6977" y="3273"/>
                    <a:pt x="7098" y="3247"/>
                  </a:cubicBezTo>
                  <a:cubicBezTo>
                    <a:pt x="7550" y="3167"/>
                    <a:pt x="7988" y="3084"/>
                    <a:pt x="8438" y="3003"/>
                  </a:cubicBezTo>
                  <a:cubicBezTo>
                    <a:pt x="8277" y="2160"/>
                    <a:pt x="7930" y="1364"/>
                    <a:pt x="7445" y="656"/>
                  </a:cubicBezTo>
                  <a:cubicBezTo>
                    <a:pt x="7284" y="415"/>
                    <a:pt x="7098" y="184"/>
                    <a:pt x="6820" y="68"/>
                  </a:cubicBezTo>
                  <a:cubicBezTo>
                    <a:pt x="6699" y="20"/>
                    <a:pt x="6573" y="1"/>
                    <a:pt x="644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3"/>
            <p:cNvSpPr/>
            <p:nvPr/>
          </p:nvSpPr>
          <p:spPr>
            <a:xfrm>
              <a:off x="1785269" y="4148428"/>
              <a:ext cx="445930" cy="290501"/>
            </a:xfrm>
            <a:custGeom>
              <a:avLst/>
              <a:gdLst/>
              <a:ahLst/>
              <a:cxnLst/>
              <a:rect l="l" t="t" r="r" b="b"/>
              <a:pathLst>
                <a:path w="5586" h="3639" extrusionOk="0">
                  <a:moveTo>
                    <a:pt x="5250" y="0"/>
                  </a:moveTo>
                  <a:cubicBezTo>
                    <a:pt x="5243" y="3"/>
                    <a:pt x="5236" y="5"/>
                    <a:pt x="5228" y="8"/>
                  </a:cubicBezTo>
                  <a:lnTo>
                    <a:pt x="5228" y="8"/>
                  </a:lnTo>
                  <a:cubicBezTo>
                    <a:pt x="5236" y="5"/>
                    <a:pt x="5243" y="3"/>
                    <a:pt x="5250" y="0"/>
                  </a:cubicBezTo>
                  <a:close/>
                  <a:moveTo>
                    <a:pt x="5228" y="8"/>
                  </a:moveTo>
                  <a:lnTo>
                    <a:pt x="5228" y="8"/>
                  </a:lnTo>
                  <a:cubicBezTo>
                    <a:pt x="3273" y="680"/>
                    <a:pt x="1521" y="1762"/>
                    <a:pt x="1" y="3155"/>
                  </a:cubicBezTo>
                  <a:cubicBezTo>
                    <a:pt x="603" y="3516"/>
                    <a:pt x="1319" y="3596"/>
                    <a:pt x="2023" y="3618"/>
                  </a:cubicBezTo>
                  <a:cubicBezTo>
                    <a:pt x="2239" y="3630"/>
                    <a:pt x="2455" y="3638"/>
                    <a:pt x="2671" y="3638"/>
                  </a:cubicBezTo>
                  <a:cubicBezTo>
                    <a:pt x="3094" y="3638"/>
                    <a:pt x="3515" y="3607"/>
                    <a:pt x="3921" y="3516"/>
                  </a:cubicBezTo>
                  <a:cubicBezTo>
                    <a:pt x="4545" y="3377"/>
                    <a:pt x="5159" y="3144"/>
                    <a:pt x="5586" y="2683"/>
                  </a:cubicBezTo>
                  <a:cubicBezTo>
                    <a:pt x="5145" y="2323"/>
                    <a:pt x="4926" y="1745"/>
                    <a:pt x="4834" y="1191"/>
                  </a:cubicBezTo>
                  <a:cubicBezTo>
                    <a:pt x="4798" y="960"/>
                    <a:pt x="4776" y="727"/>
                    <a:pt x="4823" y="508"/>
                  </a:cubicBezTo>
                  <a:cubicBezTo>
                    <a:pt x="4879" y="296"/>
                    <a:pt x="5021" y="84"/>
                    <a:pt x="5228" y="8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3"/>
            <p:cNvSpPr/>
            <p:nvPr/>
          </p:nvSpPr>
          <p:spPr>
            <a:xfrm>
              <a:off x="527853" y="4080413"/>
              <a:ext cx="3495836" cy="629220"/>
            </a:xfrm>
            <a:custGeom>
              <a:avLst/>
              <a:gdLst/>
              <a:ahLst/>
              <a:cxnLst/>
              <a:rect l="l" t="t" r="r" b="b"/>
              <a:pathLst>
                <a:path w="43791" h="7882" extrusionOk="0">
                  <a:moveTo>
                    <a:pt x="43181" y="0"/>
                  </a:moveTo>
                  <a:cubicBezTo>
                    <a:pt x="43110" y="0"/>
                    <a:pt x="43038" y="14"/>
                    <a:pt x="42966" y="42"/>
                  </a:cubicBezTo>
                  <a:cubicBezTo>
                    <a:pt x="36746" y="2571"/>
                    <a:pt x="28613" y="3329"/>
                    <a:pt x="21099" y="3329"/>
                  </a:cubicBezTo>
                  <a:cubicBezTo>
                    <a:pt x="11952" y="3329"/>
                    <a:pt x="3721" y="2206"/>
                    <a:pt x="967" y="1787"/>
                  </a:cubicBezTo>
                  <a:cubicBezTo>
                    <a:pt x="931" y="1782"/>
                    <a:pt x="895" y="1780"/>
                    <a:pt x="859" y="1780"/>
                  </a:cubicBezTo>
                  <a:cubicBezTo>
                    <a:pt x="396" y="1780"/>
                    <a:pt x="1" y="2185"/>
                    <a:pt x="65" y="2667"/>
                  </a:cubicBezTo>
                  <a:cubicBezTo>
                    <a:pt x="726" y="7569"/>
                    <a:pt x="5081" y="7777"/>
                    <a:pt x="5081" y="7777"/>
                  </a:cubicBezTo>
                  <a:cubicBezTo>
                    <a:pt x="5081" y="7777"/>
                    <a:pt x="10044" y="7881"/>
                    <a:pt x="16238" y="7881"/>
                  </a:cubicBezTo>
                  <a:cubicBezTo>
                    <a:pt x="25367" y="7881"/>
                    <a:pt x="37171" y="7656"/>
                    <a:pt x="39706" y="6540"/>
                  </a:cubicBezTo>
                  <a:cubicBezTo>
                    <a:pt x="42792" y="5186"/>
                    <a:pt x="43555" y="2181"/>
                    <a:pt x="43751" y="644"/>
                  </a:cubicBezTo>
                  <a:cubicBezTo>
                    <a:pt x="43790" y="284"/>
                    <a:pt x="43506" y="0"/>
                    <a:pt x="431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3"/>
            <p:cNvSpPr/>
            <p:nvPr/>
          </p:nvSpPr>
          <p:spPr>
            <a:xfrm>
              <a:off x="496000" y="4514213"/>
              <a:ext cx="3250358" cy="239171"/>
            </a:xfrm>
            <a:custGeom>
              <a:avLst/>
              <a:gdLst/>
              <a:ahLst/>
              <a:cxnLst/>
              <a:rect l="l" t="t" r="r" b="b"/>
              <a:pathLst>
                <a:path w="40716" h="2996" extrusionOk="0">
                  <a:moveTo>
                    <a:pt x="1563" y="1"/>
                  </a:moveTo>
                  <a:cubicBezTo>
                    <a:pt x="1033" y="1"/>
                    <a:pt x="521" y="136"/>
                    <a:pt x="117" y="471"/>
                  </a:cubicBezTo>
                  <a:cubicBezTo>
                    <a:pt x="1" y="1639"/>
                    <a:pt x="986" y="2632"/>
                    <a:pt x="2129" y="2887"/>
                  </a:cubicBezTo>
                  <a:cubicBezTo>
                    <a:pt x="2489" y="2966"/>
                    <a:pt x="2853" y="2995"/>
                    <a:pt x="3219" y="2995"/>
                  </a:cubicBezTo>
                  <a:cubicBezTo>
                    <a:pt x="4027" y="2995"/>
                    <a:pt x="4844" y="2851"/>
                    <a:pt x="5655" y="2771"/>
                  </a:cubicBezTo>
                  <a:cubicBezTo>
                    <a:pt x="6241" y="2709"/>
                    <a:pt x="6832" y="2689"/>
                    <a:pt x="7423" y="2689"/>
                  </a:cubicBezTo>
                  <a:cubicBezTo>
                    <a:pt x="8173" y="2689"/>
                    <a:pt x="8924" y="2722"/>
                    <a:pt x="9667" y="2748"/>
                  </a:cubicBezTo>
                  <a:cubicBezTo>
                    <a:pt x="13524" y="2900"/>
                    <a:pt x="17382" y="2975"/>
                    <a:pt x="21239" y="2975"/>
                  </a:cubicBezTo>
                  <a:cubicBezTo>
                    <a:pt x="27360" y="2975"/>
                    <a:pt x="33479" y="2785"/>
                    <a:pt x="39584" y="2402"/>
                  </a:cubicBezTo>
                  <a:cubicBezTo>
                    <a:pt x="40105" y="2366"/>
                    <a:pt x="40716" y="2194"/>
                    <a:pt x="40624" y="1672"/>
                  </a:cubicBezTo>
                  <a:lnTo>
                    <a:pt x="40624" y="1672"/>
                  </a:lnTo>
                  <a:cubicBezTo>
                    <a:pt x="40377" y="1784"/>
                    <a:pt x="40114" y="1830"/>
                    <a:pt x="39846" y="1830"/>
                  </a:cubicBezTo>
                  <a:cubicBezTo>
                    <a:pt x="39361" y="1830"/>
                    <a:pt x="38858" y="1677"/>
                    <a:pt x="38405" y="1475"/>
                  </a:cubicBezTo>
                  <a:cubicBezTo>
                    <a:pt x="37711" y="1164"/>
                    <a:pt x="37053" y="737"/>
                    <a:pt x="36302" y="584"/>
                  </a:cubicBezTo>
                  <a:cubicBezTo>
                    <a:pt x="36091" y="545"/>
                    <a:pt x="35880" y="527"/>
                    <a:pt x="35668" y="527"/>
                  </a:cubicBezTo>
                  <a:cubicBezTo>
                    <a:pt x="34902" y="527"/>
                    <a:pt x="34130" y="757"/>
                    <a:pt x="33388" y="1001"/>
                  </a:cubicBezTo>
                  <a:cubicBezTo>
                    <a:pt x="32822" y="1191"/>
                    <a:pt x="32239" y="1394"/>
                    <a:pt x="31648" y="1394"/>
                  </a:cubicBezTo>
                  <a:cubicBezTo>
                    <a:pt x="31515" y="1394"/>
                    <a:pt x="31382" y="1384"/>
                    <a:pt x="31249" y="1361"/>
                  </a:cubicBezTo>
                  <a:cubicBezTo>
                    <a:pt x="30764" y="1278"/>
                    <a:pt x="30312" y="1025"/>
                    <a:pt x="29826" y="967"/>
                  </a:cubicBezTo>
                  <a:cubicBezTo>
                    <a:pt x="29740" y="956"/>
                    <a:pt x="29654" y="950"/>
                    <a:pt x="29569" y="950"/>
                  </a:cubicBezTo>
                  <a:cubicBezTo>
                    <a:pt x="28878" y="950"/>
                    <a:pt x="28215" y="1298"/>
                    <a:pt x="27526" y="1464"/>
                  </a:cubicBezTo>
                  <a:cubicBezTo>
                    <a:pt x="27235" y="1540"/>
                    <a:pt x="26963" y="1571"/>
                    <a:pt x="26701" y="1571"/>
                  </a:cubicBezTo>
                  <a:cubicBezTo>
                    <a:pt x="25842" y="1571"/>
                    <a:pt x="25101" y="1235"/>
                    <a:pt x="24197" y="1048"/>
                  </a:cubicBezTo>
                  <a:cubicBezTo>
                    <a:pt x="23670" y="935"/>
                    <a:pt x="23114" y="887"/>
                    <a:pt x="22555" y="887"/>
                  </a:cubicBezTo>
                  <a:cubicBezTo>
                    <a:pt x="21787" y="887"/>
                    <a:pt x="21012" y="978"/>
                    <a:pt x="20290" y="1117"/>
                  </a:cubicBezTo>
                  <a:cubicBezTo>
                    <a:pt x="19171" y="1334"/>
                    <a:pt x="18052" y="1713"/>
                    <a:pt x="16915" y="1713"/>
                  </a:cubicBezTo>
                  <a:cubicBezTo>
                    <a:pt x="16772" y="1713"/>
                    <a:pt x="16630" y="1707"/>
                    <a:pt x="16487" y="1694"/>
                  </a:cubicBezTo>
                  <a:cubicBezTo>
                    <a:pt x="15388" y="1603"/>
                    <a:pt x="14359" y="1084"/>
                    <a:pt x="13274" y="876"/>
                  </a:cubicBezTo>
                  <a:cubicBezTo>
                    <a:pt x="12910" y="804"/>
                    <a:pt x="12543" y="770"/>
                    <a:pt x="12176" y="770"/>
                  </a:cubicBezTo>
                  <a:cubicBezTo>
                    <a:pt x="11645" y="770"/>
                    <a:pt x="11116" y="842"/>
                    <a:pt x="10602" y="978"/>
                  </a:cubicBezTo>
                  <a:cubicBezTo>
                    <a:pt x="9920" y="1164"/>
                    <a:pt x="9284" y="1475"/>
                    <a:pt x="8616" y="1650"/>
                  </a:cubicBezTo>
                  <a:cubicBezTo>
                    <a:pt x="8197" y="1751"/>
                    <a:pt x="7764" y="1802"/>
                    <a:pt x="7332" y="1802"/>
                  </a:cubicBezTo>
                  <a:cubicBezTo>
                    <a:pt x="6736" y="1802"/>
                    <a:pt x="6142" y="1706"/>
                    <a:pt x="5586" y="1511"/>
                  </a:cubicBezTo>
                  <a:cubicBezTo>
                    <a:pt x="4648" y="1186"/>
                    <a:pt x="3841" y="609"/>
                    <a:pt x="2914" y="263"/>
                  </a:cubicBezTo>
                  <a:cubicBezTo>
                    <a:pt x="2491" y="102"/>
                    <a:pt x="20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3"/>
            <p:cNvSpPr/>
            <p:nvPr/>
          </p:nvSpPr>
          <p:spPr>
            <a:xfrm>
              <a:off x="2311355" y="3593765"/>
              <a:ext cx="167084" cy="149601"/>
            </a:xfrm>
            <a:custGeom>
              <a:avLst/>
              <a:gdLst/>
              <a:ahLst/>
              <a:cxnLst/>
              <a:rect l="l" t="t" r="r" b="b"/>
              <a:pathLst>
                <a:path w="2093" h="1874" extrusionOk="0">
                  <a:moveTo>
                    <a:pt x="1857" y="1"/>
                  </a:moveTo>
                  <a:cubicBezTo>
                    <a:pt x="1813" y="1"/>
                    <a:pt x="1769" y="15"/>
                    <a:pt x="1734" y="46"/>
                  </a:cubicBezTo>
                  <a:lnTo>
                    <a:pt x="0" y="1572"/>
                  </a:lnTo>
                  <a:cubicBezTo>
                    <a:pt x="25" y="1585"/>
                    <a:pt x="36" y="1596"/>
                    <a:pt x="58" y="1596"/>
                  </a:cubicBezTo>
                  <a:cubicBezTo>
                    <a:pt x="139" y="1641"/>
                    <a:pt x="233" y="1677"/>
                    <a:pt x="267" y="1757"/>
                  </a:cubicBezTo>
                  <a:cubicBezTo>
                    <a:pt x="278" y="1793"/>
                    <a:pt x="278" y="1838"/>
                    <a:pt x="278" y="1874"/>
                  </a:cubicBezTo>
                  <a:lnTo>
                    <a:pt x="2001" y="359"/>
                  </a:lnTo>
                  <a:cubicBezTo>
                    <a:pt x="2081" y="279"/>
                    <a:pt x="2092" y="151"/>
                    <a:pt x="2012" y="71"/>
                  </a:cubicBezTo>
                  <a:cubicBezTo>
                    <a:pt x="1973" y="25"/>
                    <a:pt x="1915" y="1"/>
                    <a:pt x="1857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3"/>
            <p:cNvSpPr/>
            <p:nvPr/>
          </p:nvSpPr>
          <p:spPr>
            <a:xfrm>
              <a:off x="1016497" y="3804997"/>
              <a:ext cx="1216529" cy="1055273"/>
            </a:xfrm>
            <a:custGeom>
              <a:avLst/>
              <a:gdLst/>
              <a:ahLst/>
              <a:cxnLst/>
              <a:rect l="l" t="t" r="r" b="b"/>
              <a:pathLst>
                <a:path w="15239" h="13219" extrusionOk="0">
                  <a:moveTo>
                    <a:pt x="15026" y="0"/>
                  </a:moveTo>
                  <a:cubicBezTo>
                    <a:pt x="15020" y="0"/>
                    <a:pt x="15014" y="1"/>
                    <a:pt x="15008" y="2"/>
                  </a:cubicBezTo>
                  <a:lnTo>
                    <a:pt x="13793" y="1076"/>
                  </a:lnTo>
                  <a:lnTo>
                    <a:pt x="12891" y="1875"/>
                  </a:lnTo>
                  <a:lnTo>
                    <a:pt x="4834" y="8997"/>
                  </a:lnTo>
                  <a:cubicBezTo>
                    <a:pt x="4683" y="8915"/>
                    <a:pt x="4496" y="8876"/>
                    <a:pt x="4284" y="8876"/>
                  </a:cubicBezTo>
                  <a:cubicBezTo>
                    <a:pt x="3619" y="8876"/>
                    <a:pt x="2706" y="9262"/>
                    <a:pt x="1874" y="9954"/>
                  </a:cubicBezTo>
                  <a:cubicBezTo>
                    <a:pt x="614" y="10983"/>
                    <a:pt x="1" y="12312"/>
                    <a:pt x="500" y="12925"/>
                  </a:cubicBezTo>
                  <a:cubicBezTo>
                    <a:pt x="664" y="13124"/>
                    <a:pt x="929" y="13218"/>
                    <a:pt x="1255" y="13218"/>
                  </a:cubicBezTo>
                  <a:cubicBezTo>
                    <a:pt x="1917" y="13218"/>
                    <a:pt x="2833" y="12830"/>
                    <a:pt x="3677" y="12140"/>
                  </a:cubicBezTo>
                  <a:cubicBezTo>
                    <a:pt x="4856" y="11158"/>
                    <a:pt x="5469" y="9921"/>
                    <a:pt x="5122" y="9274"/>
                  </a:cubicBezTo>
                  <a:lnTo>
                    <a:pt x="13018" y="2302"/>
                  </a:lnTo>
                  <a:lnTo>
                    <a:pt x="14081" y="1367"/>
                  </a:lnTo>
                  <a:lnTo>
                    <a:pt x="15122" y="440"/>
                  </a:lnTo>
                  <a:lnTo>
                    <a:pt x="15122" y="429"/>
                  </a:lnTo>
                  <a:cubicBezTo>
                    <a:pt x="15135" y="418"/>
                    <a:pt x="15158" y="407"/>
                    <a:pt x="15169" y="396"/>
                  </a:cubicBezTo>
                  <a:cubicBezTo>
                    <a:pt x="15227" y="360"/>
                    <a:pt x="15238" y="291"/>
                    <a:pt x="15227" y="232"/>
                  </a:cubicBezTo>
                  <a:cubicBezTo>
                    <a:pt x="15216" y="174"/>
                    <a:pt x="15180" y="130"/>
                    <a:pt x="15146" y="82"/>
                  </a:cubicBezTo>
                  <a:cubicBezTo>
                    <a:pt x="15114" y="40"/>
                    <a:pt x="15075" y="0"/>
                    <a:pt x="15026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3"/>
            <p:cNvSpPr/>
            <p:nvPr/>
          </p:nvSpPr>
          <p:spPr>
            <a:xfrm>
              <a:off x="1461475" y="3755821"/>
              <a:ext cx="454153" cy="448645"/>
            </a:xfrm>
            <a:custGeom>
              <a:avLst/>
              <a:gdLst/>
              <a:ahLst/>
              <a:cxnLst/>
              <a:rect l="l" t="t" r="r" b="b"/>
              <a:pathLst>
                <a:path w="5689" h="5620" extrusionOk="0">
                  <a:moveTo>
                    <a:pt x="4447" y="1"/>
                  </a:moveTo>
                  <a:cubicBezTo>
                    <a:pt x="3911" y="1"/>
                    <a:pt x="3365" y="371"/>
                    <a:pt x="3213" y="895"/>
                  </a:cubicBezTo>
                  <a:cubicBezTo>
                    <a:pt x="2462" y="1034"/>
                    <a:pt x="1735" y="1334"/>
                    <a:pt x="1099" y="1761"/>
                  </a:cubicBezTo>
                  <a:cubicBezTo>
                    <a:pt x="797" y="1958"/>
                    <a:pt x="475" y="2191"/>
                    <a:pt x="220" y="2455"/>
                  </a:cubicBezTo>
                  <a:cubicBezTo>
                    <a:pt x="1" y="2699"/>
                    <a:pt x="81" y="2998"/>
                    <a:pt x="242" y="3301"/>
                  </a:cubicBezTo>
                  <a:cubicBezTo>
                    <a:pt x="600" y="3911"/>
                    <a:pt x="1005" y="4386"/>
                    <a:pt x="1654" y="4710"/>
                  </a:cubicBezTo>
                  <a:cubicBezTo>
                    <a:pt x="1976" y="4871"/>
                    <a:pt x="2312" y="4977"/>
                    <a:pt x="2659" y="5057"/>
                  </a:cubicBezTo>
                  <a:cubicBezTo>
                    <a:pt x="2775" y="5079"/>
                    <a:pt x="3652" y="5149"/>
                    <a:pt x="3677" y="5207"/>
                  </a:cubicBezTo>
                  <a:cubicBezTo>
                    <a:pt x="3710" y="5276"/>
                    <a:pt x="3757" y="5323"/>
                    <a:pt x="3816" y="5368"/>
                  </a:cubicBezTo>
                  <a:cubicBezTo>
                    <a:pt x="3848" y="5411"/>
                    <a:pt x="3902" y="5436"/>
                    <a:pt x="3956" y="5436"/>
                  </a:cubicBezTo>
                  <a:cubicBezTo>
                    <a:pt x="3975" y="5436"/>
                    <a:pt x="3994" y="5433"/>
                    <a:pt x="4013" y="5426"/>
                  </a:cubicBezTo>
                  <a:cubicBezTo>
                    <a:pt x="4068" y="5404"/>
                    <a:pt x="4104" y="5346"/>
                    <a:pt x="4151" y="5312"/>
                  </a:cubicBezTo>
                  <a:cubicBezTo>
                    <a:pt x="4207" y="5243"/>
                    <a:pt x="4323" y="5207"/>
                    <a:pt x="4415" y="5207"/>
                  </a:cubicBezTo>
                  <a:cubicBezTo>
                    <a:pt x="4509" y="5207"/>
                    <a:pt x="4659" y="5287"/>
                    <a:pt x="4601" y="5404"/>
                  </a:cubicBezTo>
                  <a:cubicBezTo>
                    <a:pt x="4579" y="5473"/>
                    <a:pt x="4429" y="5532"/>
                    <a:pt x="4542" y="5601"/>
                  </a:cubicBezTo>
                  <a:cubicBezTo>
                    <a:pt x="4564" y="5614"/>
                    <a:pt x="4588" y="5619"/>
                    <a:pt x="4611" y="5619"/>
                  </a:cubicBezTo>
                  <a:cubicBezTo>
                    <a:pt x="4628" y="5619"/>
                    <a:pt x="4644" y="5617"/>
                    <a:pt x="4659" y="5612"/>
                  </a:cubicBezTo>
                  <a:cubicBezTo>
                    <a:pt x="4692" y="5590"/>
                    <a:pt x="4728" y="5565"/>
                    <a:pt x="4751" y="5543"/>
                  </a:cubicBezTo>
                  <a:cubicBezTo>
                    <a:pt x="4831" y="5462"/>
                    <a:pt x="4867" y="5368"/>
                    <a:pt x="4820" y="5254"/>
                  </a:cubicBezTo>
                  <a:cubicBezTo>
                    <a:pt x="4775" y="5160"/>
                    <a:pt x="4706" y="5068"/>
                    <a:pt x="4612" y="4999"/>
                  </a:cubicBezTo>
                  <a:cubicBezTo>
                    <a:pt x="4619" y="4996"/>
                    <a:pt x="4627" y="4995"/>
                    <a:pt x="4634" y="4995"/>
                  </a:cubicBezTo>
                  <a:cubicBezTo>
                    <a:pt x="4700" y="4995"/>
                    <a:pt x="4779" y="5073"/>
                    <a:pt x="4809" y="5115"/>
                  </a:cubicBezTo>
                  <a:cubicBezTo>
                    <a:pt x="4867" y="5196"/>
                    <a:pt x="4889" y="5298"/>
                    <a:pt x="4867" y="5404"/>
                  </a:cubicBezTo>
                  <a:cubicBezTo>
                    <a:pt x="4856" y="5437"/>
                    <a:pt x="4845" y="5484"/>
                    <a:pt x="4867" y="5507"/>
                  </a:cubicBezTo>
                  <a:cubicBezTo>
                    <a:pt x="4881" y="5530"/>
                    <a:pt x="4906" y="5538"/>
                    <a:pt x="4931" y="5538"/>
                  </a:cubicBezTo>
                  <a:cubicBezTo>
                    <a:pt x="4944" y="5538"/>
                    <a:pt x="4958" y="5535"/>
                    <a:pt x="4970" y="5532"/>
                  </a:cubicBezTo>
                  <a:cubicBezTo>
                    <a:pt x="5028" y="5495"/>
                    <a:pt x="5075" y="5437"/>
                    <a:pt x="5097" y="5368"/>
                  </a:cubicBezTo>
                  <a:cubicBezTo>
                    <a:pt x="5144" y="5243"/>
                    <a:pt x="5122" y="5079"/>
                    <a:pt x="5017" y="4966"/>
                  </a:cubicBezTo>
                  <a:cubicBezTo>
                    <a:pt x="4925" y="4860"/>
                    <a:pt x="4751" y="4813"/>
                    <a:pt x="4612" y="4813"/>
                  </a:cubicBezTo>
                  <a:cubicBezTo>
                    <a:pt x="4739" y="4813"/>
                    <a:pt x="4878" y="4827"/>
                    <a:pt x="4995" y="4896"/>
                  </a:cubicBezTo>
                  <a:cubicBezTo>
                    <a:pt x="5108" y="4977"/>
                    <a:pt x="5156" y="5138"/>
                    <a:pt x="5156" y="5276"/>
                  </a:cubicBezTo>
                  <a:cubicBezTo>
                    <a:pt x="5156" y="5323"/>
                    <a:pt x="5144" y="5368"/>
                    <a:pt x="5178" y="5393"/>
                  </a:cubicBezTo>
                  <a:cubicBezTo>
                    <a:pt x="5192" y="5411"/>
                    <a:pt x="5215" y="5419"/>
                    <a:pt x="5240" y="5419"/>
                  </a:cubicBezTo>
                  <a:cubicBezTo>
                    <a:pt x="5259" y="5419"/>
                    <a:pt x="5279" y="5414"/>
                    <a:pt x="5294" y="5404"/>
                  </a:cubicBezTo>
                  <a:cubicBezTo>
                    <a:pt x="5316" y="5382"/>
                    <a:pt x="5341" y="5346"/>
                    <a:pt x="5353" y="5312"/>
                  </a:cubicBezTo>
                  <a:cubicBezTo>
                    <a:pt x="5422" y="5138"/>
                    <a:pt x="5400" y="4941"/>
                    <a:pt x="5283" y="4802"/>
                  </a:cubicBezTo>
                  <a:cubicBezTo>
                    <a:pt x="5178" y="4688"/>
                    <a:pt x="5028" y="4619"/>
                    <a:pt x="4867" y="4619"/>
                  </a:cubicBezTo>
                  <a:cubicBezTo>
                    <a:pt x="4893" y="4614"/>
                    <a:pt x="4918" y="4612"/>
                    <a:pt x="4943" y="4612"/>
                  </a:cubicBezTo>
                  <a:cubicBezTo>
                    <a:pt x="5187" y="4612"/>
                    <a:pt x="5391" y="4815"/>
                    <a:pt x="5444" y="5057"/>
                  </a:cubicBezTo>
                  <a:cubicBezTo>
                    <a:pt x="5455" y="5079"/>
                    <a:pt x="5480" y="5115"/>
                    <a:pt x="5513" y="5115"/>
                  </a:cubicBezTo>
                  <a:cubicBezTo>
                    <a:pt x="5688" y="5104"/>
                    <a:pt x="5652" y="4907"/>
                    <a:pt x="5608" y="4757"/>
                  </a:cubicBezTo>
                  <a:cubicBezTo>
                    <a:pt x="5550" y="4535"/>
                    <a:pt x="5422" y="4397"/>
                    <a:pt x="5203" y="4294"/>
                  </a:cubicBezTo>
                  <a:cubicBezTo>
                    <a:pt x="5097" y="4248"/>
                    <a:pt x="4990" y="4233"/>
                    <a:pt x="4881" y="4233"/>
                  </a:cubicBezTo>
                  <a:cubicBezTo>
                    <a:pt x="4716" y="4233"/>
                    <a:pt x="4549" y="4268"/>
                    <a:pt x="4382" y="4283"/>
                  </a:cubicBezTo>
                  <a:cubicBezTo>
                    <a:pt x="4360" y="4285"/>
                    <a:pt x="4338" y="4286"/>
                    <a:pt x="4317" y="4286"/>
                  </a:cubicBezTo>
                  <a:cubicBezTo>
                    <a:pt x="4059" y="4286"/>
                    <a:pt x="3795" y="4170"/>
                    <a:pt x="3549" y="4075"/>
                  </a:cubicBezTo>
                  <a:cubicBezTo>
                    <a:pt x="2983" y="3856"/>
                    <a:pt x="2451" y="3564"/>
                    <a:pt x="1965" y="3195"/>
                  </a:cubicBezTo>
                  <a:cubicBezTo>
                    <a:pt x="1943" y="3184"/>
                    <a:pt x="1907" y="3148"/>
                    <a:pt x="1918" y="3115"/>
                  </a:cubicBezTo>
                  <a:cubicBezTo>
                    <a:pt x="1932" y="3104"/>
                    <a:pt x="1954" y="3093"/>
                    <a:pt x="1965" y="3093"/>
                  </a:cubicBezTo>
                  <a:cubicBezTo>
                    <a:pt x="2647" y="2907"/>
                    <a:pt x="3236" y="2571"/>
                    <a:pt x="3896" y="2330"/>
                  </a:cubicBezTo>
                  <a:cubicBezTo>
                    <a:pt x="4393" y="2155"/>
                    <a:pt x="4878" y="2063"/>
                    <a:pt x="5086" y="1567"/>
                  </a:cubicBezTo>
                  <a:cubicBezTo>
                    <a:pt x="5133" y="1439"/>
                    <a:pt x="5167" y="1312"/>
                    <a:pt x="5192" y="1173"/>
                  </a:cubicBezTo>
                  <a:cubicBezTo>
                    <a:pt x="5225" y="943"/>
                    <a:pt x="5236" y="687"/>
                    <a:pt x="5156" y="457"/>
                  </a:cubicBezTo>
                  <a:cubicBezTo>
                    <a:pt x="5075" y="224"/>
                    <a:pt x="4787" y="27"/>
                    <a:pt x="4542" y="5"/>
                  </a:cubicBezTo>
                  <a:cubicBezTo>
                    <a:pt x="4511" y="2"/>
                    <a:pt x="4479" y="1"/>
                    <a:pt x="44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3"/>
            <p:cNvSpPr/>
            <p:nvPr/>
          </p:nvSpPr>
          <p:spPr>
            <a:xfrm>
              <a:off x="1878512" y="3438015"/>
              <a:ext cx="284275" cy="320118"/>
            </a:xfrm>
            <a:custGeom>
              <a:avLst/>
              <a:gdLst/>
              <a:ahLst/>
              <a:cxnLst/>
              <a:rect l="l" t="t" r="r" b="b"/>
              <a:pathLst>
                <a:path w="3561" h="4010" extrusionOk="0">
                  <a:moveTo>
                    <a:pt x="1851" y="1"/>
                  </a:moveTo>
                  <a:cubicBezTo>
                    <a:pt x="1326" y="1"/>
                    <a:pt x="776" y="281"/>
                    <a:pt x="486" y="726"/>
                  </a:cubicBezTo>
                  <a:cubicBezTo>
                    <a:pt x="231" y="1109"/>
                    <a:pt x="187" y="1616"/>
                    <a:pt x="370" y="2033"/>
                  </a:cubicBezTo>
                  <a:cubicBezTo>
                    <a:pt x="338" y="2010"/>
                    <a:pt x="301" y="1999"/>
                    <a:pt x="264" y="1999"/>
                  </a:cubicBezTo>
                  <a:cubicBezTo>
                    <a:pt x="207" y="1999"/>
                    <a:pt x="148" y="2024"/>
                    <a:pt x="106" y="2066"/>
                  </a:cubicBezTo>
                  <a:cubicBezTo>
                    <a:pt x="37" y="2149"/>
                    <a:pt x="12" y="2252"/>
                    <a:pt x="12" y="2357"/>
                  </a:cubicBezTo>
                  <a:cubicBezTo>
                    <a:pt x="1" y="2482"/>
                    <a:pt x="37" y="2621"/>
                    <a:pt x="117" y="2715"/>
                  </a:cubicBezTo>
                  <a:cubicBezTo>
                    <a:pt x="179" y="2785"/>
                    <a:pt x="275" y="2815"/>
                    <a:pt x="369" y="2815"/>
                  </a:cubicBezTo>
                  <a:cubicBezTo>
                    <a:pt x="397" y="2815"/>
                    <a:pt x="426" y="2812"/>
                    <a:pt x="453" y="2807"/>
                  </a:cubicBezTo>
                  <a:cubicBezTo>
                    <a:pt x="545" y="3314"/>
                    <a:pt x="972" y="3708"/>
                    <a:pt x="1446" y="3905"/>
                  </a:cubicBezTo>
                  <a:cubicBezTo>
                    <a:pt x="1614" y="3975"/>
                    <a:pt x="1802" y="4010"/>
                    <a:pt x="1993" y="4010"/>
                  </a:cubicBezTo>
                  <a:cubicBezTo>
                    <a:pt x="2367" y="4010"/>
                    <a:pt x="2750" y="3876"/>
                    <a:pt x="2995" y="3617"/>
                  </a:cubicBezTo>
                  <a:cubicBezTo>
                    <a:pt x="3561" y="2993"/>
                    <a:pt x="3527" y="2066"/>
                    <a:pt x="3272" y="1317"/>
                  </a:cubicBezTo>
                  <a:cubicBezTo>
                    <a:pt x="3169" y="1003"/>
                    <a:pt x="3020" y="715"/>
                    <a:pt x="2834" y="471"/>
                  </a:cubicBezTo>
                  <a:cubicBezTo>
                    <a:pt x="2587" y="144"/>
                    <a:pt x="2225" y="1"/>
                    <a:pt x="185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3"/>
            <p:cNvSpPr/>
            <p:nvPr/>
          </p:nvSpPr>
          <p:spPr>
            <a:xfrm>
              <a:off x="1797244" y="3329046"/>
              <a:ext cx="360033" cy="319799"/>
            </a:xfrm>
            <a:custGeom>
              <a:avLst/>
              <a:gdLst/>
              <a:ahLst/>
              <a:cxnLst/>
              <a:rect l="l" t="t" r="r" b="b"/>
              <a:pathLst>
                <a:path w="4510" h="4006" extrusionOk="0">
                  <a:moveTo>
                    <a:pt x="1309" y="1"/>
                  </a:moveTo>
                  <a:cubicBezTo>
                    <a:pt x="1034" y="1"/>
                    <a:pt x="755" y="149"/>
                    <a:pt x="650" y="404"/>
                  </a:cubicBezTo>
                  <a:cubicBezTo>
                    <a:pt x="605" y="338"/>
                    <a:pt x="529" y="310"/>
                    <a:pt x="453" y="310"/>
                  </a:cubicBezTo>
                  <a:cubicBezTo>
                    <a:pt x="395" y="310"/>
                    <a:pt x="337" y="327"/>
                    <a:pt x="292" y="357"/>
                  </a:cubicBezTo>
                  <a:cubicBezTo>
                    <a:pt x="176" y="437"/>
                    <a:pt x="117" y="565"/>
                    <a:pt x="84" y="693"/>
                  </a:cubicBezTo>
                  <a:cubicBezTo>
                    <a:pt x="1" y="970"/>
                    <a:pt x="15" y="1270"/>
                    <a:pt x="153" y="1514"/>
                  </a:cubicBezTo>
                  <a:cubicBezTo>
                    <a:pt x="275" y="1711"/>
                    <a:pt x="497" y="1846"/>
                    <a:pt x="725" y="1846"/>
                  </a:cubicBezTo>
                  <a:cubicBezTo>
                    <a:pt x="777" y="1846"/>
                    <a:pt x="829" y="1839"/>
                    <a:pt x="880" y="1825"/>
                  </a:cubicBezTo>
                  <a:lnTo>
                    <a:pt x="880" y="1825"/>
                  </a:lnTo>
                  <a:cubicBezTo>
                    <a:pt x="858" y="1861"/>
                    <a:pt x="869" y="1905"/>
                    <a:pt x="902" y="1941"/>
                  </a:cubicBezTo>
                  <a:cubicBezTo>
                    <a:pt x="938" y="1963"/>
                    <a:pt x="986" y="1963"/>
                    <a:pt x="1019" y="1963"/>
                  </a:cubicBezTo>
                  <a:cubicBezTo>
                    <a:pt x="1124" y="1963"/>
                    <a:pt x="1227" y="1941"/>
                    <a:pt x="1319" y="1905"/>
                  </a:cubicBezTo>
                  <a:lnTo>
                    <a:pt x="1319" y="1905"/>
                  </a:lnTo>
                  <a:cubicBezTo>
                    <a:pt x="1274" y="1988"/>
                    <a:pt x="1227" y="2069"/>
                    <a:pt x="1180" y="2160"/>
                  </a:cubicBezTo>
                  <a:cubicBezTo>
                    <a:pt x="1030" y="2554"/>
                    <a:pt x="1030" y="3004"/>
                    <a:pt x="1180" y="3398"/>
                  </a:cubicBezTo>
                  <a:cubicBezTo>
                    <a:pt x="1187" y="3372"/>
                    <a:pt x="1208" y="3363"/>
                    <a:pt x="1232" y="3363"/>
                  </a:cubicBezTo>
                  <a:cubicBezTo>
                    <a:pt x="1252" y="3363"/>
                    <a:pt x="1275" y="3369"/>
                    <a:pt x="1296" y="3375"/>
                  </a:cubicBezTo>
                  <a:cubicBezTo>
                    <a:pt x="1435" y="3431"/>
                    <a:pt x="1552" y="3547"/>
                    <a:pt x="1610" y="3686"/>
                  </a:cubicBezTo>
                  <a:cubicBezTo>
                    <a:pt x="1654" y="3778"/>
                    <a:pt x="1679" y="3883"/>
                    <a:pt x="1724" y="3975"/>
                  </a:cubicBezTo>
                  <a:cubicBezTo>
                    <a:pt x="1724" y="3986"/>
                    <a:pt x="1735" y="4000"/>
                    <a:pt x="1735" y="4000"/>
                  </a:cubicBezTo>
                  <a:cubicBezTo>
                    <a:pt x="1741" y="4004"/>
                    <a:pt x="1748" y="4005"/>
                    <a:pt x="1755" y="4005"/>
                  </a:cubicBezTo>
                  <a:cubicBezTo>
                    <a:pt x="1786" y="4005"/>
                    <a:pt x="1818" y="3969"/>
                    <a:pt x="1818" y="3941"/>
                  </a:cubicBezTo>
                  <a:cubicBezTo>
                    <a:pt x="1829" y="3894"/>
                    <a:pt x="1829" y="3847"/>
                    <a:pt x="1829" y="3814"/>
                  </a:cubicBezTo>
                  <a:cubicBezTo>
                    <a:pt x="1829" y="3744"/>
                    <a:pt x="1804" y="3686"/>
                    <a:pt x="1782" y="3628"/>
                  </a:cubicBezTo>
                  <a:lnTo>
                    <a:pt x="1782" y="3628"/>
                  </a:lnTo>
                  <a:cubicBezTo>
                    <a:pt x="1804" y="3664"/>
                    <a:pt x="1840" y="3686"/>
                    <a:pt x="1873" y="3697"/>
                  </a:cubicBezTo>
                  <a:cubicBezTo>
                    <a:pt x="1873" y="3697"/>
                    <a:pt x="1880" y="3702"/>
                    <a:pt x="1884" y="3702"/>
                  </a:cubicBezTo>
                  <a:cubicBezTo>
                    <a:pt x="1886" y="3702"/>
                    <a:pt x="1887" y="3701"/>
                    <a:pt x="1887" y="3697"/>
                  </a:cubicBezTo>
                  <a:cubicBezTo>
                    <a:pt x="1898" y="3697"/>
                    <a:pt x="1910" y="3686"/>
                    <a:pt x="1910" y="3675"/>
                  </a:cubicBezTo>
                  <a:cubicBezTo>
                    <a:pt x="1910" y="3547"/>
                    <a:pt x="1862" y="3431"/>
                    <a:pt x="1793" y="3339"/>
                  </a:cubicBezTo>
                  <a:cubicBezTo>
                    <a:pt x="1724" y="3237"/>
                    <a:pt x="1643" y="3153"/>
                    <a:pt x="1552" y="3073"/>
                  </a:cubicBezTo>
                  <a:lnTo>
                    <a:pt x="1552" y="3073"/>
                  </a:lnTo>
                  <a:cubicBezTo>
                    <a:pt x="1713" y="3141"/>
                    <a:pt x="1894" y="3212"/>
                    <a:pt x="2067" y="3212"/>
                  </a:cubicBezTo>
                  <a:cubicBezTo>
                    <a:pt x="2191" y="3212"/>
                    <a:pt x="2312" y="3175"/>
                    <a:pt x="2417" y="3073"/>
                  </a:cubicBezTo>
                  <a:cubicBezTo>
                    <a:pt x="2618" y="2873"/>
                    <a:pt x="2635" y="2517"/>
                    <a:pt x="2460" y="2298"/>
                  </a:cubicBezTo>
                  <a:lnTo>
                    <a:pt x="2460" y="2298"/>
                  </a:lnTo>
                  <a:cubicBezTo>
                    <a:pt x="2628" y="2477"/>
                    <a:pt x="2799" y="2658"/>
                    <a:pt x="3019" y="2773"/>
                  </a:cubicBezTo>
                  <a:cubicBezTo>
                    <a:pt x="3155" y="2845"/>
                    <a:pt x="3315" y="2887"/>
                    <a:pt x="3469" y="2887"/>
                  </a:cubicBezTo>
                  <a:cubicBezTo>
                    <a:pt x="3588" y="2887"/>
                    <a:pt x="3704" y="2862"/>
                    <a:pt x="3804" y="2807"/>
                  </a:cubicBezTo>
                  <a:cubicBezTo>
                    <a:pt x="4013" y="2693"/>
                    <a:pt x="4129" y="2449"/>
                    <a:pt x="4024" y="2230"/>
                  </a:cubicBezTo>
                  <a:lnTo>
                    <a:pt x="4024" y="2230"/>
                  </a:lnTo>
                  <a:cubicBezTo>
                    <a:pt x="4151" y="2335"/>
                    <a:pt x="4210" y="2507"/>
                    <a:pt x="4257" y="2668"/>
                  </a:cubicBezTo>
                  <a:cubicBezTo>
                    <a:pt x="4301" y="2599"/>
                    <a:pt x="4290" y="2507"/>
                    <a:pt x="4268" y="2438"/>
                  </a:cubicBezTo>
                  <a:cubicBezTo>
                    <a:pt x="4332" y="2438"/>
                    <a:pt x="4346" y="2546"/>
                    <a:pt x="4419" y="2546"/>
                  </a:cubicBezTo>
                  <a:cubicBezTo>
                    <a:pt x="4426" y="2546"/>
                    <a:pt x="4432" y="2545"/>
                    <a:pt x="4440" y="2543"/>
                  </a:cubicBezTo>
                  <a:cubicBezTo>
                    <a:pt x="4509" y="2518"/>
                    <a:pt x="4498" y="2357"/>
                    <a:pt x="4498" y="2299"/>
                  </a:cubicBezTo>
                  <a:cubicBezTo>
                    <a:pt x="4498" y="2091"/>
                    <a:pt x="4429" y="1894"/>
                    <a:pt x="4315" y="1722"/>
                  </a:cubicBezTo>
                  <a:cubicBezTo>
                    <a:pt x="4151" y="1489"/>
                    <a:pt x="3910" y="1317"/>
                    <a:pt x="3655" y="1211"/>
                  </a:cubicBezTo>
                  <a:cubicBezTo>
                    <a:pt x="3628" y="1200"/>
                    <a:pt x="3605" y="1197"/>
                    <a:pt x="3583" y="1197"/>
                  </a:cubicBezTo>
                  <a:cubicBezTo>
                    <a:pt x="3539" y="1197"/>
                    <a:pt x="3500" y="1211"/>
                    <a:pt x="3447" y="1211"/>
                  </a:cubicBezTo>
                  <a:cubicBezTo>
                    <a:pt x="3388" y="1200"/>
                    <a:pt x="3330" y="1178"/>
                    <a:pt x="3286" y="1167"/>
                  </a:cubicBezTo>
                  <a:cubicBezTo>
                    <a:pt x="3158" y="1142"/>
                    <a:pt x="3042" y="1120"/>
                    <a:pt x="2914" y="1120"/>
                  </a:cubicBezTo>
                  <a:cubicBezTo>
                    <a:pt x="2673" y="1120"/>
                    <a:pt x="2428" y="1156"/>
                    <a:pt x="2209" y="1225"/>
                  </a:cubicBezTo>
                  <a:cubicBezTo>
                    <a:pt x="2140" y="1259"/>
                    <a:pt x="2059" y="1281"/>
                    <a:pt x="2001" y="1317"/>
                  </a:cubicBezTo>
                  <a:cubicBezTo>
                    <a:pt x="2070" y="1200"/>
                    <a:pt x="2118" y="1073"/>
                    <a:pt x="2129" y="948"/>
                  </a:cubicBezTo>
                  <a:cubicBezTo>
                    <a:pt x="2151" y="657"/>
                    <a:pt x="1990" y="346"/>
                    <a:pt x="1760" y="160"/>
                  </a:cubicBezTo>
                  <a:cubicBezTo>
                    <a:pt x="1701" y="115"/>
                    <a:pt x="1632" y="79"/>
                    <a:pt x="1563" y="46"/>
                  </a:cubicBezTo>
                  <a:cubicBezTo>
                    <a:pt x="1482" y="16"/>
                    <a:pt x="1396" y="1"/>
                    <a:pt x="130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3"/>
            <p:cNvSpPr/>
            <p:nvPr/>
          </p:nvSpPr>
          <p:spPr>
            <a:xfrm>
              <a:off x="2114013" y="3596479"/>
              <a:ext cx="7344" cy="33369"/>
            </a:xfrm>
            <a:custGeom>
              <a:avLst/>
              <a:gdLst/>
              <a:ahLst/>
              <a:cxnLst/>
              <a:rect l="l" t="t" r="r" b="b"/>
              <a:pathLst>
                <a:path w="92" h="418" extrusionOk="0">
                  <a:moveTo>
                    <a:pt x="45" y="0"/>
                  </a:moveTo>
                  <a:cubicBezTo>
                    <a:pt x="22" y="0"/>
                    <a:pt x="0" y="95"/>
                    <a:pt x="0" y="209"/>
                  </a:cubicBezTo>
                  <a:cubicBezTo>
                    <a:pt x="0" y="325"/>
                    <a:pt x="11" y="417"/>
                    <a:pt x="33" y="417"/>
                  </a:cubicBezTo>
                  <a:cubicBezTo>
                    <a:pt x="35" y="417"/>
                    <a:pt x="36" y="417"/>
                    <a:pt x="37" y="417"/>
                  </a:cubicBezTo>
                  <a:cubicBezTo>
                    <a:pt x="58" y="417"/>
                    <a:pt x="81" y="319"/>
                    <a:pt x="81" y="209"/>
                  </a:cubicBezTo>
                  <a:cubicBezTo>
                    <a:pt x="92" y="95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3"/>
            <p:cNvSpPr/>
            <p:nvPr/>
          </p:nvSpPr>
          <p:spPr>
            <a:xfrm>
              <a:off x="2010552" y="3600231"/>
              <a:ext cx="6466" cy="34167"/>
            </a:xfrm>
            <a:custGeom>
              <a:avLst/>
              <a:gdLst/>
              <a:ahLst/>
              <a:cxnLst/>
              <a:rect l="l" t="t" r="r" b="b"/>
              <a:pathLst>
                <a:path w="81" h="428" extrusionOk="0">
                  <a:moveTo>
                    <a:pt x="34" y="1"/>
                  </a:moveTo>
                  <a:cubicBezTo>
                    <a:pt x="12" y="1"/>
                    <a:pt x="1" y="103"/>
                    <a:pt x="1" y="220"/>
                  </a:cubicBezTo>
                  <a:cubicBezTo>
                    <a:pt x="1" y="336"/>
                    <a:pt x="12" y="428"/>
                    <a:pt x="34" y="428"/>
                  </a:cubicBezTo>
                  <a:cubicBezTo>
                    <a:pt x="59" y="428"/>
                    <a:pt x="81" y="336"/>
                    <a:pt x="81" y="220"/>
                  </a:cubicBezTo>
                  <a:cubicBezTo>
                    <a:pt x="81" y="92"/>
                    <a:pt x="59" y="1"/>
                    <a:pt x="3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3"/>
            <p:cNvSpPr/>
            <p:nvPr/>
          </p:nvSpPr>
          <p:spPr>
            <a:xfrm>
              <a:off x="2093576" y="3557362"/>
              <a:ext cx="53726" cy="24827"/>
            </a:xfrm>
            <a:custGeom>
              <a:avLst/>
              <a:gdLst/>
              <a:ahLst/>
              <a:cxnLst/>
              <a:rect l="l" t="t" r="r" b="b"/>
              <a:pathLst>
                <a:path w="673" h="311" extrusionOk="0">
                  <a:moveTo>
                    <a:pt x="173" y="1"/>
                  </a:moveTo>
                  <a:cubicBezTo>
                    <a:pt x="153" y="1"/>
                    <a:pt x="135" y="2"/>
                    <a:pt x="117" y="5"/>
                  </a:cubicBezTo>
                  <a:cubicBezTo>
                    <a:pt x="48" y="16"/>
                    <a:pt x="1" y="52"/>
                    <a:pt x="12" y="63"/>
                  </a:cubicBezTo>
                  <a:cubicBezTo>
                    <a:pt x="12" y="99"/>
                    <a:pt x="173" y="85"/>
                    <a:pt x="337" y="155"/>
                  </a:cubicBezTo>
                  <a:cubicBezTo>
                    <a:pt x="494" y="208"/>
                    <a:pt x="605" y="310"/>
                    <a:pt x="640" y="310"/>
                  </a:cubicBezTo>
                  <a:cubicBezTo>
                    <a:pt x="643" y="310"/>
                    <a:pt x="645" y="309"/>
                    <a:pt x="647" y="307"/>
                  </a:cubicBezTo>
                  <a:cubicBezTo>
                    <a:pt x="672" y="293"/>
                    <a:pt x="647" y="249"/>
                    <a:pt x="614" y="191"/>
                  </a:cubicBezTo>
                  <a:cubicBezTo>
                    <a:pt x="567" y="144"/>
                    <a:pt x="486" y="74"/>
                    <a:pt x="381" y="41"/>
                  </a:cubicBezTo>
                  <a:cubicBezTo>
                    <a:pt x="304" y="14"/>
                    <a:pt x="233" y="1"/>
                    <a:pt x="17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3"/>
            <p:cNvSpPr/>
            <p:nvPr/>
          </p:nvSpPr>
          <p:spPr>
            <a:xfrm>
              <a:off x="1982851" y="3564148"/>
              <a:ext cx="44385" cy="22592"/>
            </a:xfrm>
            <a:custGeom>
              <a:avLst/>
              <a:gdLst/>
              <a:ahLst/>
              <a:cxnLst/>
              <a:rect l="l" t="t" r="r" b="b"/>
              <a:pathLst>
                <a:path w="556" h="283" extrusionOk="0">
                  <a:moveTo>
                    <a:pt x="464" y="0"/>
                  </a:moveTo>
                  <a:cubicBezTo>
                    <a:pt x="406" y="0"/>
                    <a:pt x="311" y="14"/>
                    <a:pt x="231" y="48"/>
                  </a:cubicBezTo>
                  <a:cubicBezTo>
                    <a:pt x="151" y="84"/>
                    <a:pt x="81" y="139"/>
                    <a:pt x="48" y="186"/>
                  </a:cubicBezTo>
                  <a:cubicBezTo>
                    <a:pt x="12" y="233"/>
                    <a:pt x="1" y="267"/>
                    <a:pt x="12" y="278"/>
                  </a:cubicBezTo>
                  <a:cubicBezTo>
                    <a:pt x="16" y="281"/>
                    <a:pt x="22" y="283"/>
                    <a:pt x="28" y="283"/>
                  </a:cubicBezTo>
                  <a:cubicBezTo>
                    <a:pt x="72" y="283"/>
                    <a:pt x="157" y="215"/>
                    <a:pt x="278" y="164"/>
                  </a:cubicBezTo>
                  <a:cubicBezTo>
                    <a:pt x="417" y="95"/>
                    <a:pt x="556" y="84"/>
                    <a:pt x="556" y="48"/>
                  </a:cubicBezTo>
                  <a:cubicBezTo>
                    <a:pt x="556" y="25"/>
                    <a:pt x="520" y="14"/>
                    <a:pt x="46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3"/>
            <p:cNvSpPr/>
            <p:nvPr/>
          </p:nvSpPr>
          <p:spPr>
            <a:xfrm>
              <a:off x="2049350" y="3566623"/>
              <a:ext cx="39596" cy="96435"/>
            </a:xfrm>
            <a:custGeom>
              <a:avLst/>
              <a:gdLst/>
              <a:ahLst/>
              <a:cxnLst/>
              <a:rect l="l" t="t" r="r" b="b"/>
              <a:pathLst>
                <a:path w="496" h="1208" extrusionOk="0">
                  <a:moveTo>
                    <a:pt x="210" y="1"/>
                  </a:moveTo>
                  <a:cubicBezTo>
                    <a:pt x="182" y="1"/>
                    <a:pt x="155" y="18"/>
                    <a:pt x="150" y="53"/>
                  </a:cubicBezTo>
                  <a:lnTo>
                    <a:pt x="22" y="954"/>
                  </a:lnTo>
                  <a:cubicBezTo>
                    <a:pt x="0" y="1093"/>
                    <a:pt x="103" y="1207"/>
                    <a:pt x="230" y="1207"/>
                  </a:cubicBezTo>
                  <a:cubicBezTo>
                    <a:pt x="236" y="1207"/>
                    <a:pt x="242" y="1207"/>
                    <a:pt x="247" y="1207"/>
                  </a:cubicBezTo>
                  <a:cubicBezTo>
                    <a:pt x="389" y="1207"/>
                    <a:pt x="495" y="1074"/>
                    <a:pt x="463" y="929"/>
                  </a:cubicBezTo>
                  <a:lnTo>
                    <a:pt x="277" y="53"/>
                  </a:lnTo>
                  <a:cubicBezTo>
                    <a:pt x="266" y="18"/>
                    <a:pt x="237" y="1"/>
                    <a:pt x="210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3"/>
            <p:cNvSpPr/>
            <p:nvPr/>
          </p:nvSpPr>
          <p:spPr>
            <a:xfrm>
              <a:off x="2033623" y="3681499"/>
              <a:ext cx="50772" cy="25865"/>
            </a:xfrm>
            <a:custGeom>
              <a:avLst/>
              <a:gdLst/>
              <a:ahLst/>
              <a:cxnLst/>
              <a:rect l="l" t="t" r="r" b="b"/>
              <a:pathLst>
                <a:path w="636" h="324" extrusionOk="0">
                  <a:moveTo>
                    <a:pt x="0" y="1"/>
                  </a:moveTo>
                  <a:lnTo>
                    <a:pt x="0" y="12"/>
                  </a:lnTo>
                  <a:cubicBezTo>
                    <a:pt x="11" y="188"/>
                    <a:pt x="150" y="323"/>
                    <a:pt x="316" y="323"/>
                  </a:cubicBezTo>
                  <a:cubicBezTo>
                    <a:pt x="323" y="323"/>
                    <a:pt x="329" y="323"/>
                    <a:pt x="336" y="323"/>
                  </a:cubicBezTo>
                  <a:cubicBezTo>
                    <a:pt x="486" y="323"/>
                    <a:pt x="613" y="195"/>
                    <a:pt x="635" y="45"/>
                  </a:cubicBezTo>
                  <a:cubicBezTo>
                    <a:pt x="427" y="23"/>
                    <a:pt x="219" y="1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63"/>
          <p:cNvGrpSpPr/>
          <p:nvPr/>
        </p:nvGrpSpPr>
        <p:grpSpPr>
          <a:xfrm>
            <a:off x="7152773" y="800094"/>
            <a:ext cx="1216536" cy="1691951"/>
            <a:chOff x="7152773" y="800094"/>
            <a:chExt cx="1216536" cy="1691951"/>
          </a:xfrm>
        </p:grpSpPr>
        <p:sp>
          <p:nvSpPr>
            <p:cNvPr id="2145" name="Google Shape;2145;p63"/>
            <p:cNvSpPr/>
            <p:nvPr/>
          </p:nvSpPr>
          <p:spPr>
            <a:xfrm rot="581960">
              <a:off x="7463095" y="2223766"/>
              <a:ext cx="372703" cy="25003"/>
            </a:xfrm>
            <a:custGeom>
              <a:avLst/>
              <a:gdLst/>
              <a:ahLst/>
              <a:cxnLst/>
              <a:rect l="l" t="t" r="r" b="b"/>
              <a:pathLst>
                <a:path w="3816" h="256" extrusionOk="0">
                  <a:moveTo>
                    <a:pt x="3699" y="0"/>
                  </a:moveTo>
                  <a:lnTo>
                    <a:pt x="117" y="25"/>
                  </a:lnTo>
                  <a:cubicBezTo>
                    <a:pt x="48" y="25"/>
                    <a:pt x="0" y="70"/>
                    <a:pt x="0" y="139"/>
                  </a:cubicBezTo>
                  <a:cubicBezTo>
                    <a:pt x="0" y="208"/>
                    <a:pt x="48" y="255"/>
                    <a:pt x="117" y="255"/>
                  </a:cubicBezTo>
                  <a:lnTo>
                    <a:pt x="3699" y="233"/>
                  </a:lnTo>
                  <a:cubicBezTo>
                    <a:pt x="3735" y="233"/>
                    <a:pt x="3768" y="222"/>
                    <a:pt x="3793" y="186"/>
                  </a:cubicBezTo>
                  <a:cubicBezTo>
                    <a:pt x="3804" y="164"/>
                    <a:pt x="3815" y="139"/>
                    <a:pt x="3815" y="117"/>
                  </a:cubicBezTo>
                  <a:cubicBezTo>
                    <a:pt x="3815" y="47"/>
                    <a:pt x="3757" y="0"/>
                    <a:pt x="36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3"/>
            <p:cNvSpPr/>
            <p:nvPr/>
          </p:nvSpPr>
          <p:spPr>
            <a:xfrm rot="581960">
              <a:off x="7246718" y="878151"/>
              <a:ext cx="1028646" cy="1202496"/>
            </a:xfrm>
            <a:custGeom>
              <a:avLst/>
              <a:gdLst/>
              <a:ahLst/>
              <a:cxnLst/>
              <a:rect l="l" t="t" r="r" b="b"/>
              <a:pathLst>
                <a:path w="10532" h="12312" extrusionOk="0">
                  <a:moveTo>
                    <a:pt x="5270" y="1"/>
                  </a:moveTo>
                  <a:cubicBezTo>
                    <a:pt x="5255" y="1"/>
                    <a:pt x="5240" y="1"/>
                    <a:pt x="5224" y="1"/>
                  </a:cubicBezTo>
                  <a:cubicBezTo>
                    <a:pt x="2336" y="12"/>
                    <a:pt x="0" y="2381"/>
                    <a:pt x="22" y="5283"/>
                  </a:cubicBezTo>
                  <a:cubicBezTo>
                    <a:pt x="33" y="8080"/>
                    <a:pt x="2322" y="11376"/>
                    <a:pt x="3698" y="12311"/>
                  </a:cubicBezTo>
                  <a:lnTo>
                    <a:pt x="7214" y="12289"/>
                  </a:lnTo>
                  <a:cubicBezTo>
                    <a:pt x="8565" y="11329"/>
                    <a:pt x="10532" y="7814"/>
                    <a:pt x="10521" y="5203"/>
                  </a:cubicBezTo>
                  <a:cubicBezTo>
                    <a:pt x="10496" y="2327"/>
                    <a:pt x="8151" y="1"/>
                    <a:pt x="52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3"/>
            <p:cNvSpPr/>
            <p:nvPr/>
          </p:nvSpPr>
          <p:spPr>
            <a:xfrm rot="581960">
              <a:off x="7264054" y="1822627"/>
              <a:ext cx="791604" cy="470567"/>
            </a:xfrm>
            <a:custGeom>
              <a:avLst/>
              <a:gdLst/>
              <a:ahLst/>
              <a:cxnLst/>
              <a:rect l="l" t="t" r="r" b="b"/>
              <a:pathLst>
                <a:path w="8105" h="4818" extrusionOk="0">
                  <a:moveTo>
                    <a:pt x="134" y="0"/>
                  </a:moveTo>
                  <a:cubicBezTo>
                    <a:pt x="83" y="0"/>
                    <a:pt x="42" y="32"/>
                    <a:pt x="23" y="76"/>
                  </a:cubicBezTo>
                  <a:cubicBezTo>
                    <a:pt x="0" y="135"/>
                    <a:pt x="36" y="204"/>
                    <a:pt x="92" y="229"/>
                  </a:cubicBezTo>
                  <a:cubicBezTo>
                    <a:pt x="231" y="273"/>
                    <a:pt x="394" y="320"/>
                    <a:pt x="577" y="368"/>
                  </a:cubicBezTo>
                  <a:lnTo>
                    <a:pt x="2705" y="4482"/>
                  </a:lnTo>
                  <a:lnTo>
                    <a:pt x="2764" y="4446"/>
                  </a:lnTo>
                  <a:lnTo>
                    <a:pt x="661" y="390"/>
                  </a:lnTo>
                  <a:lnTo>
                    <a:pt x="661" y="390"/>
                  </a:lnTo>
                  <a:cubicBezTo>
                    <a:pt x="1168" y="506"/>
                    <a:pt x="1804" y="587"/>
                    <a:pt x="2497" y="645"/>
                  </a:cubicBezTo>
                  <a:lnTo>
                    <a:pt x="3296" y="4460"/>
                  </a:lnTo>
                  <a:lnTo>
                    <a:pt x="3366" y="4446"/>
                  </a:lnTo>
                  <a:lnTo>
                    <a:pt x="2567" y="645"/>
                  </a:lnTo>
                  <a:lnTo>
                    <a:pt x="2567" y="645"/>
                  </a:lnTo>
                  <a:cubicBezTo>
                    <a:pt x="2991" y="681"/>
                    <a:pt x="3436" y="704"/>
                    <a:pt x="3886" y="704"/>
                  </a:cubicBezTo>
                  <a:cubicBezTo>
                    <a:pt x="3990" y="704"/>
                    <a:pt x="4094" y="703"/>
                    <a:pt x="4198" y="701"/>
                  </a:cubicBezTo>
                  <a:lnTo>
                    <a:pt x="4231" y="4818"/>
                  </a:lnTo>
                  <a:lnTo>
                    <a:pt x="4290" y="4818"/>
                  </a:lnTo>
                  <a:lnTo>
                    <a:pt x="4267" y="701"/>
                  </a:lnTo>
                  <a:lnTo>
                    <a:pt x="4323" y="701"/>
                  </a:lnTo>
                  <a:cubicBezTo>
                    <a:pt x="4867" y="701"/>
                    <a:pt x="5388" y="678"/>
                    <a:pt x="5885" y="645"/>
                  </a:cubicBezTo>
                  <a:lnTo>
                    <a:pt x="5885" y="645"/>
                  </a:lnTo>
                  <a:lnTo>
                    <a:pt x="5144" y="4435"/>
                  </a:lnTo>
                  <a:lnTo>
                    <a:pt x="5202" y="4446"/>
                  </a:lnTo>
                  <a:lnTo>
                    <a:pt x="5954" y="631"/>
                  </a:lnTo>
                  <a:cubicBezTo>
                    <a:pt x="6579" y="576"/>
                    <a:pt x="7156" y="492"/>
                    <a:pt x="7652" y="379"/>
                  </a:cubicBezTo>
                  <a:lnTo>
                    <a:pt x="7652" y="379"/>
                  </a:lnTo>
                  <a:lnTo>
                    <a:pt x="5757" y="4424"/>
                  </a:lnTo>
                  <a:lnTo>
                    <a:pt x="5816" y="4460"/>
                  </a:lnTo>
                  <a:lnTo>
                    <a:pt x="7735" y="368"/>
                  </a:lnTo>
                  <a:cubicBezTo>
                    <a:pt x="7827" y="343"/>
                    <a:pt x="7919" y="320"/>
                    <a:pt x="8013" y="298"/>
                  </a:cubicBezTo>
                  <a:cubicBezTo>
                    <a:pt x="8035" y="284"/>
                    <a:pt x="8057" y="273"/>
                    <a:pt x="8068" y="251"/>
                  </a:cubicBezTo>
                  <a:cubicBezTo>
                    <a:pt x="8093" y="229"/>
                    <a:pt x="8104" y="182"/>
                    <a:pt x="8093" y="146"/>
                  </a:cubicBezTo>
                  <a:cubicBezTo>
                    <a:pt x="8084" y="100"/>
                    <a:pt x="8035" y="60"/>
                    <a:pt x="7986" y="60"/>
                  </a:cubicBezTo>
                  <a:cubicBezTo>
                    <a:pt x="7975" y="60"/>
                    <a:pt x="7965" y="61"/>
                    <a:pt x="7955" y="65"/>
                  </a:cubicBezTo>
                  <a:cubicBezTo>
                    <a:pt x="7053" y="309"/>
                    <a:pt x="5735" y="459"/>
                    <a:pt x="4323" y="470"/>
                  </a:cubicBezTo>
                  <a:cubicBezTo>
                    <a:pt x="4274" y="471"/>
                    <a:pt x="4226" y="471"/>
                    <a:pt x="4178" y="471"/>
                  </a:cubicBezTo>
                  <a:cubicBezTo>
                    <a:pt x="2543" y="471"/>
                    <a:pt x="984" y="290"/>
                    <a:pt x="175" y="7"/>
                  </a:cubicBezTo>
                  <a:cubicBezTo>
                    <a:pt x="161" y="2"/>
                    <a:pt x="147" y="0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3"/>
            <p:cNvSpPr/>
            <p:nvPr/>
          </p:nvSpPr>
          <p:spPr>
            <a:xfrm rot="581960">
              <a:off x="7465493" y="2241304"/>
              <a:ext cx="327776" cy="224736"/>
            </a:xfrm>
            <a:custGeom>
              <a:avLst/>
              <a:gdLst/>
              <a:ahLst/>
              <a:cxnLst/>
              <a:rect l="l" t="t" r="r" b="b"/>
              <a:pathLst>
                <a:path w="3356" h="2301" extrusionOk="0">
                  <a:moveTo>
                    <a:pt x="3341" y="0"/>
                  </a:moveTo>
                  <a:lnTo>
                    <a:pt x="1" y="25"/>
                  </a:lnTo>
                  <a:lnTo>
                    <a:pt x="12" y="1712"/>
                  </a:lnTo>
                  <a:cubicBezTo>
                    <a:pt x="26" y="2048"/>
                    <a:pt x="289" y="2300"/>
                    <a:pt x="614" y="2300"/>
                  </a:cubicBezTo>
                  <a:lnTo>
                    <a:pt x="2764" y="2289"/>
                  </a:lnTo>
                  <a:cubicBezTo>
                    <a:pt x="3089" y="2289"/>
                    <a:pt x="3355" y="2023"/>
                    <a:pt x="3355" y="1690"/>
                  </a:cubicBezTo>
                  <a:lnTo>
                    <a:pt x="3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61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1994" name="Google Shape;1994;p61"/>
          <p:cNvGrpSpPr/>
          <p:nvPr/>
        </p:nvGrpSpPr>
        <p:grpSpPr>
          <a:xfrm>
            <a:off x="4669254" y="3085161"/>
            <a:ext cx="3775380" cy="1796604"/>
            <a:chOff x="4669254" y="3085161"/>
            <a:chExt cx="3775380" cy="1796604"/>
          </a:xfrm>
        </p:grpSpPr>
        <p:sp>
          <p:nvSpPr>
            <p:cNvPr id="1995" name="Google Shape;1995;p61"/>
            <p:cNvSpPr/>
            <p:nvPr/>
          </p:nvSpPr>
          <p:spPr>
            <a:xfrm flipH="1">
              <a:off x="8061537" y="3085161"/>
              <a:ext cx="383097" cy="999682"/>
            </a:xfrm>
            <a:custGeom>
              <a:avLst/>
              <a:gdLst/>
              <a:ahLst/>
              <a:cxnLst/>
              <a:rect l="l" t="t" r="r" b="b"/>
              <a:pathLst>
                <a:path w="4377" h="11422" extrusionOk="0">
                  <a:moveTo>
                    <a:pt x="4250" y="1"/>
                  </a:moveTo>
                  <a:cubicBezTo>
                    <a:pt x="4153" y="1"/>
                    <a:pt x="4099" y="79"/>
                    <a:pt x="4099" y="152"/>
                  </a:cubicBezTo>
                  <a:lnTo>
                    <a:pt x="4099" y="5385"/>
                  </a:lnTo>
                  <a:lnTo>
                    <a:pt x="55" y="11192"/>
                  </a:lnTo>
                  <a:cubicBezTo>
                    <a:pt x="0" y="11247"/>
                    <a:pt x="24" y="11343"/>
                    <a:pt x="103" y="11373"/>
                  </a:cubicBezTo>
                  <a:cubicBezTo>
                    <a:pt x="127" y="11397"/>
                    <a:pt x="151" y="11422"/>
                    <a:pt x="175" y="11422"/>
                  </a:cubicBezTo>
                  <a:cubicBezTo>
                    <a:pt x="230" y="11422"/>
                    <a:pt x="254" y="11397"/>
                    <a:pt x="278" y="11343"/>
                  </a:cubicBezTo>
                  <a:lnTo>
                    <a:pt x="4352" y="5512"/>
                  </a:lnTo>
                  <a:cubicBezTo>
                    <a:pt x="4377" y="5488"/>
                    <a:pt x="4377" y="5458"/>
                    <a:pt x="4377" y="5409"/>
                  </a:cubicBezTo>
                  <a:lnTo>
                    <a:pt x="4377" y="152"/>
                  </a:lnTo>
                  <a:cubicBezTo>
                    <a:pt x="4377" y="79"/>
                    <a:pt x="4328" y="1"/>
                    <a:pt x="4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1"/>
            <p:cNvSpPr/>
            <p:nvPr/>
          </p:nvSpPr>
          <p:spPr>
            <a:xfrm flipH="1">
              <a:off x="8061541" y="3877669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55" y="0"/>
                    <a:pt x="0" y="55"/>
                    <a:pt x="0" y="127"/>
                  </a:cubicBezTo>
                  <a:cubicBezTo>
                    <a:pt x="0" y="230"/>
                    <a:pt x="55" y="278"/>
                    <a:pt x="151" y="278"/>
                  </a:cubicBezTo>
                  <a:lnTo>
                    <a:pt x="2693" y="278"/>
                  </a:lnTo>
                  <a:cubicBezTo>
                    <a:pt x="2771" y="278"/>
                    <a:pt x="2844" y="230"/>
                    <a:pt x="2844" y="127"/>
                  </a:cubicBezTo>
                  <a:cubicBezTo>
                    <a:pt x="2844" y="55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 flipH="1">
              <a:off x="7977520" y="3743498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9"/>
                    <a:pt x="0" y="151"/>
                  </a:cubicBezTo>
                  <a:cubicBezTo>
                    <a:pt x="0" y="230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30"/>
                    <a:pt x="2843" y="151"/>
                  </a:cubicBezTo>
                  <a:cubicBezTo>
                    <a:pt x="2843" y="79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1"/>
            <p:cNvSpPr/>
            <p:nvPr/>
          </p:nvSpPr>
          <p:spPr>
            <a:xfrm flipH="1">
              <a:off x="7907240" y="3642061"/>
              <a:ext cx="246821" cy="24331"/>
            </a:xfrm>
            <a:custGeom>
              <a:avLst/>
              <a:gdLst/>
              <a:ahLst/>
              <a:cxnLst/>
              <a:rect l="l" t="t" r="r" b="b"/>
              <a:pathLst>
                <a:path w="2820" h="278" extrusionOk="0">
                  <a:moveTo>
                    <a:pt x="127" y="0"/>
                  </a:moveTo>
                  <a:cubicBezTo>
                    <a:pt x="54" y="0"/>
                    <a:pt x="0" y="79"/>
                    <a:pt x="0" y="151"/>
                  </a:cubicBezTo>
                  <a:cubicBezTo>
                    <a:pt x="0" y="230"/>
                    <a:pt x="54" y="278"/>
                    <a:pt x="127" y="278"/>
                  </a:cubicBezTo>
                  <a:lnTo>
                    <a:pt x="2692" y="278"/>
                  </a:lnTo>
                  <a:cubicBezTo>
                    <a:pt x="2771" y="278"/>
                    <a:pt x="2819" y="230"/>
                    <a:pt x="2819" y="151"/>
                  </a:cubicBezTo>
                  <a:cubicBezTo>
                    <a:pt x="2819" y="79"/>
                    <a:pt x="2771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1"/>
            <p:cNvSpPr/>
            <p:nvPr/>
          </p:nvSpPr>
          <p:spPr>
            <a:xfrm flipH="1">
              <a:off x="7834859" y="3543249"/>
              <a:ext cx="248396" cy="24419"/>
            </a:xfrm>
            <a:custGeom>
              <a:avLst/>
              <a:gdLst/>
              <a:ahLst/>
              <a:cxnLst/>
              <a:rect l="l" t="t" r="r" b="b"/>
              <a:pathLst>
                <a:path w="2838" h="279" extrusionOk="0">
                  <a:moveTo>
                    <a:pt x="151" y="0"/>
                  </a:moveTo>
                  <a:cubicBezTo>
                    <a:pt x="72" y="0"/>
                    <a:pt x="0" y="73"/>
                    <a:pt x="0" y="151"/>
                  </a:cubicBezTo>
                  <a:cubicBezTo>
                    <a:pt x="0" y="224"/>
                    <a:pt x="72" y="278"/>
                    <a:pt x="151" y="278"/>
                  </a:cubicBezTo>
                  <a:lnTo>
                    <a:pt x="2686" y="278"/>
                  </a:lnTo>
                  <a:cubicBezTo>
                    <a:pt x="2765" y="278"/>
                    <a:pt x="2837" y="224"/>
                    <a:pt x="2837" y="151"/>
                  </a:cubicBezTo>
                  <a:cubicBezTo>
                    <a:pt x="2837" y="73"/>
                    <a:pt x="2765" y="0"/>
                    <a:pt x="2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1"/>
            <p:cNvSpPr/>
            <p:nvPr/>
          </p:nvSpPr>
          <p:spPr>
            <a:xfrm flipH="1">
              <a:off x="7828032" y="3426495"/>
              <a:ext cx="246821" cy="26519"/>
            </a:xfrm>
            <a:custGeom>
              <a:avLst/>
              <a:gdLst/>
              <a:ahLst/>
              <a:cxnLst/>
              <a:rect l="l" t="t" r="r" b="b"/>
              <a:pathLst>
                <a:path w="2820" h="303" extrusionOk="0">
                  <a:moveTo>
                    <a:pt x="127" y="0"/>
                  </a:moveTo>
                  <a:cubicBezTo>
                    <a:pt x="55" y="0"/>
                    <a:pt x="1" y="79"/>
                    <a:pt x="1" y="151"/>
                  </a:cubicBezTo>
                  <a:cubicBezTo>
                    <a:pt x="1" y="230"/>
                    <a:pt x="55" y="302"/>
                    <a:pt x="127" y="302"/>
                  </a:cubicBezTo>
                  <a:lnTo>
                    <a:pt x="2693" y="302"/>
                  </a:lnTo>
                  <a:cubicBezTo>
                    <a:pt x="2771" y="302"/>
                    <a:pt x="2820" y="230"/>
                    <a:pt x="2820" y="151"/>
                  </a:cubicBezTo>
                  <a:cubicBezTo>
                    <a:pt x="2820" y="79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 flipH="1">
              <a:off x="8147138" y="3990221"/>
              <a:ext cx="246821" cy="26432"/>
            </a:xfrm>
            <a:custGeom>
              <a:avLst/>
              <a:gdLst/>
              <a:ahLst/>
              <a:cxnLst/>
              <a:rect l="l" t="t" r="r" b="b"/>
              <a:pathLst>
                <a:path w="2820" h="302" extrusionOk="0">
                  <a:moveTo>
                    <a:pt x="127" y="0"/>
                  </a:moveTo>
                  <a:cubicBezTo>
                    <a:pt x="49" y="0"/>
                    <a:pt x="1" y="73"/>
                    <a:pt x="1" y="151"/>
                  </a:cubicBezTo>
                  <a:cubicBezTo>
                    <a:pt x="1" y="223"/>
                    <a:pt x="49" y="302"/>
                    <a:pt x="127" y="302"/>
                  </a:cubicBezTo>
                  <a:lnTo>
                    <a:pt x="2693" y="302"/>
                  </a:lnTo>
                  <a:cubicBezTo>
                    <a:pt x="2765" y="302"/>
                    <a:pt x="2820" y="223"/>
                    <a:pt x="2820" y="151"/>
                  </a:cubicBezTo>
                  <a:cubicBezTo>
                    <a:pt x="2820" y="73"/>
                    <a:pt x="2765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 flipH="1">
              <a:off x="7816920" y="3279109"/>
              <a:ext cx="248918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3"/>
                    <a:pt x="0" y="151"/>
                  </a:cubicBezTo>
                  <a:cubicBezTo>
                    <a:pt x="0" y="224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24"/>
                    <a:pt x="2843" y="151"/>
                  </a:cubicBezTo>
                  <a:cubicBezTo>
                    <a:pt x="2843" y="73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1"/>
            <p:cNvSpPr/>
            <p:nvPr/>
          </p:nvSpPr>
          <p:spPr>
            <a:xfrm flipH="1">
              <a:off x="6694260" y="4357592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4" y="0"/>
                  </a:moveTo>
                  <a:cubicBezTo>
                    <a:pt x="1334" y="0"/>
                    <a:pt x="0" y="1334"/>
                    <a:pt x="0" y="2994"/>
                  </a:cubicBezTo>
                  <a:cubicBezTo>
                    <a:pt x="0" y="4630"/>
                    <a:pt x="1334" y="5988"/>
                    <a:pt x="2994" y="5988"/>
                  </a:cubicBezTo>
                  <a:cubicBezTo>
                    <a:pt x="4630" y="5988"/>
                    <a:pt x="5988" y="4630"/>
                    <a:pt x="5988" y="2994"/>
                  </a:cubicBezTo>
                  <a:cubicBezTo>
                    <a:pt x="5988" y="1334"/>
                    <a:pt x="4630" y="0"/>
                    <a:pt x="2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1"/>
            <p:cNvSpPr/>
            <p:nvPr/>
          </p:nvSpPr>
          <p:spPr>
            <a:xfrm flipH="1">
              <a:off x="6817937" y="4481173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88" y="3170"/>
                  </a:cubicBezTo>
                  <a:cubicBezTo>
                    <a:pt x="2445" y="3170"/>
                    <a:pt x="3170" y="2439"/>
                    <a:pt x="3170" y="1582"/>
                  </a:cubicBezTo>
                  <a:cubicBezTo>
                    <a:pt x="3170" y="701"/>
                    <a:pt x="244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 flipH="1">
              <a:off x="4893841" y="4346417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5" y="0"/>
                  </a:moveTo>
                  <a:cubicBezTo>
                    <a:pt x="1359" y="0"/>
                    <a:pt x="1" y="1334"/>
                    <a:pt x="1" y="2994"/>
                  </a:cubicBezTo>
                  <a:cubicBezTo>
                    <a:pt x="1" y="4630"/>
                    <a:pt x="1359" y="5988"/>
                    <a:pt x="2995" y="5988"/>
                  </a:cubicBezTo>
                  <a:cubicBezTo>
                    <a:pt x="4655" y="5988"/>
                    <a:pt x="5989" y="4630"/>
                    <a:pt x="5989" y="2994"/>
                  </a:cubicBezTo>
                  <a:cubicBezTo>
                    <a:pt x="5989" y="1334"/>
                    <a:pt x="465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 flipH="1">
              <a:off x="5016905" y="4469998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58" y="3170"/>
                  </a:cubicBezTo>
                  <a:cubicBezTo>
                    <a:pt x="2439" y="3170"/>
                    <a:pt x="3145" y="2439"/>
                    <a:pt x="3145" y="1582"/>
                  </a:cubicBezTo>
                  <a:cubicBezTo>
                    <a:pt x="3145" y="701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1"/>
            <p:cNvSpPr/>
            <p:nvPr/>
          </p:nvSpPr>
          <p:spPr>
            <a:xfrm flipH="1">
              <a:off x="4972968" y="3100564"/>
              <a:ext cx="3064338" cy="488726"/>
            </a:xfrm>
            <a:custGeom>
              <a:avLst/>
              <a:gdLst/>
              <a:ahLst/>
              <a:cxnLst/>
              <a:rect l="l" t="t" r="r" b="b"/>
              <a:pathLst>
                <a:path w="35011" h="5584" extrusionOk="0">
                  <a:moveTo>
                    <a:pt x="2819" y="0"/>
                  </a:moveTo>
                  <a:cubicBezTo>
                    <a:pt x="1256" y="0"/>
                    <a:pt x="0" y="1262"/>
                    <a:pt x="0" y="2795"/>
                  </a:cubicBezTo>
                  <a:cubicBezTo>
                    <a:pt x="0" y="4328"/>
                    <a:pt x="1256" y="5584"/>
                    <a:pt x="2819" y="5584"/>
                  </a:cubicBezTo>
                  <a:lnTo>
                    <a:pt x="32222" y="5584"/>
                  </a:lnTo>
                  <a:cubicBezTo>
                    <a:pt x="33755" y="5584"/>
                    <a:pt x="35010" y="4328"/>
                    <a:pt x="35010" y="2795"/>
                  </a:cubicBezTo>
                  <a:cubicBezTo>
                    <a:pt x="35010" y="1262"/>
                    <a:pt x="33755" y="0"/>
                    <a:pt x="322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1"/>
            <p:cNvSpPr/>
            <p:nvPr/>
          </p:nvSpPr>
          <p:spPr>
            <a:xfrm flipH="1">
              <a:off x="4735239" y="3486185"/>
              <a:ext cx="3649705" cy="1201946"/>
            </a:xfrm>
            <a:custGeom>
              <a:avLst/>
              <a:gdLst/>
              <a:ahLst/>
              <a:cxnLst/>
              <a:rect l="l" t="t" r="r" b="b"/>
              <a:pathLst>
                <a:path w="41699" h="13733" extrusionOk="0">
                  <a:moveTo>
                    <a:pt x="36091" y="0"/>
                  </a:moveTo>
                  <a:lnTo>
                    <a:pt x="5258" y="73"/>
                  </a:lnTo>
                  <a:lnTo>
                    <a:pt x="0" y="7546"/>
                  </a:lnTo>
                  <a:lnTo>
                    <a:pt x="3900" y="13733"/>
                  </a:lnTo>
                  <a:lnTo>
                    <a:pt x="41699" y="13733"/>
                  </a:lnTo>
                  <a:lnTo>
                    <a:pt x="41699" y="10612"/>
                  </a:lnTo>
                  <a:cubicBezTo>
                    <a:pt x="41699" y="9858"/>
                    <a:pt x="41324" y="9151"/>
                    <a:pt x="40667" y="8723"/>
                  </a:cubicBezTo>
                  <a:lnTo>
                    <a:pt x="40214" y="8397"/>
                  </a:lnTo>
                  <a:lnTo>
                    <a:pt x="38306" y="7117"/>
                  </a:lnTo>
                  <a:lnTo>
                    <a:pt x="37950" y="6007"/>
                  </a:lnTo>
                  <a:lnTo>
                    <a:pt x="37648" y="5005"/>
                  </a:lnTo>
                  <a:lnTo>
                    <a:pt x="36218" y="423"/>
                  </a:lnTo>
                  <a:lnTo>
                    <a:pt x="3609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 flipH="1">
              <a:off x="4735242" y="4309238"/>
              <a:ext cx="3546163" cy="376259"/>
            </a:xfrm>
            <a:custGeom>
              <a:avLst/>
              <a:gdLst/>
              <a:ahLst/>
              <a:cxnLst/>
              <a:rect l="l" t="t" r="r" b="b"/>
              <a:pathLst>
                <a:path w="40516" h="4299" extrusionOk="0">
                  <a:moveTo>
                    <a:pt x="0" y="1"/>
                  </a:moveTo>
                  <a:lnTo>
                    <a:pt x="2717" y="4299"/>
                  </a:lnTo>
                  <a:lnTo>
                    <a:pt x="40516" y="4299"/>
                  </a:lnTo>
                  <a:lnTo>
                    <a:pt x="40516" y="1208"/>
                  </a:lnTo>
                  <a:cubicBezTo>
                    <a:pt x="40516" y="780"/>
                    <a:pt x="40389" y="351"/>
                    <a:pt x="4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 flipH="1">
              <a:off x="7317156" y="4357900"/>
              <a:ext cx="524187" cy="523647"/>
            </a:xfrm>
            <a:custGeom>
              <a:avLst/>
              <a:gdLst/>
              <a:ahLst/>
              <a:cxnLst/>
              <a:rect l="l" t="t" r="r" b="b"/>
              <a:pathLst>
                <a:path w="5989" h="5983" extrusionOk="0">
                  <a:moveTo>
                    <a:pt x="2995" y="0"/>
                  </a:moveTo>
                  <a:cubicBezTo>
                    <a:pt x="1335" y="0"/>
                    <a:pt x="1" y="1358"/>
                    <a:pt x="1" y="2988"/>
                  </a:cubicBezTo>
                  <a:cubicBezTo>
                    <a:pt x="1" y="4648"/>
                    <a:pt x="1335" y="5982"/>
                    <a:pt x="2995" y="5982"/>
                  </a:cubicBezTo>
                  <a:cubicBezTo>
                    <a:pt x="4630" y="5982"/>
                    <a:pt x="5989" y="4648"/>
                    <a:pt x="5989" y="2988"/>
                  </a:cubicBezTo>
                  <a:cubicBezTo>
                    <a:pt x="5989" y="1358"/>
                    <a:pt x="4630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1"/>
            <p:cNvSpPr/>
            <p:nvPr/>
          </p:nvSpPr>
          <p:spPr>
            <a:xfrm flipH="1">
              <a:off x="7440745" y="4480955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6" y="1"/>
                    <a:pt x="0" y="707"/>
                    <a:pt x="0" y="1582"/>
                  </a:cubicBezTo>
                  <a:cubicBezTo>
                    <a:pt x="0" y="2464"/>
                    <a:pt x="706" y="3170"/>
                    <a:pt x="1588" y="3170"/>
                  </a:cubicBezTo>
                  <a:cubicBezTo>
                    <a:pt x="2439" y="3170"/>
                    <a:pt x="3169" y="2464"/>
                    <a:pt x="3169" y="1582"/>
                  </a:cubicBezTo>
                  <a:cubicBezTo>
                    <a:pt x="3169" y="707"/>
                    <a:pt x="2439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1"/>
            <p:cNvSpPr/>
            <p:nvPr/>
          </p:nvSpPr>
          <p:spPr>
            <a:xfrm flipH="1">
              <a:off x="5435341" y="4357900"/>
              <a:ext cx="521561" cy="523647"/>
            </a:xfrm>
            <a:custGeom>
              <a:avLst/>
              <a:gdLst/>
              <a:ahLst/>
              <a:cxnLst/>
              <a:rect l="l" t="t" r="r" b="b"/>
              <a:pathLst>
                <a:path w="5959" h="5983" extrusionOk="0">
                  <a:moveTo>
                    <a:pt x="2965" y="0"/>
                  </a:moveTo>
                  <a:cubicBezTo>
                    <a:pt x="1329" y="0"/>
                    <a:pt x="1" y="1358"/>
                    <a:pt x="1" y="2988"/>
                  </a:cubicBezTo>
                  <a:cubicBezTo>
                    <a:pt x="1" y="4648"/>
                    <a:pt x="1329" y="5982"/>
                    <a:pt x="2965" y="5982"/>
                  </a:cubicBezTo>
                  <a:cubicBezTo>
                    <a:pt x="4625" y="5982"/>
                    <a:pt x="5959" y="4648"/>
                    <a:pt x="5959" y="2988"/>
                  </a:cubicBezTo>
                  <a:cubicBezTo>
                    <a:pt x="5959" y="1358"/>
                    <a:pt x="4625" y="0"/>
                    <a:pt x="2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 flipH="1">
              <a:off x="5558405" y="4480955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0" y="707"/>
                    <a:pt x="0" y="1582"/>
                  </a:cubicBezTo>
                  <a:cubicBezTo>
                    <a:pt x="0" y="2464"/>
                    <a:pt x="707" y="3170"/>
                    <a:pt x="1558" y="3170"/>
                  </a:cubicBezTo>
                  <a:cubicBezTo>
                    <a:pt x="2439" y="3170"/>
                    <a:pt x="3145" y="2464"/>
                    <a:pt x="3145" y="1582"/>
                  </a:cubicBezTo>
                  <a:cubicBezTo>
                    <a:pt x="3145" y="707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3852" y="4805"/>
                  </a:lnTo>
                  <a:cubicBezTo>
                    <a:pt x="4051" y="4805"/>
                    <a:pt x="4226" y="4732"/>
                    <a:pt x="4329" y="4551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1"/>
            <p:cNvSpPr/>
            <p:nvPr/>
          </p:nvSpPr>
          <p:spPr>
            <a:xfrm flipH="1">
              <a:off x="6782489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279" y="4926"/>
                    <a:pt x="659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 flipH="1">
              <a:off x="6375160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303" y="4926"/>
                    <a:pt x="653" y="4926"/>
                  </a:cubicBezTo>
                  <a:lnTo>
                    <a:pt x="3248" y="4926"/>
                  </a:lnTo>
                  <a:cubicBezTo>
                    <a:pt x="3623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 flipH="1">
              <a:off x="5725920" y="3499400"/>
              <a:ext cx="341347" cy="431136"/>
            </a:xfrm>
            <a:custGeom>
              <a:avLst/>
              <a:gdLst/>
              <a:ahLst/>
              <a:cxnLst/>
              <a:rect l="l" t="t" r="r" b="b"/>
              <a:pathLst>
                <a:path w="3900" h="4926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4274"/>
                  </a:lnTo>
                  <a:cubicBezTo>
                    <a:pt x="0" y="4624"/>
                    <a:pt x="278" y="4926"/>
                    <a:pt x="628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3018"/>
                  </a:lnTo>
                  <a:cubicBezTo>
                    <a:pt x="1" y="3875"/>
                    <a:pt x="677" y="4582"/>
                    <a:pt x="1534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1136" y="4805"/>
                  </a:lnTo>
                  <a:cubicBezTo>
                    <a:pt x="1788" y="4328"/>
                    <a:pt x="2192" y="3598"/>
                    <a:pt x="2693" y="2970"/>
                  </a:cubicBezTo>
                  <a:cubicBezTo>
                    <a:pt x="3248" y="2240"/>
                    <a:pt x="3925" y="1684"/>
                    <a:pt x="4854" y="1588"/>
                  </a:cubicBezTo>
                  <a:cubicBezTo>
                    <a:pt x="5025" y="1562"/>
                    <a:pt x="5200" y="1551"/>
                    <a:pt x="5378" y="1551"/>
                  </a:cubicBezTo>
                  <a:cubicBezTo>
                    <a:pt x="5752" y="1551"/>
                    <a:pt x="6133" y="1602"/>
                    <a:pt x="6490" y="1684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1"/>
            <p:cNvSpPr/>
            <p:nvPr/>
          </p:nvSpPr>
          <p:spPr>
            <a:xfrm flipH="1">
              <a:off x="6782489" y="3499400"/>
              <a:ext cx="341435" cy="246113"/>
            </a:xfrm>
            <a:custGeom>
              <a:avLst/>
              <a:gdLst/>
              <a:ahLst/>
              <a:cxnLst/>
              <a:rect l="l" t="t" r="r" b="b"/>
              <a:pathLst>
                <a:path w="3901" h="2812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2789"/>
                  </a:lnTo>
                  <a:cubicBezTo>
                    <a:pt x="129" y="2804"/>
                    <a:pt x="256" y="2812"/>
                    <a:pt x="381" y="2812"/>
                  </a:cubicBezTo>
                  <a:cubicBezTo>
                    <a:pt x="674" y="2812"/>
                    <a:pt x="962" y="2768"/>
                    <a:pt x="1262" y="2662"/>
                  </a:cubicBezTo>
                  <a:cubicBezTo>
                    <a:pt x="1890" y="2439"/>
                    <a:pt x="2470" y="2010"/>
                    <a:pt x="3122" y="1811"/>
                  </a:cubicBezTo>
                  <a:cubicBezTo>
                    <a:pt x="3375" y="1733"/>
                    <a:pt x="3623" y="1685"/>
                    <a:pt x="3900" y="168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1"/>
            <p:cNvSpPr/>
            <p:nvPr/>
          </p:nvSpPr>
          <p:spPr>
            <a:xfrm flipH="1">
              <a:off x="6375160" y="3499400"/>
              <a:ext cx="341435" cy="251015"/>
            </a:xfrm>
            <a:custGeom>
              <a:avLst/>
              <a:gdLst/>
              <a:ahLst/>
              <a:cxnLst/>
              <a:rect l="l" t="t" r="r" b="b"/>
              <a:pathLst>
                <a:path w="3901" h="2868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1685"/>
                  </a:lnTo>
                  <a:cubicBezTo>
                    <a:pt x="683" y="1757"/>
                    <a:pt x="1335" y="1962"/>
                    <a:pt x="1963" y="2210"/>
                  </a:cubicBezTo>
                  <a:cubicBezTo>
                    <a:pt x="2590" y="2463"/>
                    <a:pt x="3248" y="2717"/>
                    <a:pt x="3900" y="2868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 flipH="1">
              <a:off x="5725920" y="3499400"/>
              <a:ext cx="341347" cy="176008"/>
            </a:xfrm>
            <a:custGeom>
              <a:avLst/>
              <a:gdLst/>
              <a:ahLst/>
              <a:cxnLst/>
              <a:rect l="l" t="t" r="r" b="b"/>
              <a:pathLst>
                <a:path w="3900" h="2011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2010"/>
                  </a:lnTo>
                  <a:cubicBezTo>
                    <a:pt x="532" y="1685"/>
                    <a:pt x="1081" y="1407"/>
                    <a:pt x="1739" y="1359"/>
                  </a:cubicBezTo>
                  <a:cubicBezTo>
                    <a:pt x="1794" y="1354"/>
                    <a:pt x="1848" y="1353"/>
                    <a:pt x="1902" y="1353"/>
                  </a:cubicBezTo>
                  <a:cubicBezTo>
                    <a:pt x="2564" y="1353"/>
                    <a:pt x="3148" y="1644"/>
                    <a:pt x="3773" y="1811"/>
                  </a:cubicBezTo>
                  <a:cubicBezTo>
                    <a:pt x="3827" y="1811"/>
                    <a:pt x="3851" y="1835"/>
                    <a:pt x="3900" y="183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1539"/>
                  </a:lnTo>
                  <a:cubicBezTo>
                    <a:pt x="351" y="1461"/>
                    <a:pt x="677" y="1388"/>
                    <a:pt x="1033" y="1310"/>
                  </a:cubicBezTo>
                  <a:cubicBezTo>
                    <a:pt x="1271" y="1264"/>
                    <a:pt x="1507" y="1239"/>
                    <a:pt x="1738" y="1239"/>
                  </a:cubicBezTo>
                  <a:cubicBezTo>
                    <a:pt x="2265" y="1239"/>
                    <a:pt x="2773" y="1367"/>
                    <a:pt x="3242" y="1660"/>
                  </a:cubicBezTo>
                  <a:cubicBezTo>
                    <a:pt x="3749" y="2016"/>
                    <a:pt x="4172" y="2469"/>
                    <a:pt x="4353" y="3048"/>
                  </a:cubicBezTo>
                  <a:cubicBezTo>
                    <a:pt x="4528" y="3549"/>
                    <a:pt x="4474" y="4074"/>
                    <a:pt x="4298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 flipH="1">
              <a:off x="4865309" y="4011839"/>
              <a:ext cx="526288" cy="216181"/>
            </a:xfrm>
            <a:custGeom>
              <a:avLst/>
              <a:gdLst/>
              <a:ahLst/>
              <a:cxnLst/>
              <a:rect l="l" t="t" r="r" b="b"/>
              <a:pathLst>
                <a:path w="6013" h="2470" extrusionOk="0">
                  <a:moveTo>
                    <a:pt x="1" y="1"/>
                  </a:moveTo>
                  <a:cubicBezTo>
                    <a:pt x="683" y="1"/>
                    <a:pt x="1208" y="556"/>
                    <a:pt x="1208" y="1238"/>
                  </a:cubicBezTo>
                  <a:cubicBezTo>
                    <a:pt x="1208" y="1890"/>
                    <a:pt x="683" y="2445"/>
                    <a:pt x="1" y="2469"/>
                  </a:cubicBezTo>
                  <a:lnTo>
                    <a:pt x="5663" y="2469"/>
                  </a:lnTo>
                  <a:cubicBezTo>
                    <a:pt x="5789" y="2469"/>
                    <a:pt x="5916" y="2445"/>
                    <a:pt x="6013" y="2391"/>
                  </a:cubicBezTo>
                  <a:lnTo>
                    <a:pt x="4105" y="1111"/>
                  </a:lnTo>
                  <a:lnTo>
                    <a:pt x="374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 flipH="1">
              <a:off x="5285782" y="4011839"/>
              <a:ext cx="2764740" cy="216181"/>
            </a:xfrm>
            <a:custGeom>
              <a:avLst/>
              <a:gdLst/>
              <a:ahLst/>
              <a:cxnLst/>
              <a:rect l="l" t="t" r="r" b="b"/>
              <a:pathLst>
                <a:path w="31588" h="2470" extrusionOk="0">
                  <a:moveTo>
                    <a:pt x="1232" y="1"/>
                  </a:moveTo>
                  <a:cubicBezTo>
                    <a:pt x="556" y="1"/>
                    <a:pt x="0" y="556"/>
                    <a:pt x="0" y="1238"/>
                  </a:cubicBezTo>
                  <a:cubicBezTo>
                    <a:pt x="0" y="1914"/>
                    <a:pt x="556" y="2469"/>
                    <a:pt x="1232" y="2469"/>
                  </a:cubicBezTo>
                  <a:lnTo>
                    <a:pt x="30357" y="2469"/>
                  </a:lnTo>
                  <a:cubicBezTo>
                    <a:pt x="31039" y="2469"/>
                    <a:pt x="31588" y="1914"/>
                    <a:pt x="31588" y="1238"/>
                  </a:cubicBezTo>
                  <a:cubicBezTo>
                    <a:pt x="31588" y="556"/>
                    <a:pt x="31039" y="1"/>
                    <a:pt x="3035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 flipH="1">
              <a:off x="5203945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 flipH="1">
              <a:off x="4781300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 flipH="1">
              <a:off x="7194023" y="3679520"/>
              <a:ext cx="202445" cy="26519"/>
            </a:xfrm>
            <a:custGeom>
              <a:avLst/>
              <a:gdLst/>
              <a:ahLst/>
              <a:cxnLst/>
              <a:rect l="l" t="t" r="r" b="b"/>
              <a:pathLst>
                <a:path w="2313" h="303" extrusionOk="0">
                  <a:moveTo>
                    <a:pt x="151" y="1"/>
                  </a:moveTo>
                  <a:cubicBezTo>
                    <a:pt x="73" y="1"/>
                    <a:pt x="0" y="79"/>
                    <a:pt x="0" y="152"/>
                  </a:cubicBezTo>
                  <a:cubicBezTo>
                    <a:pt x="0" y="230"/>
                    <a:pt x="73" y="303"/>
                    <a:pt x="151" y="303"/>
                  </a:cubicBezTo>
                  <a:lnTo>
                    <a:pt x="2185" y="303"/>
                  </a:lnTo>
                  <a:cubicBezTo>
                    <a:pt x="2264" y="303"/>
                    <a:pt x="2312" y="230"/>
                    <a:pt x="2312" y="152"/>
                  </a:cubicBezTo>
                  <a:cubicBezTo>
                    <a:pt x="2312" y="79"/>
                    <a:pt x="2264" y="1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 flipH="1">
              <a:off x="7185093" y="3774131"/>
              <a:ext cx="271065" cy="24331"/>
            </a:xfrm>
            <a:custGeom>
              <a:avLst/>
              <a:gdLst/>
              <a:ahLst/>
              <a:cxnLst/>
              <a:rect l="l" t="t" r="r" b="b"/>
              <a:pathLst>
                <a:path w="3097" h="278" extrusionOk="0">
                  <a:moveTo>
                    <a:pt x="151" y="0"/>
                  </a:moveTo>
                  <a:cubicBezTo>
                    <a:pt x="79" y="0"/>
                    <a:pt x="0" y="79"/>
                    <a:pt x="0" y="151"/>
                  </a:cubicBezTo>
                  <a:cubicBezTo>
                    <a:pt x="0" y="230"/>
                    <a:pt x="79" y="278"/>
                    <a:pt x="151" y="278"/>
                  </a:cubicBezTo>
                  <a:lnTo>
                    <a:pt x="2946" y="278"/>
                  </a:lnTo>
                  <a:cubicBezTo>
                    <a:pt x="3018" y="278"/>
                    <a:pt x="3097" y="230"/>
                    <a:pt x="3097" y="151"/>
                  </a:cubicBezTo>
                  <a:cubicBezTo>
                    <a:pt x="3097" y="79"/>
                    <a:pt x="3018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 flipH="1">
              <a:off x="7171875" y="3879769"/>
              <a:ext cx="350363" cy="26519"/>
            </a:xfrm>
            <a:custGeom>
              <a:avLst/>
              <a:gdLst/>
              <a:ahLst/>
              <a:cxnLst/>
              <a:rect l="l" t="t" r="r" b="b"/>
              <a:pathLst>
                <a:path w="4003" h="303" extrusionOk="0">
                  <a:moveTo>
                    <a:pt x="151" y="0"/>
                  </a:moveTo>
                  <a:cubicBezTo>
                    <a:pt x="79" y="0"/>
                    <a:pt x="1" y="79"/>
                    <a:pt x="1" y="151"/>
                  </a:cubicBezTo>
                  <a:cubicBezTo>
                    <a:pt x="1" y="230"/>
                    <a:pt x="79" y="302"/>
                    <a:pt x="151" y="302"/>
                  </a:cubicBezTo>
                  <a:lnTo>
                    <a:pt x="3876" y="302"/>
                  </a:lnTo>
                  <a:cubicBezTo>
                    <a:pt x="3948" y="302"/>
                    <a:pt x="4003" y="230"/>
                    <a:pt x="4003" y="151"/>
                  </a:cubicBezTo>
                  <a:cubicBezTo>
                    <a:pt x="4003" y="79"/>
                    <a:pt x="3948" y="0"/>
                    <a:pt x="3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 flipH="1">
              <a:off x="8037218" y="3336173"/>
              <a:ext cx="88" cy="18030"/>
            </a:xfrm>
            <a:custGeom>
              <a:avLst/>
              <a:gdLst/>
              <a:ahLst/>
              <a:cxnLst/>
              <a:rect l="l" t="t" r="r" b="b"/>
              <a:pathLst>
                <a:path w="1" h="206" extrusionOk="0">
                  <a:moveTo>
                    <a:pt x="0" y="103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10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D9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 flipH="1">
              <a:off x="4669254" y="4560249"/>
              <a:ext cx="682695" cy="81396"/>
            </a:xfrm>
            <a:custGeom>
              <a:avLst/>
              <a:gdLst/>
              <a:ahLst/>
              <a:cxnLst/>
              <a:rect l="l" t="t" r="r" b="b"/>
              <a:pathLst>
                <a:path w="7800" h="930" extrusionOk="0">
                  <a:moveTo>
                    <a:pt x="453" y="0"/>
                  </a:moveTo>
                  <a:cubicBezTo>
                    <a:pt x="206" y="0"/>
                    <a:pt x="0" y="224"/>
                    <a:pt x="0" y="477"/>
                  </a:cubicBezTo>
                  <a:cubicBezTo>
                    <a:pt x="0" y="731"/>
                    <a:pt x="206" y="930"/>
                    <a:pt x="453" y="930"/>
                  </a:cubicBezTo>
                  <a:lnTo>
                    <a:pt x="7322" y="930"/>
                  </a:lnTo>
                  <a:cubicBezTo>
                    <a:pt x="7600" y="930"/>
                    <a:pt x="7799" y="731"/>
                    <a:pt x="7799" y="477"/>
                  </a:cubicBezTo>
                  <a:cubicBezTo>
                    <a:pt x="7799" y="224"/>
                    <a:pt x="7600" y="0"/>
                    <a:pt x="7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 flipH="1">
              <a:off x="7909426" y="4487344"/>
              <a:ext cx="297497" cy="110453"/>
            </a:xfrm>
            <a:custGeom>
              <a:avLst/>
              <a:gdLst/>
              <a:ahLst/>
              <a:cxnLst/>
              <a:rect l="l" t="t" r="r" b="b"/>
              <a:pathLst>
                <a:path w="3399" h="1262" extrusionOk="0">
                  <a:moveTo>
                    <a:pt x="628" y="0"/>
                  </a:moveTo>
                  <a:cubicBezTo>
                    <a:pt x="278" y="0"/>
                    <a:pt x="1" y="278"/>
                    <a:pt x="1" y="634"/>
                  </a:cubicBezTo>
                  <a:cubicBezTo>
                    <a:pt x="1" y="984"/>
                    <a:pt x="278" y="1262"/>
                    <a:pt x="628" y="1262"/>
                  </a:cubicBezTo>
                  <a:lnTo>
                    <a:pt x="2741" y="1262"/>
                  </a:lnTo>
                  <a:cubicBezTo>
                    <a:pt x="3097" y="1262"/>
                    <a:pt x="3399" y="984"/>
                    <a:pt x="3399" y="634"/>
                  </a:cubicBezTo>
                  <a:cubicBezTo>
                    <a:pt x="3399" y="278"/>
                    <a:pt x="3097" y="0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1"/>
          <p:cNvGrpSpPr/>
          <p:nvPr/>
        </p:nvGrpSpPr>
        <p:grpSpPr>
          <a:xfrm rot="-407972">
            <a:off x="6552116" y="2118052"/>
            <a:ext cx="634233" cy="634212"/>
            <a:chOff x="4962125" y="426824"/>
            <a:chExt cx="634212" cy="634190"/>
          </a:xfrm>
        </p:grpSpPr>
        <p:sp>
          <p:nvSpPr>
            <p:cNvPr id="2035" name="Google Shape;2035;p61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8" name="Google Shape;3258;p76"/>
          <p:cNvGrpSpPr/>
          <p:nvPr/>
        </p:nvGrpSpPr>
        <p:grpSpPr>
          <a:xfrm rot="-907801">
            <a:off x="187889" y="3417628"/>
            <a:ext cx="633732" cy="634218"/>
            <a:chOff x="2637047" y="2387179"/>
            <a:chExt cx="1017910" cy="1018691"/>
          </a:xfrm>
        </p:grpSpPr>
        <p:sp>
          <p:nvSpPr>
            <p:cNvPr id="3259" name="Google Shape;3259;p7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7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7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7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7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7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5" name="Google Shape;3265;p76"/>
          <p:cNvGrpSpPr/>
          <p:nvPr/>
        </p:nvGrpSpPr>
        <p:grpSpPr>
          <a:xfrm rot="772797">
            <a:off x="5503613" y="664329"/>
            <a:ext cx="633717" cy="634208"/>
            <a:chOff x="6014253" y="1318589"/>
            <a:chExt cx="633742" cy="634233"/>
          </a:xfrm>
        </p:grpSpPr>
        <p:sp>
          <p:nvSpPr>
            <p:cNvPr id="3266" name="Google Shape;3266;p7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7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7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9" name="Google Shape;3269;p7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270" name="Google Shape;3270;p7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7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72" name="Google Shape;3272;p76"/>
          <p:cNvSpPr txBox="1">
            <a:spLocks noGrp="1"/>
          </p:cNvSpPr>
          <p:nvPr>
            <p:ph type="title"/>
          </p:nvPr>
        </p:nvSpPr>
        <p:spPr>
          <a:xfrm>
            <a:off x="30609" y="899333"/>
            <a:ext cx="5957843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</a:rPr>
              <a:t>Thank you!</a:t>
            </a:r>
            <a:endParaRPr dirty="0"/>
          </a:p>
        </p:txBody>
      </p:sp>
      <p:grpSp>
        <p:nvGrpSpPr>
          <p:cNvPr id="3273" name="Google Shape;3273;p76"/>
          <p:cNvGrpSpPr/>
          <p:nvPr/>
        </p:nvGrpSpPr>
        <p:grpSpPr>
          <a:xfrm rot="737294">
            <a:off x="7921093" y="2036094"/>
            <a:ext cx="633714" cy="634200"/>
            <a:chOff x="1169134" y="2387179"/>
            <a:chExt cx="1017910" cy="1018691"/>
          </a:xfrm>
        </p:grpSpPr>
        <p:sp>
          <p:nvSpPr>
            <p:cNvPr id="3274" name="Google Shape;3274;p7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7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7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62"/>
          <p:cNvSpPr/>
          <p:nvPr/>
        </p:nvSpPr>
        <p:spPr>
          <a:xfrm>
            <a:off x="5828497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6" name="Google Shape;2046;p62"/>
          <p:cNvSpPr/>
          <p:nvPr/>
        </p:nvSpPr>
        <p:spPr>
          <a:xfrm>
            <a:off x="715100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7" name="Google Shape;2047;p62"/>
          <p:cNvSpPr/>
          <p:nvPr/>
        </p:nvSpPr>
        <p:spPr>
          <a:xfrm>
            <a:off x="3271811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8" name="Google Shape;2048;p62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</a:t>
            </a:r>
            <a:endParaRPr/>
          </a:p>
        </p:txBody>
      </p:sp>
      <p:sp>
        <p:nvSpPr>
          <p:cNvPr id="2049" name="Google Shape;2049;p62"/>
          <p:cNvSpPr txBox="1">
            <a:spLocks noGrp="1"/>
          </p:cNvSpPr>
          <p:nvPr>
            <p:ph type="subTitle" idx="4294967295"/>
          </p:nvPr>
        </p:nvSpPr>
        <p:spPr>
          <a:xfrm>
            <a:off x="1712550" y="1270400"/>
            <a:ext cx="61527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the mode of transportation and link with the correct answer:</a:t>
            </a:r>
            <a:endParaRPr/>
          </a:p>
        </p:txBody>
      </p:sp>
      <p:sp>
        <p:nvSpPr>
          <p:cNvPr id="2050" name="Google Shape;2050;p62"/>
          <p:cNvSpPr/>
          <p:nvPr/>
        </p:nvSpPr>
        <p:spPr>
          <a:xfrm>
            <a:off x="95515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1" name="Google Shape;2051;p62"/>
          <p:cNvSpPr/>
          <p:nvPr/>
        </p:nvSpPr>
        <p:spPr>
          <a:xfrm>
            <a:off x="3512728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2" name="Google Shape;2052;p62"/>
          <p:cNvSpPr/>
          <p:nvPr/>
        </p:nvSpPr>
        <p:spPr>
          <a:xfrm>
            <a:off x="607030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053" name="Google Shape;2053;p62"/>
          <p:cNvCxnSpPr>
            <a:stCxn id="2050" idx="0"/>
          </p:cNvCxnSpPr>
          <p:nvPr/>
        </p:nvCxnSpPr>
        <p:spPr>
          <a:xfrm rot="-5400000">
            <a:off x="2198203" y="3451700"/>
            <a:ext cx="215700" cy="795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4" name="Google Shape;2054;p62"/>
          <p:cNvCxnSpPr>
            <a:stCxn id="2051" idx="0"/>
          </p:cNvCxnSpPr>
          <p:nvPr/>
        </p:nvCxnSpPr>
        <p:spPr>
          <a:xfrm rot="5400000" flipH="1">
            <a:off x="4047928" y="3539150"/>
            <a:ext cx="226800" cy="609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5" name="Google Shape;2055;p62"/>
          <p:cNvCxnSpPr>
            <a:stCxn id="2052" idx="0"/>
          </p:cNvCxnSpPr>
          <p:nvPr/>
        </p:nvCxnSpPr>
        <p:spPr>
          <a:xfrm rot="5400000" flipH="1">
            <a:off x="6607003" y="3540650"/>
            <a:ext cx="237900" cy="5952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056" name="Google Shape;2056;p62"/>
          <p:cNvGrpSpPr/>
          <p:nvPr/>
        </p:nvGrpSpPr>
        <p:grpSpPr>
          <a:xfrm>
            <a:off x="3436250" y="2244144"/>
            <a:ext cx="2059440" cy="674487"/>
            <a:chOff x="3488575" y="2234513"/>
            <a:chExt cx="2059440" cy="674487"/>
          </a:xfrm>
        </p:grpSpPr>
        <p:sp>
          <p:nvSpPr>
            <p:cNvPr id="2057" name="Google Shape;2057;p62"/>
            <p:cNvSpPr/>
            <p:nvPr/>
          </p:nvSpPr>
          <p:spPr>
            <a:xfrm>
              <a:off x="3488575" y="2498248"/>
              <a:ext cx="2001647" cy="334403"/>
            </a:xfrm>
            <a:custGeom>
              <a:avLst/>
              <a:gdLst/>
              <a:ahLst/>
              <a:cxnLst/>
              <a:rect l="l" t="t" r="r" b="b"/>
              <a:pathLst>
                <a:path w="26427" h="4415" extrusionOk="0">
                  <a:moveTo>
                    <a:pt x="11209" y="0"/>
                  </a:moveTo>
                  <a:cubicBezTo>
                    <a:pt x="8597" y="0"/>
                    <a:pt x="5992" y="155"/>
                    <a:pt x="3410" y="542"/>
                  </a:cubicBezTo>
                  <a:cubicBezTo>
                    <a:pt x="3363" y="553"/>
                    <a:pt x="3330" y="553"/>
                    <a:pt x="3282" y="567"/>
                  </a:cubicBezTo>
                  <a:cubicBezTo>
                    <a:pt x="2924" y="611"/>
                    <a:pt x="2555" y="680"/>
                    <a:pt x="2195" y="775"/>
                  </a:cubicBezTo>
                  <a:cubicBezTo>
                    <a:pt x="1976" y="830"/>
                    <a:pt x="1756" y="900"/>
                    <a:pt x="1548" y="983"/>
                  </a:cubicBezTo>
                  <a:cubicBezTo>
                    <a:pt x="1190" y="1133"/>
                    <a:pt x="855" y="1330"/>
                    <a:pt x="566" y="1593"/>
                  </a:cubicBezTo>
                  <a:cubicBezTo>
                    <a:pt x="242" y="1885"/>
                    <a:pt x="0" y="2345"/>
                    <a:pt x="172" y="2739"/>
                  </a:cubicBezTo>
                  <a:cubicBezTo>
                    <a:pt x="358" y="3133"/>
                    <a:pt x="902" y="3341"/>
                    <a:pt x="1329" y="3433"/>
                  </a:cubicBezTo>
                  <a:cubicBezTo>
                    <a:pt x="2497" y="3674"/>
                    <a:pt x="3629" y="3827"/>
                    <a:pt x="4750" y="3929"/>
                  </a:cubicBezTo>
                  <a:cubicBezTo>
                    <a:pt x="6345" y="4079"/>
                    <a:pt x="7907" y="4126"/>
                    <a:pt x="9478" y="4185"/>
                  </a:cubicBezTo>
                  <a:lnTo>
                    <a:pt x="9616" y="4185"/>
                  </a:lnTo>
                  <a:cubicBezTo>
                    <a:pt x="10393" y="4207"/>
                    <a:pt x="11190" y="4243"/>
                    <a:pt x="11989" y="4287"/>
                  </a:cubicBezTo>
                  <a:cubicBezTo>
                    <a:pt x="12405" y="4323"/>
                    <a:pt x="12832" y="4345"/>
                    <a:pt x="13259" y="4357"/>
                  </a:cubicBezTo>
                  <a:cubicBezTo>
                    <a:pt x="13306" y="4368"/>
                    <a:pt x="13340" y="4368"/>
                    <a:pt x="13387" y="4368"/>
                  </a:cubicBezTo>
                  <a:cubicBezTo>
                    <a:pt x="14103" y="4393"/>
                    <a:pt x="14832" y="4415"/>
                    <a:pt x="15548" y="4415"/>
                  </a:cubicBezTo>
                  <a:cubicBezTo>
                    <a:pt x="16680" y="4404"/>
                    <a:pt x="17815" y="4345"/>
                    <a:pt x="18936" y="4196"/>
                  </a:cubicBezTo>
                  <a:cubicBezTo>
                    <a:pt x="19133" y="4173"/>
                    <a:pt x="19327" y="4137"/>
                    <a:pt x="19513" y="4115"/>
                  </a:cubicBezTo>
                  <a:cubicBezTo>
                    <a:pt x="20600" y="3929"/>
                    <a:pt x="21685" y="3663"/>
                    <a:pt x="22715" y="3283"/>
                  </a:cubicBezTo>
                  <a:cubicBezTo>
                    <a:pt x="22809" y="3247"/>
                    <a:pt x="22911" y="3213"/>
                    <a:pt x="23003" y="3177"/>
                  </a:cubicBezTo>
                  <a:cubicBezTo>
                    <a:pt x="23583" y="2947"/>
                    <a:pt x="24149" y="2681"/>
                    <a:pt x="24693" y="2370"/>
                  </a:cubicBezTo>
                  <a:cubicBezTo>
                    <a:pt x="24751" y="2334"/>
                    <a:pt x="24806" y="2301"/>
                    <a:pt x="24876" y="2265"/>
                  </a:cubicBezTo>
                  <a:cubicBezTo>
                    <a:pt x="25420" y="1954"/>
                    <a:pt x="25941" y="1593"/>
                    <a:pt x="26427" y="1191"/>
                  </a:cubicBezTo>
                  <a:cubicBezTo>
                    <a:pt x="25109" y="1027"/>
                    <a:pt x="23791" y="877"/>
                    <a:pt x="22462" y="739"/>
                  </a:cubicBezTo>
                  <a:cubicBezTo>
                    <a:pt x="19940" y="461"/>
                    <a:pt x="17410" y="220"/>
                    <a:pt x="14877" y="103"/>
                  </a:cubicBezTo>
                  <a:cubicBezTo>
                    <a:pt x="14866" y="92"/>
                    <a:pt x="14855" y="92"/>
                    <a:pt x="14843" y="92"/>
                  </a:cubicBezTo>
                  <a:cubicBezTo>
                    <a:pt x="13632" y="33"/>
                    <a:pt x="12420" y="0"/>
                    <a:pt x="11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4612822" y="2234513"/>
              <a:ext cx="668958" cy="319709"/>
            </a:xfrm>
            <a:custGeom>
              <a:avLst/>
              <a:gdLst/>
              <a:ahLst/>
              <a:cxnLst/>
              <a:rect l="l" t="t" r="r" b="b"/>
              <a:pathLst>
                <a:path w="8832" h="4221" extrusionOk="0">
                  <a:moveTo>
                    <a:pt x="6531" y="1"/>
                  </a:moveTo>
                  <a:cubicBezTo>
                    <a:pt x="6057" y="1249"/>
                    <a:pt x="5191" y="2440"/>
                    <a:pt x="3954" y="2950"/>
                  </a:cubicBezTo>
                  <a:cubicBezTo>
                    <a:pt x="2853" y="3404"/>
                    <a:pt x="1966" y="3589"/>
                    <a:pt x="680" y="3589"/>
                  </a:cubicBezTo>
                  <a:cubicBezTo>
                    <a:pt x="466" y="3589"/>
                    <a:pt x="240" y="3584"/>
                    <a:pt x="0" y="3574"/>
                  </a:cubicBezTo>
                  <a:lnTo>
                    <a:pt x="0" y="3574"/>
                  </a:lnTo>
                  <a:lnTo>
                    <a:pt x="7663" y="4221"/>
                  </a:lnTo>
                  <a:lnTo>
                    <a:pt x="8831" y="81"/>
                  </a:lnTo>
                  <a:lnTo>
                    <a:pt x="653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3488575" y="2572627"/>
              <a:ext cx="361670" cy="223289"/>
            </a:xfrm>
            <a:custGeom>
              <a:avLst/>
              <a:gdLst/>
              <a:ahLst/>
              <a:cxnLst/>
              <a:rect l="l" t="t" r="r" b="b"/>
              <a:pathLst>
                <a:path w="4775" h="2948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190" y="151"/>
                    <a:pt x="855" y="348"/>
                    <a:pt x="566" y="611"/>
                  </a:cubicBezTo>
                  <a:cubicBezTo>
                    <a:pt x="242" y="903"/>
                    <a:pt x="0" y="1363"/>
                    <a:pt x="172" y="1757"/>
                  </a:cubicBezTo>
                  <a:cubicBezTo>
                    <a:pt x="358" y="2151"/>
                    <a:pt x="902" y="2359"/>
                    <a:pt x="1329" y="2451"/>
                  </a:cubicBezTo>
                  <a:cubicBezTo>
                    <a:pt x="2497" y="2692"/>
                    <a:pt x="3629" y="2845"/>
                    <a:pt x="4750" y="2947"/>
                  </a:cubicBezTo>
                  <a:cubicBezTo>
                    <a:pt x="4761" y="2878"/>
                    <a:pt x="4775" y="2809"/>
                    <a:pt x="4761" y="2750"/>
                  </a:cubicBezTo>
                  <a:cubicBezTo>
                    <a:pt x="4692" y="2440"/>
                    <a:pt x="4334" y="2323"/>
                    <a:pt x="4034" y="2254"/>
                  </a:cubicBezTo>
                  <a:cubicBezTo>
                    <a:pt x="3571" y="2137"/>
                    <a:pt x="3110" y="2023"/>
                    <a:pt x="2680" y="1804"/>
                  </a:cubicBezTo>
                  <a:cubicBezTo>
                    <a:pt x="2253" y="1596"/>
                    <a:pt x="1873" y="1272"/>
                    <a:pt x="1676" y="833"/>
                  </a:cubicBezTo>
                  <a:cubicBezTo>
                    <a:pt x="1548" y="578"/>
                    <a:pt x="1501" y="278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3654754" y="2539225"/>
              <a:ext cx="366972" cy="149743"/>
            </a:xfrm>
            <a:custGeom>
              <a:avLst/>
              <a:gdLst/>
              <a:ahLst/>
              <a:cxnLst/>
              <a:rect l="l" t="t" r="r" b="b"/>
              <a:pathLst>
                <a:path w="4845" h="1977" extrusionOk="0">
                  <a:moveTo>
                    <a:pt x="1216" y="1"/>
                  </a:moveTo>
                  <a:cubicBezTo>
                    <a:pt x="1169" y="12"/>
                    <a:pt x="1136" y="12"/>
                    <a:pt x="1088" y="26"/>
                  </a:cubicBezTo>
                  <a:cubicBezTo>
                    <a:pt x="730" y="70"/>
                    <a:pt x="361" y="139"/>
                    <a:pt x="1" y="234"/>
                  </a:cubicBezTo>
                  <a:cubicBezTo>
                    <a:pt x="26" y="497"/>
                    <a:pt x="140" y="764"/>
                    <a:pt x="325" y="961"/>
                  </a:cubicBezTo>
                  <a:cubicBezTo>
                    <a:pt x="614" y="1285"/>
                    <a:pt x="1008" y="1482"/>
                    <a:pt x="1424" y="1621"/>
                  </a:cubicBezTo>
                  <a:cubicBezTo>
                    <a:pt x="2105" y="1859"/>
                    <a:pt x="2827" y="1976"/>
                    <a:pt x="3547" y="1976"/>
                  </a:cubicBezTo>
                  <a:cubicBezTo>
                    <a:pt x="3768" y="1976"/>
                    <a:pt x="3990" y="1965"/>
                    <a:pt x="4210" y="1943"/>
                  </a:cubicBezTo>
                  <a:cubicBezTo>
                    <a:pt x="4454" y="1910"/>
                    <a:pt x="4731" y="1840"/>
                    <a:pt x="4801" y="1607"/>
                  </a:cubicBezTo>
                  <a:cubicBezTo>
                    <a:pt x="4845" y="1435"/>
                    <a:pt x="4753" y="1260"/>
                    <a:pt x="4615" y="1158"/>
                  </a:cubicBezTo>
                  <a:cubicBezTo>
                    <a:pt x="4476" y="1066"/>
                    <a:pt x="4301" y="1030"/>
                    <a:pt x="4140" y="1008"/>
                  </a:cubicBezTo>
                  <a:cubicBezTo>
                    <a:pt x="3691" y="938"/>
                    <a:pt x="3239" y="927"/>
                    <a:pt x="2789" y="858"/>
                  </a:cubicBezTo>
                  <a:cubicBezTo>
                    <a:pt x="2337" y="789"/>
                    <a:pt x="1887" y="650"/>
                    <a:pt x="1552" y="348"/>
                  </a:cubicBezTo>
                  <a:cubicBezTo>
                    <a:pt x="1435" y="245"/>
                    <a:pt x="1333" y="117"/>
                    <a:pt x="12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4098000" y="2618073"/>
              <a:ext cx="54232" cy="63094"/>
            </a:xfrm>
            <a:custGeom>
              <a:avLst/>
              <a:gdLst/>
              <a:ahLst/>
              <a:cxnLst/>
              <a:rect l="l" t="t" r="r" b="b"/>
              <a:pathLst>
                <a:path w="716" h="833" extrusionOk="0">
                  <a:moveTo>
                    <a:pt x="161" y="0"/>
                  </a:moveTo>
                  <a:cubicBezTo>
                    <a:pt x="92" y="0"/>
                    <a:pt x="22" y="58"/>
                    <a:pt x="22" y="139"/>
                  </a:cubicBezTo>
                  <a:lnTo>
                    <a:pt x="0" y="672"/>
                  </a:lnTo>
                  <a:cubicBezTo>
                    <a:pt x="0" y="752"/>
                    <a:pt x="58" y="821"/>
                    <a:pt x="139" y="821"/>
                  </a:cubicBezTo>
                  <a:lnTo>
                    <a:pt x="555" y="832"/>
                  </a:lnTo>
                  <a:cubicBezTo>
                    <a:pt x="635" y="832"/>
                    <a:pt x="694" y="774"/>
                    <a:pt x="694" y="705"/>
                  </a:cubicBezTo>
                  <a:lnTo>
                    <a:pt x="716" y="164"/>
                  </a:lnTo>
                  <a:cubicBezTo>
                    <a:pt x="716" y="81"/>
                    <a:pt x="658" y="25"/>
                    <a:pt x="588" y="11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4225702" y="2623223"/>
              <a:ext cx="54307" cy="63169"/>
            </a:xfrm>
            <a:custGeom>
              <a:avLst/>
              <a:gdLst/>
              <a:ahLst/>
              <a:cxnLst/>
              <a:rect l="l" t="t" r="r" b="b"/>
              <a:pathLst>
                <a:path w="717" h="834" extrusionOk="0">
                  <a:moveTo>
                    <a:pt x="147" y="0"/>
                  </a:moveTo>
                  <a:cubicBezTo>
                    <a:pt x="83" y="0"/>
                    <a:pt x="23" y="65"/>
                    <a:pt x="23" y="129"/>
                  </a:cubicBezTo>
                  <a:lnTo>
                    <a:pt x="1" y="673"/>
                  </a:lnTo>
                  <a:cubicBezTo>
                    <a:pt x="1" y="753"/>
                    <a:pt x="59" y="812"/>
                    <a:pt x="140" y="812"/>
                  </a:cubicBezTo>
                  <a:lnTo>
                    <a:pt x="556" y="834"/>
                  </a:lnTo>
                  <a:cubicBezTo>
                    <a:pt x="636" y="834"/>
                    <a:pt x="695" y="776"/>
                    <a:pt x="695" y="695"/>
                  </a:cubicBezTo>
                  <a:lnTo>
                    <a:pt x="717" y="151"/>
                  </a:lnTo>
                  <a:cubicBezTo>
                    <a:pt x="717" y="82"/>
                    <a:pt x="661" y="13"/>
                    <a:pt x="592" y="13"/>
                  </a:cubicBezTo>
                  <a:lnTo>
                    <a:pt x="162" y="1"/>
                  </a:ln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4344920" y="2627692"/>
              <a:ext cx="55065" cy="63169"/>
            </a:xfrm>
            <a:custGeom>
              <a:avLst/>
              <a:gdLst/>
              <a:ahLst/>
              <a:cxnLst/>
              <a:rect l="l" t="t" r="r" b="b"/>
              <a:pathLst>
                <a:path w="727" h="834" extrusionOk="0">
                  <a:moveTo>
                    <a:pt x="172" y="1"/>
                  </a:moveTo>
                  <a:cubicBezTo>
                    <a:pt x="92" y="1"/>
                    <a:pt x="33" y="59"/>
                    <a:pt x="22" y="128"/>
                  </a:cubicBezTo>
                  <a:lnTo>
                    <a:pt x="11" y="672"/>
                  </a:lnTo>
                  <a:cubicBezTo>
                    <a:pt x="0" y="753"/>
                    <a:pt x="69" y="811"/>
                    <a:pt x="139" y="822"/>
                  </a:cubicBezTo>
                  <a:lnTo>
                    <a:pt x="555" y="833"/>
                  </a:lnTo>
                  <a:cubicBezTo>
                    <a:pt x="635" y="833"/>
                    <a:pt x="705" y="775"/>
                    <a:pt x="705" y="694"/>
                  </a:cubicBezTo>
                  <a:lnTo>
                    <a:pt x="727" y="162"/>
                  </a:lnTo>
                  <a:cubicBezTo>
                    <a:pt x="727" y="81"/>
                    <a:pt x="669" y="12"/>
                    <a:pt x="588" y="12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4471789" y="2632161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8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40" y="821"/>
                  </a:cubicBezTo>
                  <a:lnTo>
                    <a:pt x="556" y="843"/>
                  </a:lnTo>
                  <a:cubicBezTo>
                    <a:pt x="625" y="843"/>
                    <a:pt x="694" y="785"/>
                    <a:pt x="694" y="705"/>
                  </a:cubicBezTo>
                  <a:lnTo>
                    <a:pt x="717" y="161"/>
                  </a:lnTo>
                  <a:cubicBezTo>
                    <a:pt x="717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4586539" y="2636554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9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39" y="821"/>
                  </a:cubicBezTo>
                  <a:lnTo>
                    <a:pt x="556" y="844"/>
                  </a:lnTo>
                  <a:cubicBezTo>
                    <a:pt x="625" y="844"/>
                    <a:pt x="694" y="785"/>
                    <a:pt x="694" y="705"/>
                  </a:cubicBezTo>
                  <a:lnTo>
                    <a:pt x="716" y="161"/>
                  </a:lnTo>
                  <a:cubicBezTo>
                    <a:pt x="716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4213583" y="2760696"/>
              <a:ext cx="281005" cy="148304"/>
            </a:xfrm>
            <a:custGeom>
              <a:avLst/>
              <a:gdLst/>
              <a:ahLst/>
              <a:cxnLst/>
              <a:rect l="l" t="t" r="r" b="b"/>
              <a:pathLst>
                <a:path w="3710" h="1958" extrusionOk="0">
                  <a:moveTo>
                    <a:pt x="942" y="0"/>
                  </a:moveTo>
                  <a:cubicBezTo>
                    <a:pt x="452" y="0"/>
                    <a:pt x="33" y="397"/>
                    <a:pt x="11" y="903"/>
                  </a:cubicBezTo>
                  <a:cubicBezTo>
                    <a:pt x="0" y="1413"/>
                    <a:pt x="391" y="1840"/>
                    <a:pt x="913" y="1863"/>
                  </a:cubicBezTo>
                  <a:lnTo>
                    <a:pt x="3235" y="1957"/>
                  </a:lnTo>
                  <a:cubicBezTo>
                    <a:pt x="3241" y="1957"/>
                    <a:pt x="3248" y="1957"/>
                    <a:pt x="3254" y="1957"/>
                  </a:cubicBezTo>
                  <a:cubicBezTo>
                    <a:pt x="3468" y="1957"/>
                    <a:pt x="3652" y="1776"/>
                    <a:pt x="3665" y="1552"/>
                  </a:cubicBezTo>
                  <a:lnTo>
                    <a:pt x="3698" y="523"/>
                  </a:lnTo>
                  <a:cubicBezTo>
                    <a:pt x="3709" y="292"/>
                    <a:pt x="3537" y="106"/>
                    <a:pt x="3304" y="95"/>
                  </a:cubicBezTo>
                  <a:lnTo>
                    <a:pt x="982" y="1"/>
                  </a:lnTo>
                  <a:cubicBezTo>
                    <a:pt x="969" y="0"/>
                    <a:pt x="956" y="0"/>
                    <a:pt x="9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4963964" y="2666169"/>
              <a:ext cx="584050" cy="79605"/>
            </a:xfrm>
            <a:custGeom>
              <a:avLst/>
              <a:gdLst/>
              <a:ahLst/>
              <a:cxnLst/>
              <a:rect l="l" t="t" r="r" b="b"/>
              <a:pathLst>
                <a:path w="7711" h="1051" extrusionOk="0">
                  <a:moveTo>
                    <a:pt x="2316" y="0"/>
                  </a:moveTo>
                  <a:cubicBezTo>
                    <a:pt x="1420" y="0"/>
                    <a:pt x="668" y="36"/>
                    <a:pt x="289" y="59"/>
                  </a:cubicBezTo>
                  <a:cubicBezTo>
                    <a:pt x="139" y="70"/>
                    <a:pt x="12" y="186"/>
                    <a:pt x="12" y="347"/>
                  </a:cubicBezTo>
                  <a:cubicBezTo>
                    <a:pt x="1" y="500"/>
                    <a:pt x="114" y="625"/>
                    <a:pt x="264" y="650"/>
                  </a:cubicBezTo>
                  <a:cubicBezTo>
                    <a:pt x="2984" y="964"/>
                    <a:pt x="4759" y="1051"/>
                    <a:pt x="5890" y="1051"/>
                  </a:cubicBezTo>
                  <a:cubicBezTo>
                    <a:pt x="7298" y="1051"/>
                    <a:pt x="7711" y="916"/>
                    <a:pt x="7711" y="916"/>
                  </a:cubicBezTo>
                  <a:cubicBezTo>
                    <a:pt x="6679" y="156"/>
                    <a:pt x="4185" y="0"/>
                    <a:pt x="23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4241532" y="2746835"/>
              <a:ext cx="774013" cy="142320"/>
            </a:xfrm>
            <a:custGeom>
              <a:avLst/>
              <a:gdLst/>
              <a:ahLst/>
              <a:cxnLst/>
              <a:rect l="l" t="t" r="r" b="b"/>
              <a:pathLst>
                <a:path w="10219" h="1879" extrusionOk="0">
                  <a:moveTo>
                    <a:pt x="80" y="1"/>
                  </a:moveTo>
                  <a:cubicBezTo>
                    <a:pt x="11" y="1"/>
                    <a:pt x="0" y="103"/>
                    <a:pt x="69" y="115"/>
                  </a:cubicBezTo>
                  <a:lnTo>
                    <a:pt x="9663" y="1874"/>
                  </a:lnTo>
                  <a:cubicBezTo>
                    <a:pt x="9684" y="1877"/>
                    <a:pt x="9704" y="1878"/>
                    <a:pt x="9724" y="1878"/>
                  </a:cubicBezTo>
                  <a:cubicBezTo>
                    <a:pt x="9772" y="1878"/>
                    <a:pt x="9819" y="1870"/>
                    <a:pt x="9860" y="1862"/>
                  </a:cubicBezTo>
                  <a:cubicBezTo>
                    <a:pt x="10218" y="1735"/>
                    <a:pt x="10196" y="1202"/>
                    <a:pt x="9827" y="1111"/>
                  </a:cubicBezTo>
                  <a:lnTo>
                    <a:pt x="5676" y="9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2"/>
          <p:cNvGrpSpPr/>
          <p:nvPr/>
        </p:nvGrpSpPr>
        <p:grpSpPr>
          <a:xfrm>
            <a:off x="6070329" y="2169567"/>
            <a:ext cx="1906438" cy="829808"/>
            <a:chOff x="6003450" y="2205613"/>
            <a:chExt cx="2031800" cy="884374"/>
          </a:xfrm>
        </p:grpSpPr>
        <p:sp>
          <p:nvSpPr>
            <p:cNvPr id="2070" name="Google Shape;2070;p62"/>
            <p:cNvSpPr/>
            <p:nvPr/>
          </p:nvSpPr>
          <p:spPr>
            <a:xfrm>
              <a:off x="6075831" y="2205613"/>
              <a:ext cx="1221119" cy="560576"/>
            </a:xfrm>
            <a:custGeom>
              <a:avLst/>
              <a:gdLst/>
              <a:ahLst/>
              <a:cxnLst/>
              <a:rect l="l" t="t" r="r" b="b"/>
              <a:pathLst>
                <a:path w="26116" h="11989" extrusionOk="0">
                  <a:moveTo>
                    <a:pt x="0" y="0"/>
                  </a:moveTo>
                  <a:lnTo>
                    <a:pt x="0" y="11989"/>
                  </a:lnTo>
                  <a:lnTo>
                    <a:pt x="26116" y="11989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2"/>
            <p:cNvSpPr/>
            <p:nvPr/>
          </p:nvSpPr>
          <p:spPr>
            <a:xfrm>
              <a:off x="6075831" y="2205613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0"/>
                  </a:moveTo>
                  <a:lnTo>
                    <a:pt x="0" y="763"/>
                  </a:lnTo>
                  <a:lnTo>
                    <a:pt x="26116" y="763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2"/>
            <p:cNvSpPr/>
            <p:nvPr/>
          </p:nvSpPr>
          <p:spPr>
            <a:xfrm>
              <a:off x="6075831" y="2730468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1"/>
                  </a:moveTo>
                  <a:lnTo>
                    <a:pt x="0" y="764"/>
                  </a:lnTo>
                  <a:lnTo>
                    <a:pt x="26116" y="764"/>
                  </a:lnTo>
                  <a:lnTo>
                    <a:pt x="261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2"/>
            <p:cNvSpPr/>
            <p:nvPr/>
          </p:nvSpPr>
          <p:spPr>
            <a:xfrm>
              <a:off x="7296902" y="2205613"/>
              <a:ext cx="694115" cy="560576"/>
            </a:xfrm>
            <a:custGeom>
              <a:avLst/>
              <a:gdLst/>
              <a:ahLst/>
              <a:cxnLst/>
              <a:rect l="l" t="t" r="r" b="b"/>
              <a:pathLst>
                <a:path w="14845" h="11989" extrusionOk="0">
                  <a:moveTo>
                    <a:pt x="2140" y="0"/>
                  </a:moveTo>
                  <a:cubicBezTo>
                    <a:pt x="961" y="0"/>
                    <a:pt x="1" y="960"/>
                    <a:pt x="1" y="2139"/>
                  </a:cubicBezTo>
                  <a:lnTo>
                    <a:pt x="1" y="10623"/>
                  </a:lnTo>
                  <a:cubicBezTo>
                    <a:pt x="1" y="11375"/>
                    <a:pt x="614" y="11989"/>
                    <a:pt x="1363" y="11989"/>
                  </a:cubicBezTo>
                  <a:lnTo>
                    <a:pt x="13479" y="11989"/>
                  </a:lnTo>
                  <a:cubicBezTo>
                    <a:pt x="14231" y="11989"/>
                    <a:pt x="14844" y="11375"/>
                    <a:pt x="14844" y="10623"/>
                  </a:cubicBezTo>
                  <a:lnTo>
                    <a:pt x="14844" y="8046"/>
                  </a:lnTo>
                  <a:cubicBezTo>
                    <a:pt x="14844" y="7203"/>
                    <a:pt x="14151" y="6520"/>
                    <a:pt x="13307" y="6520"/>
                  </a:cubicBezTo>
                  <a:lnTo>
                    <a:pt x="11643" y="6520"/>
                  </a:lnTo>
                  <a:cubicBezTo>
                    <a:pt x="10971" y="6520"/>
                    <a:pt x="10380" y="6060"/>
                    <a:pt x="10219" y="5410"/>
                  </a:cubicBezTo>
                  <a:lnTo>
                    <a:pt x="9284" y="1620"/>
                  </a:lnTo>
                  <a:cubicBezTo>
                    <a:pt x="9051" y="672"/>
                    <a:pt x="8197" y="0"/>
                    <a:pt x="72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2"/>
            <p:cNvSpPr/>
            <p:nvPr/>
          </p:nvSpPr>
          <p:spPr>
            <a:xfrm>
              <a:off x="7353619" y="2255409"/>
              <a:ext cx="301118" cy="249124"/>
            </a:xfrm>
            <a:custGeom>
              <a:avLst/>
              <a:gdLst/>
              <a:ahLst/>
              <a:cxnLst/>
              <a:rect l="l" t="t" r="r" b="b"/>
              <a:pathLst>
                <a:path w="6440" h="5328" extrusionOk="0">
                  <a:moveTo>
                    <a:pt x="486" y="1"/>
                  </a:moveTo>
                  <a:cubicBezTo>
                    <a:pt x="220" y="1"/>
                    <a:pt x="0" y="220"/>
                    <a:pt x="0" y="486"/>
                  </a:cubicBezTo>
                  <a:lnTo>
                    <a:pt x="0" y="4831"/>
                  </a:lnTo>
                  <a:cubicBezTo>
                    <a:pt x="0" y="5108"/>
                    <a:pt x="220" y="5327"/>
                    <a:pt x="486" y="5327"/>
                  </a:cubicBezTo>
                  <a:lnTo>
                    <a:pt x="5954" y="5327"/>
                  </a:lnTo>
                  <a:cubicBezTo>
                    <a:pt x="6221" y="5327"/>
                    <a:pt x="6440" y="5108"/>
                    <a:pt x="6440" y="4831"/>
                  </a:cubicBezTo>
                  <a:lnTo>
                    <a:pt x="6440" y="486"/>
                  </a:lnTo>
                  <a:cubicBezTo>
                    <a:pt x="6440" y="220"/>
                    <a:pt x="6221" y="1"/>
                    <a:pt x="59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2"/>
            <p:cNvSpPr/>
            <p:nvPr/>
          </p:nvSpPr>
          <p:spPr>
            <a:xfrm>
              <a:off x="7689338" y="2258636"/>
              <a:ext cx="123814" cy="245898"/>
            </a:xfrm>
            <a:custGeom>
              <a:avLst/>
              <a:gdLst/>
              <a:ahLst/>
              <a:cxnLst/>
              <a:rect l="l" t="t" r="r" b="b"/>
              <a:pathLst>
                <a:path w="2648" h="5259" extrusionOk="0">
                  <a:moveTo>
                    <a:pt x="705" y="1"/>
                  </a:moveTo>
                  <a:cubicBezTo>
                    <a:pt x="300" y="151"/>
                    <a:pt x="1" y="542"/>
                    <a:pt x="1" y="1005"/>
                  </a:cubicBezTo>
                  <a:lnTo>
                    <a:pt x="1" y="4174"/>
                  </a:lnTo>
                  <a:cubicBezTo>
                    <a:pt x="1" y="4773"/>
                    <a:pt x="486" y="5258"/>
                    <a:pt x="1085" y="5258"/>
                  </a:cubicBezTo>
                  <a:lnTo>
                    <a:pt x="2647" y="5258"/>
                  </a:lnTo>
                  <a:cubicBezTo>
                    <a:pt x="2253" y="5075"/>
                    <a:pt x="1943" y="4717"/>
                    <a:pt x="1826" y="4276"/>
                  </a:cubicBezTo>
                  <a:lnTo>
                    <a:pt x="891" y="486"/>
                  </a:lnTo>
                  <a:cubicBezTo>
                    <a:pt x="855" y="312"/>
                    <a:pt x="786" y="15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7891985" y="2657572"/>
              <a:ext cx="63356" cy="80470"/>
            </a:xfrm>
            <a:custGeom>
              <a:avLst/>
              <a:gdLst/>
              <a:ahLst/>
              <a:cxnLst/>
              <a:rect l="l" t="t" r="r" b="b"/>
              <a:pathLst>
                <a:path w="1355" h="1721" extrusionOk="0">
                  <a:moveTo>
                    <a:pt x="672" y="0"/>
                  </a:moveTo>
                  <a:cubicBezTo>
                    <a:pt x="303" y="0"/>
                    <a:pt x="0" y="380"/>
                    <a:pt x="0" y="855"/>
                  </a:cubicBezTo>
                  <a:cubicBezTo>
                    <a:pt x="0" y="1329"/>
                    <a:pt x="303" y="1720"/>
                    <a:pt x="672" y="1720"/>
                  </a:cubicBezTo>
                  <a:cubicBezTo>
                    <a:pt x="1041" y="1720"/>
                    <a:pt x="1354" y="1329"/>
                    <a:pt x="1354" y="855"/>
                  </a:cubicBezTo>
                  <a:cubicBezTo>
                    <a:pt x="1354" y="380"/>
                    <a:pt x="1041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7828816" y="2660799"/>
              <a:ext cx="82667" cy="74017"/>
            </a:xfrm>
            <a:custGeom>
              <a:avLst/>
              <a:gdLst/>
              <a:ahLst/>
              <a:cxnLst/>
              <a:rect l="l" t="t" r="r" b="b"/>
              <a:pathLst>
                <a:path w="1768" h="1583" extrusionOk="0">
                  <a:moveTo>
                    <a:pt x="1767" y="1"/>
                  </a:moveTo>
                  <a:lnTo>
                    <a:pt x="416" y="264"/>
                  </a:lnTo>
                  <a:cubicBezTo>
                    <a:pt x="172" y="322"/>
                    <a:pt x="0" y="531"/>
                    <a:pt x="0" y="786"/>
                  </a:cubicBezTo>
                  <a:cubicBezTo>
                    <a:pt x="0" y="1041"/>
                    <a:pt x="172" y="1260"/>
                    <a:pt x="416" y="1305"/>
                  </a:cubicBezTo>
                  <a:lnTo>
                    <a:pt x="1767" y="1582"/>
                  </a:lnTo>
                  <a:cubicBezTo>
                    <a:pt x="1421" y="1052"/>
                    <a:pt x="1421" y="519"/>
                    <a:pt x="1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7858507" y="2562841"/>
              <a:ext cx="114088" cy="22771"/>
            </a:xfrm>
            <a:custGeom>
              <a:avLst/>
              <a:gdLst/>
              <a:ahLst/>
              <a:cxnLst/>
              <a:rect l="l" t="t" r="r" b="b"/>
              <a:pathLst>
                <a:path w="2440" h="487" extrusionOk="0">
                  <a:moveTo>
                    <a:pt x="242" y="1"/>
                  </a:moveTo>
                  <a:cubicBezTo>
                    <a:pt x="103" y="1"/>
                    <a:pt x="1" y="117"/>
                    <a:pt x="1" y="245"/>
                  </a:cubicBezTo>
                  <a:cubicBezTo>
                    <a:pt x="1" y="384"/>
                    <a:pt x="103" y="486"/>
                    <a:pt x="242" y="486"/>
                  </a:cubicBezTo>
                  <a:lnTo>
                    <a:pt x="2198" y="486"/>
                  </a:lnTo>
                  <a:cubicBezTo>
                    <a:pt x="2323" y="486"/>
                    <a:pt x="2439" y="384"/>
                    <a:pt x="2439" y="245"/>
                  </a:cubicBezTo>
                  <a:cubicBezTo>
                    <a:pt x="2439" y="117"/>
                    <a:pt x="2323" y="1"/>
                    <a:pt x="2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7811422" y="2562841"/>
              <a:ext cx="22724" cy="22771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5" y="1"/>
                  </a:moveTo>
                  <a:cubicBezTo>
                    <a:pt x="106" y="1"/>
                    <a:pt x="0" y="117"/>
                    <a:pt x="0" y="245"/>
                  </a:cubicBezTo>
                  <a:cubicBezTo>
                    <a:pt x="0" y="384"/>
                    <a:pt x="106" y="486"/>
                    <a:pt x="245" y="486"/>
                  </a:cubicBezTo>
                  <a:cubicBezTo>
                    <a:pt x="372" y="486"/>
                    <a:pt x="486" y="384"/>
                    <a:pt x="486" y="245"/>
                  </a:cubicBezTo>
                  <a:cubicBezTo>
                    <a:pt x="486" y="117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7748767" y="2492705"/>
              <a:ext cx="11970" cy="85379"/>
            </a:xfrm>
            <a:custGeom>
              <a:avLst/>
              <a:gdLst/>
              <a:ahLst/>
              <a:cxnLst/>
              <a:rect l="l" t="t" r="r" b="b"/>
              <a:pathLst>
                <a:path w="256" h="1826" extrusionOk="0">
                  <a:moveTo>
                    <a:pt x="128" y="0"/>
                  </a:moveTo>
                  <a:cubicBezTo>
                    <a:pt x="59" y="0"/>
                    <a:pt x="0" y="58"/>
                    <a:pt x="0" y="128"/>
                  </a:cubicBezTo>
                  <a:lnTo>
                    <a:pt x="0" y="1698"/>
                  </a:lnTo>
                  <a:cubicBezTo>
                    <a:pt x="0" y="1767"/>
                    <a:pt x="59" y="1826"/>
                    <a:pt x="128" y="1826"/>
                  </a:cubicBezTo>
                  <a:cubicBezTo>
                    <a:pt x="197" y="1826"/>
                    <a:pt x="256" y="1767"/>
                    <a:pt x="256" y="1698"/>
                  </a:cubicBezTo>
                  <a:lnTo>
                    <a:pt x="256" y="128"/>
                  </a:lnTo>
                  <a:cubicBezTo>
                    <a:pt x="256" y="58"/>
                    <a:pt x="197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7723331" y="2351543"/>
              <a:ext cx="62187" cy="147146"/>
            </a:xfrm>
            <a:custGeom>
              <a:avLst/>
              <a:gdLst/>
              <a:ahLst/>
              <a:cxnLst/>
              <a:rect l="l" t="t" r="r" b="b"/>
              <a:pathLst>
                <a:path w="1330" h="3147" extrusionOk="0">
                  <a:moveTo>
                    <a:pt x="106" y="0"/>
                  </a:moveTo>
                  <a:cubicBezTo>
                    <a:pt x="48" y="0"/>
                    <a:pt x="1" y="48"/>
                    <a:pt x="1" y="106"/>
                  </a:cubicBezTo>
                  <a:lnTo>
                    <a:pt x="1" y="3030"/>
                  </a:lnTo>
                  <a:cubicBezTo>
                    <a:pt x="1" y="3088"/>
                    <a:pt x="48" y="3147"/>
                    <a:pt x="106" y="3147"/>
                  </a:cubicBezTo>
                  <a:lnTo>
                    <a:pt x="1227" y="3147"/>
                  </a:lnTo>
                  <a:cubicBezTo>
                    <a:pt x="1285" y="3147"/>
                    <a:pt x="1329" y="3088"/>
                    <a:pt x="1329" y="3030"/>
                  </a:cubicBezTo>
                  <a:lnTo>
                    <a:pt x="1329" y="106"/>
                  </a:lnTo>
                  <a:cubicBezTo>
                    <a:pt x="1329" y="48"/>
                    <a:pt x="1285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7388267" y="2574297"/>
              <a:ext cx="56203" cy="15711"/>
            </a:xfrm>
            <a:custGeom>
              <a:avLst/>
              <a:gdLst/>
              <a:ahLst/>
              <a:cxnLst/>
              <a:rect l="l" t="t" r="r" b="b"/>
              <a:pathLst>
                <a:path w="1202" h="336" extrusionOk="0">
                  <a:moveTo>
                    <a:pt x="172" y="0"/>
                  </a:moveTo>
                  <a:cubicBezTo>
                    <a:pt x="81" y="0"/>
                    <a:pt x="0" y="81"/>
                    <a:pt x="0" y="172"/>
                  </a:cubicBezTo>
                  <a:cubicBezTo>
                    <a:pt x="0" y="266"/>
                    <a:pt x="81" y="336"/>
                    <a:pt x="172" y="336"/>
                  </a:cubicBezTo>
                  <a:lnTo>
                    <a:pt x="1029" y="336"/>
                  </a:lnTo>
                  <a:cubicBezTo>
                    <a:pt x="1121" y="336"/>
                    <a:pt x="1202" y="266"/>
                    <a:pt x="1202" y="172"/>
                  </a:cubicBezTo>
                  <a:cubicBezTo>
                    <a:pt x="1202" y="81"/>
                    <a:pt x="1121" y="0"/>
                    <a:pt x="1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6020189" y="2694277"/>
              <a:ext cx="2008562" cy="181139"/>
            </a:xfrm>
            <a:custGeom>
              <a:avLst/>
              <a:gdLst/>
              <a:ahLst/>
              <a:cxnLst/>
              <a:rect l="l" t="t" r="r" b="b"/>
              <a:pathLst>
                <a:path w="42957" h="3874" extrusionOk="0">
                  <a:moveTo>
                    <a:pt x="42149" y="0"/>
                  </a:moveTo>
                  <a:lnTo>
                    <a:pt x="42149" y="172"/>
                  </a:lnTo>
                  <a:cubicBezTo>
                    <a:pt x="42149" y="924"/>
                    <a:pt x="41536" y="1538"/>
                    <a:pt x="40784" y="1538"/>
                  </a:cubicBezTo>
                  <a:lnTo>
                    <a:pt x="0" y="1538"/>
                  </a:lnTo>
                  <a:lnTo>
                    <a:pt x="0" y="3874"/>
                  </a:lnTo>
                  <a:lnTo>
                    <a:pt x="42957" y="3874"/>
                  </a:lnTo>
                  <a:lnTo>
                    <a:pt x="42957" y="1538"/>
                  </a:lnTo>
                  <a:lnTo>
                    <a:pt x="429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6003450" y="2799108"/>
              <a:ext cx="103802" cy="92533"/>
            </a:xfrm>
            <a:custGeom>
              <a:avLst/>
              <a:gdLst/>
              <a:ahLst/>
              <a:cxnLst/>
              <a:rect l="l" t="t" r="r" b="b"/>
              <a:pathLst>
                <a:path w="2220" h="1979" extrusionOk="0">
                  <a:moveTo>
                    <a:pt x="150" y="0"/>
                  </a:moveTo>
                  <a:cubicBezTo>
                    <a:pt x="69" y="0"/>
                    <a:pt x="0" y="70"/>
                    <a:pt x="0" y="150"/>
                  </a:cubicBezTo>
                  <a:lnTo>
                    <a:pt x="0" y="1723"/>
                  </a:lnTo>
                  <a:cubicBezTo>
                    <a:pt x="0" y="1862"/>
                    <a:pt x="117" y="1978"/>
                    <a:pt x="255" y="1978"/>
                  </a:cubicBezTo>
                  <a:lnTo>
                    <a:pt x="2070" y="1978"/>
                  </a:lnTo>
                  <a:cubicBezTo>
                    <a:pt x="2150" y="1978"/>
                    <a:pt x="2220" y="1909"/>
                    <a:pt x="2220" y="1815"/>
                  </a:cubicBezTo>
                  <a:lnTo>
                    <a:pt x="2220" y="139"/>
                  </a:lnTo>
                  <a:cubicBezTo>
                    <a:pt x="2220" y="70"/>
                    <a:pt x="2150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7927147" y="2685066"/>
              <a:ext cx="108103" cy="81124"/>
            </a:xfrm>
            <a:custGeom>
              <a:avLst/>
              <a:gdLst/>
              <a:ahLst/>
              <a:cxnLst/>
              <a:rect l="l" t="t" r="r" b="b"/>
              <a:pathLst>
                <a:path w="2312" h="1735" extrusionOk="0">
                  <a:moveTo>
                    <a:pt x="1595" y="0"/>
                  </a:moveTo>
                  <a:cubicBezTo>
                    <a:pt x="1468" y="0"/>
                    <a:pt x="1365" y="106"/>
                    <a:pt x="1365" y="245"/>
                  </a:cubicBezTo>
                  <a:lnTo>
                    <a:pt x="1365" y="369"/>
                  </a:lnTo>
                  <a:cubicBezTo>
                    <a:pt x="1365" y="1121"/>
                    <a:pt x="752" y="1735"/>
                    <a:pt x="0" y="1735"/>
                  </a:cubicBezTo>
                  <a:lnTo>
                    <a:pt x="2081" y="1735"/>
                  </a:lnTo>
                  <a:cubicBezTo>
                    <a:pt x="2209" y="1735"/>
                    <a:pt x="2311" y="1632"/>
                    <a:pt x="2311" y="1493"/>
                  </a:cubicBezTo>
                  <a:lnTo>
                    <a:pt x="2311" y="245"/>
                  </a:lnTo>
                  <a:cubicBezTo>
                    <a:pt x="2311" y="106"/>
                    <a:pt x="2209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6224473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6314761" y="2901320"/>
              <a:ext cx="98378" cy="98892"/>
            </a:xfrm>
            <a:custGeom>
              <a:avLst/>
              <a:gdLst/>
              <a:ahLst/>
              <a:cxnLst/>
              <a:rect l="l" t="t" r="r" b="b"/>
              <a:pathLst>
                <a:path w="2104" h="2115" extrusionOk="0">
                  <a:moveTo>
                    <a:pt x="1052" y="0"/>
                  </a:moveTo>
                  <a:cubicBezTo>
                    <a:pt x="464" y="0"/>
                    <a:pt x="1" y="475"/>
                    <a:pt x="1" y="1052"/>
                  </a:cubicBezTo>
                  <a:cubicBezTo>
                    <a:pt x="1" y="1640"/>
                    <a:pt x="464" y="2115"/>
                    <a:pt x="1052" y="2115"/>
                  </a:cubicBezTo>
                  <a:cubicBezTo>
                    <a:pt x="1629" y="2115"/>
                    <a:pt x="2104" y="1640"/>
                    <a:pt x="2104" y="1052"/>
                  </a:cubicBezTo>
                  <a:cubicBezTo>
                    <a:pt x="2104" y="475"/>
                    <a:pt x="162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6546585" y="2811031"/>
              <a:ext cx="279610" cy="278955"/>
            </a:xfrm>
            <a:custGeom>
              <a:avLst/>
              <a:gdLst/>
              <a:ahLst/>
              <a:cxnLst/>
              <a:rect l="l" t="t" r="r" b="b"/>
              <a:pathLst>
                <a:path w="5980" h="5966" extrusionOk="0">
                  <a:moveTo>
                    <a:pt x="2997" y="0"/>
                  </a:moveTo>
                  <a:cubicBezTo>
                    <a:pt x="1343" y="0"/>
                    <a:pt x="1" y="1341"/>
                    <a:pt x="1" y="2983"/>
                  </a:cubicBezTo>
                  <a:cubicBezTo>
                    <a:pt x="1" y="4637"/>
                    <a:pt x="1343" y="5965"/>
                    <a:pt x="2997" y="5965"/>
                  </a:cubicBezTo>
                  <a:cubicBezTo>
                    <a:pt x="4637" y="5965"/>
                    <a:pt x="5980" y="4637"/>
                    <a:pt x="5980" y="2983"/>
                  </a:cubicBezTo>
                  <a:cubicBezTo>
                    <a:pt x="5980" y="1341"/>
                    <a:pt x="4637" y="0"/>
                    <a:pt x="2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6636874" y="2901320"/>
              <a:ext cx="99032" cy="98892"/>
            </a:xfrm>
            <a:custGeom>
              <a:avLst/>
              <a:gdLst/>
              <a:ahLst/>
              <a:cxnLst/>
              <a:rect l="l" t="t" r="r" b="b"/>
              <a:pathLst>
                <a:path w="2118" h="2115" extrusionOk="0">
                  <a:moveTo>
                    <a:pt x="1066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66" y="2115"/>
                  </a:cubicBezTo>
                  <a:cubicBezTo>
                    <a:pt x="1643" y="2115"/>
                    <a:pt x="2118" y="1640"/>
                    <a:pt x="2118" y="1052"/>
                  </a:cubicBezTo>
                  <a:cubicBezTo>
                    <a:pt x="2118" y="475"/>
                    <a:pt x="1643" y="0"/>
                    <a:pt x="1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7276937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34" y="5965"/>
                    <a:pt x="5966" y="4637"/>
                    <a:pt x="5966" y="2983"/>
                  </a:cubicBezTo>
                  <a:cubicBezTo>
                    <a:pt x="5966" y="1341"/>
                    <a:pt x="4634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7367085" y="2901320"/>
              <a:ext cx="98518" cy="98892"/>
            </a:xfrm>
            <a:custGeom>
              <a:avLst/>
              <a:gdLst/>
              <a:ahLst/>
              <a:cxnLst/>
              <a:rect l="l" t="t" r="r" b="b"/>
              <a:pathLst>
                <a:path w="2107" h="2115" extrusionOk="0">
                  <a:moveTo>
                    <a:pt x="1055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55" y="2115"/>
                  </a:cubicBezTo>
                  <a:cubicBezTo>
                    <a:pt x="1643" y="2115"/>
                    <a:pt x="2107" y="1640"/>
                    <a:pt x="2107" y="1052"/>
                  </a:cubicBezTo>
                  <a:cubicBezTo>
                    <a:pt x="2107" y="475"/>
                    <a:pt x="1643" y="0"/>
                    <a:pt x="1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7719029" y="2811031"/>
              <a:ext cx="279002" cy="278955"/>
            </a:xfrm>
            <a:custGeom>
              <a:avLst/>
              <a:gdLst/>
              <a:ahLst/>
              <a:cxnLst/>
              <a:rect l="l" t="t" r="r" b="b"/>
              <a:pathLst>
                <a:path w="5967" h="5966" extrusionOk="0">
                  <a:moveTo>
                    <a:pt x="2984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4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7808803" y="2901320"/>
              <a:ext cx="98892" cy="98892"/>
            </a:xfrm>
            <a:custGeom>
              <a:avLst/>
              <a:gdLst/>
              <a:ahLst/>
              <a:cxnLst/>
              <a:rect l="l" t="t" r="r" b="b"/>
              <a:pathLst>
                <a:path w="2115" h="2115" extrusionOk="0">
                  <a:moveTo>
                    <a:pt x="1064" y="0"/>
                  </a:moveTo>
                  <a:cubicBezTo>
                    <a:pt x="473" y="0"/>
                    <a:pt x="1" y="475"/>
                    <a:pt x="1" y="1052"/>
                  </a:cubicBezTo>
                  <a:cubicBezTo>
                    <a:pt x="1" y="1640"/>
                    <a:pt x="473" y="2115"/>
                    <a:pt x="1064" y="2115"/>
                  </a:cubicBezTo>
                  <a:cubicBezTo>
                    <a:pt x="1641" y="2115"/>
                    <a:pt x="2115" y="1640"/>
                    <a:pt x="2115" y="1052"/>
                  </a:cubicBezTo>
                  <a:cubicBezTo>
                    <a:pt x="2115" y="475"/>
                    <a:pt x="1641" y="0"/>
                    <a:pt x="1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4" name="Google Shape;2094;p62"/>
          <p:cNvGrpSpPr/>
          <p:nvPr/>
        </p:nvGrpSpPr>
        <p:grpSpPr>
          <a:xfrm>
            <a:off x="971264" y="2118788"/>
            <a:ext cx="1874278" cy="925199"/>
            <a:chOff x="955151" y="2072789"/>
            <a:chExt cx="1874278" cy="925199"/>
          </a:xfrm>
        </p:grpSpPr>
        <p:sp>
          <p:nvSpPr>
            <p:cNvPr id="2095" name="Google Shape;2095;p62"/>
            <p:cNvSpPr/>
            <p:nvPr/>
          </p:nvSpPr>
          <p:spPr>
            <a:xfrm>
              <a:off x="1746431" y="2072789"/>
              <a:ext cx="114478" cy="221601"/>
            </a:xfrm>
            <a:custGeom>
              <a:avLst/>
              <a:gdLst/>
              <a:ahLst/>
              <a:cxnLst/>
              <a:rect l="l" t="t" r="r" b="b"/>
              <a:pathLst>
                <a:path w="717" h="1388" extrusionOk="0">
                  <a:moveTo>
                    <a:pt x="0" y="1"/>
                  </a:moveTo>
                  <a:lnTo>
                    <a:pt x="0" y="1388"/>
                  </a:lnTo>
                  <a:lnTo>
                    <a:pt x="716" y="1388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2"/>
            <p:cNvSpPr/>
            <p:nvPr/>
          </p:nvSpPr>
          <p:spPr>
            <a:xfrm>
              <a:off x="1746431" y="2113501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1"/>
                  </a:lnTo>
                  <a:lnTo>
                    <a:pt x="716" y="15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2"/>
            <p:cNvSpPr/>
            <p:nvPr/>
          </p:nvSpPr>
          <p:spPr>
            <a:xfrm>
              <a:off x="1746431" y="2170657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2"/>
            <p:cNvSpPr/>
            <p:nvPr/>
          </p:nvSpPr>
          <p:spPr>
            <a:xfrm>
              <a:off x="1746431" y="2227813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2"/>
            <p:cNvSpPr/>
            <p:nvPr/>
          </p:nvSpPr>
          <p:spPr>
            <a:xfrm>
              <a:off x="1582140" y="2266769"/>
              <a:ext cx="987513" cy="293446"/>
            </a:xfrm>
            <a:custGeom>
              <a:avLst/>
              <a:gdLst/>
              <a:ahLst/>
              <a:cxnLst/>
              <a:rect l="l" t="t" r="r" b="b"/>
              <a:pathLst>
                <a:path w="6185" h="1838" extrusionOk="0">
                  <a:moveTo>
                    <a:pt x="0" y="1"/>
                  </a:moveTo>
                  <a:lnTo>
                    <a:pt x="0" y="1837"/>
                  </a:lnTo>
                  <a:lnTo>
                    <a:pt x="6184" y="1837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2"/>
            <p:cNvSpPr/>
            <p:nvPr/>
          </p:nvSpPr>
          <p:spPr>
            <a:xfrm>
              <a:off x="1685281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2"/>
            <p:cNvSpPr/>
            <p:nvPr/>
          </p:nvSpPr>
          <p:spPr>
            <a:xfrm>
              <a:off x="1908966" y="2351385"/>
              <a:ext cx="108730" cy="242037"/>
            </a:xfrm>
            <a:custGeom>
              <a:avLst/>
              <a:gdLst/>
              <a:ahLst/>
              <a:cxnLst/>
              <a:rect l="l" t="t" r="r" b="b"/>
              <a:pathLst>
                <a:path w="681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0" y="1515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2"/>
            <p:cNvSpPr/>
            <p:nvPr/>
          </p:nvSpPr>
          <p:spPr>
            <a:xfrm>
              <a:off x="2133928" y="2351385"/>
              <a:ext cx="109209" cy="242037"/>
            </a:xfrm>
            <a:custGeom>
              <a:avLst/>
              <a:gdLst/>
              <a:ahLst/>
              <a:cxnLst/>
              <a:rect l="l" t="t" r="r" b="b"/>
              <a:pathLst>
                <a:path w="684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4" y="1515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2"/>
            <p:cNvSpPr/>
            <p:nvPr/>
          </p:nvSpPr>
          <p:spPr>
            <a:xfrm>
              <a:off x="2357294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2"/>
            <p:cNvSpPr/>
            <p:nvPr/>
          </p:nvSpPr>
          <p:spPr>
            <a:xfrm>
              <a:off x="1019015" y="2397845"/>
              <a:ext cx="1740641" cy="600143"/>
            </a:xfrm>
            <a:custGeom>
              <a:avLst/>
              <a:gdLst/>
              <a:ahLst/>
              <a:cxnLst/>
              <a:rect l="l" t="t" r="r" b="b"/>
              <a:pathLst>
                <a:path w="10902" h="375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3" y="2567"/>
                    <a:pt x="1829" y="3400"/>
                  </a:cubicBezTo>
                  <a:cubicBezTo>
                    <a:pt x="1829" y="3400"/>
                    <a:pt x="3895" y="3758"/>
                    <a:pt x="6302" y="3758"/>
                  </a:cubicBezTo>
                  <a:cubicBezTo>
                    <a:pt x="7506" y="3758"/>
                    <a:pt x="8796" y="3669"/>
                    <a:pt x="9955" y="3400"/>
                  </a:cubicBezTo>
                  <a:cubicBezTo>
                    <a:pt x="9955" y="3400"/>
                    <a:pt x="10752" y="1907"/>
                    <a:pt x="10901" y="1111"/>
                  </a:cubicBezTo>
                  <a:lnTo>
                    <a:pt x="10901" y="1111"/>
                  </a:lnTo>
                  <a:cubicBezTo>
                    <a:pt x="10901" y="1111"/>
                    <a:pt x="9986" y="1265"/>
                    <a:pt x="8401" y="1265"/>
                  </a:cubicBezTo>
                  <a:cubicBezTo>
                    <a:pt x="6457" y="1265"/>
                    <a:pt x="3505" y="103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2"/>
            <p:cNvSpPr/>
            <p:nvPr/>
          </p:nvSpPr>
          <p:spPr>
            <a:xfrm>
              <a:off x="955151" y="2323765"/>
              <a:ext cx="1874278" cy="299353"/>
            </a:xfrm>
            <a:custGeom>
              <a:avLst/>
              <a:gdLst/>
              <a:ahLst/>
              <a:cxnLst/>
              <a:rect l="l" t="t" r="r" b="b"/>
              <a:pathLst>
                <a:path w="11739" h="1875" extrusionOk="0">
                  <a:moveTo>
                    <a:pt x="374" y="0"/>
                  </a:moveTo>
                  <a:cubicBezTo>
                    <a:pt x="19" y="0"/>
                    <a:pt x="1" y="690"/>
                    <a:pt x="1094" y="937"/>
                  </a:cubicBezTo>
                  <a:cubicBezTo>
                    <a:pt x="2215" y="1192"/>
                    <a:pt x="4807" y="1758"/>
                    <a:pt x="8067" y="1852"/>
                  </a:cubicBezTo>
                  <a:cubicBezTo>
                    <a:pt x="8589" y="1867"/>
                    <a:pt x="9039" y="1874"/>
                    <a:pt x="9426" y="1874"/>
                  </a:cubicBezTo>
                  <a:cubicBezTo>
                    <a:pt x="11446" y="1874"/>
                    <a:pt x="11739" y="1669"/>
                    <a:pt x="11546" y="1203"/>
                  </a:cubicBezTo>
                  <a:cubicBezTo>
                    <a:pt x="11484" y="1058"/>
                    <a:pt x="11362" y="1010"/>
                    <a:pt x="11137" y="1010"/>
                  </a:cubicBezTo>
                  <a:cubicBezTo>
                    <a:pt x="10691" y="1010"/>
                    <a:pt x="9839" y="1199"/>
                    <a:pt x="8249" y="1199"/>
                  </a:cubicBezTo>
                  <a:cubicBezTo>
                    <a:pt x="7626" y="1199"/>
                    <a:pt x="6889" y="1170"/>
                    <a:pt x="6019" y="1089"/>
                  </a:cubicBezTo>
                  <a:cubicBezTo>
                    <a:pt x="2135" y="717"/>
                    <a:pt x="634" y="24"/>
                    <a:pt x="401" y="2"/>
                  </a:cubicBezTo>
                  <a:cubicBezTo>
                    <a:pt x="391" y="1"/>
                    <a:pt x="382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2"/>
            <p:cNvSpPr/>
            <p:nvPr/>
          </p:nvSpPr>
          <p:spPr>
            <a:xfrm>
              <a:off x="1512048" y="2702146"/>
              <a:ext cx="140184" cy="138900"/>
            </a:xfrm>
            <a:custGeom>
              <a:avLst/>
              <a:gdLst/>
              <a:ahLst/>
              <a:cxnLst/>
              <a:rect l="l" t="t" r="r" b="b"/>
              <a:pathLst>
                <a:path w="878" h="870" extrusionOk="0">
                  <a:moveTo>
                    <a:pt x="439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72"/>
                    <a:pt x="198" y="869"/>
                    <a:pt x="439" y="869"/>
                  </a:cubicBezTo>
                  <a:cubicBezTo>
                    <a:pt x="683" y="869"/>
                    <a:pt x="877" y="672"/>
                    <a:pt x="877" y="439"/>
                  </a:cubicBezTo>
                  <a:cubicBezTo>
                    <a:pt x="877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2"/>
            <p:cNvSpPr/>
            <p:nvPr/>
          </p:nvSpPr>
          <p:spPr>
            <a:xfrm>
              <a:off x="1541266" y="2730085"/>
              <a:ext cx="81747" cy="83021"/>
            </a:xfrm>
            <a:custGeom>
              <a:avLst/>
              <a:gdLst/>
              <a:ahLst/>
              <a:cxnLst/>
              <a:rect l="l" t="t" r="r" b="b"/>
              <a:pathLst>
                <a:path w="512" h="520" extrusionOk="0">
                  <a:moveTo>
                    <a:pt x="256" y="1"/>
                  </a:moveTo>
                  <a:cubicBezTo>
                    <a:pt x="117" y="1"/>
                    <a:pt x="1" y="115"/>
                    <a:pt x="1" y="264"/>
                  </a:cubicBezTo>
                  <a:cubicBezTo>
                    <a:pt x="1" y="403"/>
                    <a:pt x="117" y="520"/>
                    <a:pt x="256" y="520"/>
                  </a:cubicBezTo>
                  <a:cubicBezTo>
                    <a:pt x="395" y="520"/>
                    <a:pt x="511" y="403"/>
                    <a:pt x="511" y="264"/>
                  </a:cubicBezTo>
                  <a:cubicBezTo>
                    <a:pt x="511" y="115"/>
                    <a:pt x="395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2"/>
            <p:cNvSpPr/>
            <p:nvPr/>
          </p:nvSpPr>
          <p:spPr>
            <a:xfrm>
              <a:off x="1820354" y="2733598"/>
              <a:ext cx="138427" cy="140656"/>
            </a:xfrm>
            <a:custGeom>
              <a:avLst/>
              <a:gdLst/>
              <a:ahLst/>
              <a:cxnLst/>
              <a:rect l="l" t="t" r="r" b="b"/>
              <a:pathLst>
                <a:path w="867" h="881" extrusionOk="0">
                  <a:moveTo>
                    <a:pt x="428" y="1"/>
                  </a:moveTo>
                  <a:cubicBezTo>
                    <a:pt x="195" y="1"/>
                    <a:pt x="1" y="198"/>
                    <a:pt x="1" y="439"/>
                  </a:cubicBezTo>
                  <a:cubicBezTo>
                    <a:pt x="1" y="683"/>
                    <a:pt x="195" y="880"/>
                    <a:pt x="428" y="880"/>
                  </a:cubicBezTo>
                  <a:cubicBezTo>
                    <a:pt x="669" y="880"/>
                    <a:pt x="866" y="683"/>
                    <a:pt x="866" y="439"/>
                  </a:cubicBezTo>
                  <a:cubicBezTo>
                    <a:pt x="866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2"/>
            <p:cNvSpPr/>
            <p:nvPr/>
          </p:nvSpPr>
          <p:spPr>
            <a:xfrm>
              <a:off x="1847815" y="2761058"/>
              <a:ext cx="83503" cy="83500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56" y="1"/>
                  </a:moveTo>
                  <a:cubicBezTo>
                    <a:pt x="117" y="1"/>
                    <a:pt x="1" y="117"/>
                    <a:pt x="1" y="267"/>
                  </a:cubicBezTo>
                  <a:cubicBezTo>
                    <a:pt x="1" y="406"/>
                    <a:pt x="117" y="523"/>
                    <a:pt x="256" y="523"/>
                  </a:cubicBezTo>
                  <a:cubicBezTo>
                    <a:pt x="406" y="523"/>
                    <a:pt x="522" y="406"/>
                    <a:pt x="522" y="267"/>
                  </a:cubicBezTo>
                  <a:cubicBezTo>
                    <a:pt x="522" y="117"/>
                    <a:pt x="406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2"/>
            <p:cNvSpPr/>
            <p:nvPr/>
          </p:nvSpPr>
          <p:spPr>
            <a:xfrm>
              <a:off x="2117163" y="2750042"/>
              <a:ext cx="140663" cy="140656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3"/>
                    <a:pt x="198" y="880"/>
                    <a:pt x="442" y="880"/>
                  </a:cubicBezTo>
                  <a:cubicBezTo>
                    <a:pt x="683" y="880"/>
                    <a:pt x="880" y="683"/>
                    <a:pt x="880" y="442"/>
                  </a:cubicBezTo>
                  <a:cubicBezTo>
                    <a:pt x="880" y="198"/>
                    <a:pt x="683" y="1"/>
                    <a:pt x="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2"/>
            <p:cNvSpPr/>
            <p:nvPr/>
          </p:nvSpPr>
          <p:spPr>
            <a:xfrm>
              <a:off x="2146860" y="2779738"/>
              <a:ext cx="83503" cy="81264"/>
            </a:xfrm>
            <a:custGeom>
              <a:avLst/>
              <a:gdLst/>
              <a:ahLst/>
              <a:cxnLst/>
              <a:rect l="l" t="t" r="r" b="b"/>
              <a:pathLst>
                <a:path w="523" h="509" extrusionOk="0">
                  <a:moveTo>
                    <a:pt x="256" y="0"/>
                  </a:moveTo>
                  <a:cubicBezTo>
                    <a:pt x="117" y="0"/>
                    <a:pt x="0" y="117"/>
                    <a:pt x="0" y="256"/>
                  </a:cubicBezTo>
                  <a:cubicBezTo>
                    <a:pt x="0" y="394"/>
                    <a:pt x="117" y="508"/>
                    <a:pt x="256" y="508"/>
                  </a:cubicBezTo>
                  <a:cubicBezTo>
                    <a:pt x="406" y="508"/>
                    <a:pt x="522" y="394"/>
                    <a:pt x="522" y="256"/>
                  </a:cubicBezTo>
                  <a:cubicBezTo>
                    <a:pt x="522" y="117"/>
                    <a:pt x="406" y="0"/>
                    <a:pt x="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2"/>
            <p:cNvSpPr/>
            <p:nvPr/>
          </p:nvSpPr>
          <p:spPr>
            <a:xfrm>
              <a:off x="2414452" y="2564684"/>
              <a:ext cx="216343" cy="192544"/>
            </a:xfrm>
            <a:custGeom>
              <a:avLst/>
              <a:gdLst/>
              <a:ahLst/>
              <a:cxnLst/>
              <a:rect l="l" t="t" r="r" b="b"/>
              <a:pathLst>
                <a:path w="1355" h="1206" extrusionOk="0">
                  <a:moveTo>
                    <a:pt x="678" y="222"/>
                  </a:moveTo>
                  <a:cubicBezTo>
                    <a:pt x="715" y="222"/>
                    <a:pt x="752" y="227"/>
                    <a:pt x="788" y="238"/>
                  </a:cubicBezTo>
                  <a:cubicBezTo>
                    <a:pt x="996" y="307"/>
                    <a:pt x="1099" y="515"/>
                    <a:pt x="1041" y="723"/>
                  </a:cubicBezTo>
                  <a:cubicBezTo>
                    <a:pt x="985" y="881"/>
                    <a:pt x="840" y="988"/>
                    <a:pt x="677" y="988"/>
                  </a:cubicBezTo>
                  <a:cubicBezTo>
                    <a:pt x="637" y="988"/>
                    <a:pt x="596" y="981"/>
                    <a:pt x="555" y="967"/>
                  </a:cubicBezTo>
                  <a:cubicBezTo>
                    <a:pt x="358" y="909"/>
                    <a:pt x="244" y="690"/>
                    <a:pt x="314" y="493"/>
                  </a:cubicBezTo>
                  <a:cubicBezTo>
                    <a:pt x="361" y="323"/>
                    <a:pt x="516" y="222"/>
                    <a:pt x="678" y="222"/>
                  </a:cubicBezTo>
                  <a:close/>
                  <a:moveTo>
                    <a:pt x="672" y="0"/>
                  </a:moveTo>
                  <a:cubicBezTo>
                    <a:pt x="418" y="0"/>
                    <a:pt x="179" y="162"/>
                    <a:pt x="106" y="424"/>
                  </a:cubicBezTo>
                  <a:cubicBezTo>
                    <a:pt x="0" y="734"/>
                    <a:pt x="175" y="1081"/>
                    <a:pt x="486" y="1175"/>
                  </a:cubicBezTo>
                  <a:cubicBezTo>
                    <a:pt x="549" y="1196"/>
                    <a:pt x="614" y="1205"/>
                    <a:pt x="676" y="1205"/>
                  </a:cubicBezTo>
                  <a:cubicBezTo>
                    <a:pt x="933" y="1205"/>
                    <a:pt x="1166" y="1045"/>
                    <a:pt x="1249" y="793"/>
                  </a:cubicBezTo>
                  <a:cubicBezTo>
                    <a:pt x="1354" y="468"/>
                    <a:pt x="1179" y="135"/>
                    <a:pt x="858" y="30"/>
                  </a:cubicBezTo>
                  <a:cubicBezTo>
                    <a:pt x="796" y="10"/>
                    <a:pt x="734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2"/>
            <p:cNvSpPr/>
            <p:nvPr/>
          </p:nvSpPr>
          <p:spPr>
            <a:xfrm>
              <a:off x="2521585" y="2565801"/>
              <a:ext cx="52050" cy="46140"/>
            </a:xfrm>
            <a:custGeom>
              <a:avLst/>
              <a:gdLst/>
              <a:ahLst/>
              <a:cxnLst/>
              <a:rect l="l" t="t" r="r" b="b"/>
              <a:pathLst>
                <a:path w="326" h="289" extrusionOk="0">
                  <a:moveTo>
                    <a:pt x="34" y="0"/>
                  </a:moveTo>
                  <a:lnTo>
                    <a:pt x="1" y="220"/>
                  </a:lnTo>
                  <a:cubicBezTo>
                    <a:pt x="48" y="220"/>
                    <a:pt x="81" y="220"/>
                    <a:pt x="117" y="231"/>
                  </a:cubicBezTo>
                  <a:cubicBezTo>
                    <a:pt x="162" y="242"/>
                    <a:pt x="198" y="267"/>
                    <a:pt x="220" y="289"/>
                  </a:cubicBezTo>
                  <a:lnTo>
                    <a:pt x="325" y="92"/>
                  </a:lnTo>
                  <a:cubicBezTo>
                    <a:pt x="289" y="59"/>
                    <a:pt x="242" y="34"/>
                    <a:pt x="187" y="23"/>
                  </a:cubicBezTo>
                  <a:cubicBezTo>
                    <a:pt x="139" y="12"/>
                    <a:pt x="9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2"/>
            <p:cNvSpPr/>
            <p:nvPr/>
          </p:nvSpPr>
          <p:spPr>
            <a:xfrm>
              <a:off x="2425469" y="2610025"/>
              <a:ext cx="46302" cy="49812"/>
            </a:xfrm>
            <a:custGeom>
              <a:avLst/>
              <a:gdLst/>
              <a:ahLst/>
              <a:cxnLst/>
              <a:rect l="l" t="t" r="r" b="b"/>
              <a:pathLst>
                <a:path w="290" h="312" extrusionOk="0">
                  <a:moveTo>
                    <a:pt x="95" y="1"/>
                  </a:moveTo>
                  <a:cubicBezTo>
                    <a:pt x="70" y="34"/>
                    <a:pt x="48" y="81"/>
                    <a:pt x="37" y="140"/>
                  </a:cubicBezTo>
                  <a:cubicBezTo>
                    <a:pt x="12" y="184"/>
                    <a:pt x="1" y="231"/>
                    <a:pt x="1" y="278"/>
                  </a:cubicBezTo>
                  <a:lnTo>
                    <a:pt x="220" y="312"/>
                  </a:lnTo>
                  <a:cubicBezTo>
                    <a:pt x="220" y="278"/>
                    <a:pt x="234" y="242"/>
                    <a:pt x="245" y="209"/>
                  </a:cubicBezTo>
                  <a:cubicBezTo>
                    <a:pt x="256" y="162"/>
                    <a:pt x="267" y="129"/>
                    <a:pt x="289" y="9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2"/>
            <p:cNvSpPr/>
            <p:nvPr/>
          </p:nvSpPr>
          <p:spPr>
            <a:xfrm>
              <a:off x="2469855" y="2709809"/>
              <a:ext cx="51890" cy="47897"/>
            </a:xfrm>
            <a:custGeom>
              <a:avLst/>
              <a:gdLst/>
              <a:ahLst/>
              <a:cxnLst/>
              <a:rect l="l" t="t" r="r" b="b"/>
              <a:pathLst>
                <a:path w="325" h="300" extrusionOk="0">
                  <a:moveTo>
                    <a:pt x="105" y="0"/>
                  </a:moveTo>
                  <a:lnTo>
                    <a:pt x="0" y="197"/>
                  </a:lnTo>
                  <a:cubicBezTo>
                    <a:pt x="47" y="230"/>
                    <a:pt x="94" y="253"/>
                    <a:pt x="139" y="266"/>
                  </a:cubicBezTo>
                  <a:cubicBezTo>
                    <a:pt x="186" y="289"/>
                    <a:pt x="244" y="289"/>
                    <a:pt x="289" y="300"/>
                  </a:cubicBezTo>
                  <a:lnTo>
                    <a:pt x="325" y="81"/>
                  </a:lnTo>
                  <a:cubicBezTo>
                    <a:pt x="289" y="81"/>
                    <a:pt x="244" y="69"/>
                    <a:pt x="208" y="58"/>
                  </a:cubicBezTo>
                  <a:cubicBezTo>
                    <a:pt x="175" y="45"/>
                    <a:pt x="139" y="22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2"/>
            <p:cNvSpPr/>
            <p:nvPr/>
          </p:nvSpPr>
          <p:spPr>
            <a:xfrm>
              <a:off x="2571239" y="2661434"/>
              <a:ext cx="46621" cy="52048"/>
            </a:xfrm>
            <a:custGeom>
              <a:avLst/>
              <a:gdLst/>
              <a:ahLst/>
              <a:cxnLst/>
              <a:rect l="l" t="t" r="r" b="b"/>
              <a:pathLst>
                <a:path w="292" h="326" extrusionOk="0">
                  <a:moveTo>
                    <a:pt x="70" y="1"/>
                  </a:moveTo>
                  <a:cubicBezTo>
                    <a:pt x="70" y="37"/>
                    <a:pt x="70" y="70"/>
                    <a:pt x="59" y="117"/>
                  </a:cubicBezTo>
                  <a:cubicBezTo>
                    <a:pt x="48" y="153"/>
                    <a:pt x="25" y="187"/>
                    <a:pt x="0" y="223"/>
                  </a:cubicBezTo>
                  <a:lnTo>
                    <a:pt x="197" y="325"/>
                  </a:lnTo>
                  <a:cubicBezTo>
                    <a:pt x="233" y="278"/>
                    <a:pt x="256" y="234"/>
                    <a:pt x="267" y="187"/>
                  </a:cubicBezTo>
                  <a:cubicBezTo>
                    <a:pt x="278" y="128"/>
                    <a:pt x="292" y="84"/>
                    <a:pt x="292" y="3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68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with the correct shadows</a:t>
            </a:r>
            <a:endParaRPr/>
          </a:p>
        </p:txBody>
      </p:sp>
      <p:sp>
        <p:nvSpPr>
          <p:cNvPr id="2493" name="Google Shape;2493;p68"/>
          <p:cNvSpPr/>
          <p:nvPr/>
        </p:nvSpPr>
        <p:spPr>
          <a:xfrm>
            <a:off x="1360200" y="12411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4" name="Google Shape;2494;p68"/>
          <p:cNvGrpSpPr/>
          <p:nvPr/>
        </p:nvGrpSpPr>
        <p:grpSpPr>
          <a:xfrm>
            <a:off x="1901650" y="1542177"/>
            <a:ext cx="894062" cy="1007845"/>
            <a:chOff x="4798006" y="1475451"/>
            <a:chExt cx="342592" cy="386192"/>
          </a:xfrm>
        </p:grpSpPr>
        <p:sp>
          <p:nvSpPr>
            <p:cNvPr id="2495" name="Google Shape;2495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" name="Google Shape;2509;p68"/>
          <p:cNvGrpSpPr/>
          <p:nvPr/>
        </p:nvGrpSpPr>
        <p:grpSpPr>
          <a:xfrm>
            <a:off x="3642393" y="2216327"/>
            <a:ext cx="564574" cy="434928"/>
            <a:chOff x="6393010" y="1520130"/>
            <a:chExt cx="386192" cy="297508"/>
          </a:xfrm>
        </p:grpSpPr>
        <p:sp>
          <p:nvSpPr>
            <p:cNvPr id="2510" name="Google Shape;2510;p6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8"/>
          <p:cNvGrpSpPr/>
          <p:nvPr/>
        </p:nvGrpSpPr>
        <p:grpSpPr>
          <a:xfrm>
            <a:off x="4487773" y="1418468"/>
            <a:ext cx="432591" cy="487644"/>
            <a:chOff x="4798006" y="1475451"/>
            <a:chExt cx="342592" cy="386192"/>
          </a:xfrm>
        </p:grpSpPr>
        <p:sp>
          <p:nvSpPr>
            <p:cNvPr id="2528" name="Google Shape;2528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2" name="Google Shape;2542;p68"/>
          <p:cNvGrpSpPr/>
          <p:nvPr/>
        </p:nvGrpSpPr>
        <p:grpSpPr>
          <a:xfrm>
            <a:off x="4421802" y="2205345"/>
            <a:ext cx="564534" cy="456818"/>
            <a:chOff x="718144" y="2701719"/>
            <a:chExt cx="386165" cy="312482"/>
          </a:xfrm>
        </p:grpSpPr>
        <p:sp>
          <p:nvSpPr>
            <p:cNvPr id="2543" name="Google Shape;2543;p6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7" name="Google Shape;2557;p68"/>
          <p:cNvGrpSpPr/>
          <p:nvPr/>
        </p:nvGrpSpPr>
        <p:grpSpPr>
          <a:xfrm>
            <a:off x="3642851" y="1436921"/>
            <a:ext cx="563588" cy="450468"/>
            <a:chOff x="8020416" y="1515301"/>
            <a:chExt cx="385517" cy="308139"/>
          </a:xfrm>
        </p:grpSpPr>
        <p:sp>
          <p:nvSpPr>
            <p:cNvPr id="2558" name="Google Shape;2558;p6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72" name="Google Shape;2572;p68"/>
          <p:cNvCxnSpPr>
            <a:stCxn id="2493" idx="0"/>
            <a:endCxn id="2493" idx="2"/>
          </p:cNvCxnSpPr>
          <p:nvPr/>
        </p:nvCxnSpPr>
        <p:spPr>
          <a:xfrm>
            <a:off x="3364200" y="12411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3" name="Google Shape;2573;p68"/>
          <p:cNvSpPr/>
          <p:nvPr/>
        </p:nvSpPr>
        <p:spPr>
          <a:xfrm>
            <a:off x="1360200" y="30699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4" name="Google Shape;2574;p68"/>
          <p:cNvCxnSpPr>
            <a:stCxn id="2573" idx="0"/>
            <a:endCxn id="2573" idx="2"/>
          </p:cNvCxnSpPr>
          <p:nvPr/>
        </p:nvCxnSpPr>
        <p:spPr>
          <a:xfrm>
            <a:off x="3364200" y="30699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5" name="Google Shape;2575;p68"/>
          <p:cNvSpPr/>
          <p:nvPr/>
        </p:nvSpPr>
        <p:spPr>
          <a:xfrm>
            <a:off x="5779800" y="1241125"/>
            <a:ext cx="2004000" cy="34272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6" name="Google Shape;2576;p68"/>
          <p:cNvCxnSpPr>
            <a:stCxn id="2575" idx="1"/>
            <a:endCxn id="2575" idx="3"/>
          </p:cNvCxnSpPr>
          <p:nvPr/>
        </p:nvCxnSpPr>
        <p:spPr>
          <a:xfrm>
            <a:off x="5779800" y="2954725"/>
            <a:ext cx="2004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77" name="Google Shape;2577;p68"/>
          <p:cNvGrpSpPr/>
          <p:nvPr/>
        </p:nvGrpSpPr>
        <p:grpSpPr>
          <a:xfrm>
            <a:off x="3680099" y="3318205"/>
            <a:ext cx="619022" cy="538276"/>
            <a:chOff x="718144" y="1500974"/>
            <a:chExt cx="386165" cy="335793"/>
          </a:xfrm>
        </p:grpSpPr>
        <p:sp>
          <p:nvSpPr>
            <p:cNvPr id="2578" name="Google Shape;2578;p6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5" name="Google Shape;2585;p68"/>
          <p:cNvGrpSpPr/>
          <p:nvPr/>
        </p:nvGrpSpPr>
        <p:grpSpPr>
          <a:xfrm>
            <a:off x="4394536" y="3318783"/>
            <a:ext cx="619065" cy="537109"/>
            <a:chOff x="4754406" y="3264711"/>
            <a:chExt cx="386192" cy="335065"/>
          </a:xfrm>
        </p:grpSpPr>
        <p:sp>
          <p:nvSpPr>
            <p:cNvPr id="2586" name="Google Shape;2586;p6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9" name="Google Shape;2599;p68"/>
          <p:cNvGrpSpPr/>
          <p:nvPr/>
        </p:nvGrpSpPr>
        <p:grpSpPr>
          <a:xfrm>
            <a:off x="3675756" y="4089791"/>
            <a:ext cx="627715" cy="385651"/>
            <a:chOff x="715095" y="2143800"/>
            <a:chExt cx="391588" cy="240581"/>
          </a:xfrm>
        </p:grpSpPr>
        <p:sp>
          <p:nvSpPr>
            <p:cNvPr id="2600" name="Google Shape;2600;p6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9" name="Google Shape;2609;p68"/>
          <p:cNvGrpSpPr/>
          <p:nvPr/>
        </p:nvGrpSpPr>
        <p:grpSpPr>
          <a:xfrm>
            <a:off x="1994359" y="3318201"/>
            <a:ext cx="719408" cy="1101846"/>
            <a:chOff x="8087569" y="2664919"/>
            <a:chExt cx="251858" cy="385760"/>
          </a:xfrm>
        </p:grpSpPr>
        <p:sp>
          <p:nvSpPr>
            <p:cNvPr id="2610" name="Google Shape;2610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68"/>
          <p:cNvGrpSpPr/>
          <p:nvPr/>
        </p:nvGrpSpPr>
        <p:grpSpPr>
          <a:xfrm>
            <a:off x="4554931" y="4054208"/>
            <a:ext cx="298276" cy="456817"/>
            <a:chOff x="8087569" y="2664919"/>
            <a:chExt cx="251858" cy="385760"/>
          </a:xfrm>
        </p:grpSpPr>
        <p:sp>
          <p:nvSpPr>
            <p:cNvPr id="2622" name="Google Shape;2622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68"/>
          <p:cNvGrpSpPr/>
          <p:nvPr/>
        </p:nvGrpSpPr>
        <p:grpSpPr>
          <a:xfrm>
            <a:off x="6052093" y="4038540"/>
            <a:ext cx="575193" cy="297654"/>
            <a:chOff x="8030965" y="3925208"/>
            <a:chExt cx="389618" cy="201622"/>
          </a:xfrm>
        </p:grpSpPr>
        <p:sp>
          <p:nvSpPr>
            <p:cNvPr id="2634" name="Google Shape;263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68"/>
          <p:cNvGrpSpPr/>
          <p:nvPr/>
        </p:nvGrpSpPr>
        <p:grpSpPr>
          <a:xfrm>
            <a:off x="6972366" y="3321942"/>
            <a:ext cx="572087" cy="340273"/>
            <a:chOff x="4765684" y="3962953"/>
            <a:chExt cx="387514" cy="230490"/>
          </a:xfrm>
        </p:grpSpPr>
        <p:sp>
          <p:nvSpPr>
            <p:cNvPr id="2641" name="Google Shape;2641;p6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8" name="Google Shape;2648;p68"/>
          <p:cNvGrpSpPr/>
          <p:nvPr/>
        </p:nvGrpSpPr>
        <p:grpSpPr>
          <a:xfrm>
            <a:off x="6973349" y="4009479"/>
            <a:ext cx="570135" cy="355767"/>
            <a:chOff x="7217087" y="2111100"/>
            <a:chExt cx="386192" cy="240985"/>
          </a:xfrm>
        </p:grpSpPr>
        <p:sp>
          <p:nvSpPr>
            <p:cNvPr id="2649" name="Google Shape;2649;p6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68"/>
          <p:cNvGrpSpPr/>
          <p:nvPr/>
        </p:nvGrpSpPr>
        <p:grpSpPr>
          <a:xfrm>
            <a:off x="6082758" y="3207338"/>
            <a:ext cx="513854" cy="569498"/>
            <a:chOff x="3168225" y="2049424"/>
            <a:chExt cx="348069" cy="385760"/>
          </a:xfrm>
        </p:grpSpPr>
        <p:sp>
          <p:nvSpPr>
            <p:cNvPr id="2656" name="Google Shape;2656;p6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3" name="Google Shape;2663;p68"/>
          <p:cNvGrpSpPr/>
          <p:nvPr/>
        </p:nvGrpSpPr>
        <p:grpSpPr>
          <a:xfrm>
            <a:off x="6118784" y="1887390"/>
            <a:ext cx="1326027" cy="686158"/>
            <a:chOff x="8030965" y="3925208"/>
            <a:chExt cx="389618" cy="201622"/>
          </a:xfrm>
        </p:grpSpPr>
        <p:sp>
          <p:nvSpPr>
            <p:cNvPr id="2664" name="Google Shape;266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5" name="Google Shape;3355;p78"/>
          <p:cNvGrpSpPr/>
          <p:nvPr/>
        </p:nvGrpSpPr>
        <p:grpSpPr>
          <a:xfrm>
            <a:off x="723069" y="1548276"/>
            <a:ext cx="386165" cy="335793"/>
            <a:chOff x="718144" y="1500974"/>
            <a:chExt cx="386165" cy="335793"/>
          </a:xfrm>
        </p:grpSpPr>
        <p:sp>
          <p:nvSpPr>
            <p:cNvPr id="3356" name="Google Shape;3356;p7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3" name="Google Shape;3363;p78"/>
          <p:cNvGrpSpPr/>
          <p:nvPr/>
        </p:nvGrpSpPr>
        <p:grpSpPr>
          <a:xfrm>
            <a:off x="8031965" y="3998977"/>
            <a:ext cx="389618" cy="201622"/>
            <a:chOff x="8030965" y="3925208"/>
            <a:chExt cx="389618" cy="201622"/>
          </a:xfrm>
        </p:grpSpPr>
        <p:sp>
          <p:nvSpPr>
            <p:cNvPr id="3364" name="Google Shape;3364;p7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0" name="Google Shape;3370;p78"/>
          <p:cNvGrpSpPr/>
          <p:nvPr/>
        </p:nvGrpSpPr>
        <p:grpSpPr>
          <a:xfrm>
            <a:off x="7215537" y="3978971"/>
            <a:ext cx="389294" cy="241633"/>
            <a:chOff x="7204838" y="3937484"/>
            <a:chExt cx="389294" cy="241633"/>
          </a:xfrm>
        </p:grpSpPr>
        <p:sp>
          <p:nvSpPr>
            <p:cNvPr id="3371" name="Google Shape;3371;p78"/>
            <p:cNvSpPr/>
            <p:nvPr/>
          </p:nvSpPr>
          <p:spPr>
            <a:xfrm>
              <a:off x="7206537" y="3942961"/>
              <a:ext cx="385868" cy="230679"/>
            </a:xfrm>
            <a:custGeom>
              <a:avLst/>
              <a:gdLst/>
              <a:ahLst/>
              <a:cxnLst/>
              <a:rect l="l" t="t" r="r" b="b"/>
              <a:pathLst>
                <a:path w="14302" h="8550" extrusionOk="0">
                  <a:moveTo>
                    <a:pt x="4106" y="0"/>
                  </a:moveTo>
                  <a:cubicBezTo>
                    <a:pt x="3499" y="0"/>
                    <a:pt x="2957" y="379"/>
                    <a:pt x="2729" y="934"/>
                  </a:cubicBezTo>
                  <a:lnTo>
                    <a:pt x="304" y="6998"/>
                  </a:lnTo>
                  <a:cubicBezTo>
                    <a:pt x="1" y="7743"/>
                    <a:pt x="544" y="8550"/>
                    <a:pt x="1341" y="8550"/>
                  </a:cubicBezTo>
                  <a:lnTo>
                    <a:pt x="12949" y="8550"/>
                  </a:lnTo>
                  <a:cubicBezTo>
                    <a:pt x="13747" y="8550"/>
                    <a:pt x="14301" y="7743"/>
                    <a:pt x="13998" y="6998"/>
                  </a:cubicBezTo>
                  <a:lnTo>
                    <a:pt x="11573" y="934"/>
                  </a:lnTo>
                  <a:cubicBezTo>
                    <a:pt x="11345" y="379"/>
                    <a:pt x="10803" y="0"/>
                    <a:pt x="10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8"/>
            <p:cNvSpPr/>
            <p:nvPr/>
          </p:nvSpPr>
          <p:spPr>
            <a:xfrm>
              <a:off x="7371520" y="4020987"/>
              <a:ext cx="49104" cy="74627"/>
            </a:xfrm>
            <a:custGeom>
              <a:avLst/>
              <a:gdLst/>
              <a:ahLst/>
              <a:cxnLst/>
              <a:rect l="l" t="t" r="r" b="b"/>
              <a:pathLst>
                <a:path w="1820" h="2766" extrusionOk="0">
                  <a:moveTo>
                    <a:pt x="910" y="1"/>
                  </a:moveTo>
                  <a:cubicBezTo>
                    <a:pt x="404" y="1"/>
                    <a:pt x="1" y="416"/>
                    <a:pt x="1" y="910"/>
                  </a:cubicBezTo>
                  <a:lnTo>
                    <a:pt x="1" y="1856"/>
                  </a:lnTo>
                  <a:cubicBezTo>
                    <a:pt x="1" y="2350"/>
                    <a:pt x="404" y="2766"/>
                    <a:pt x="910" y="2766"/>
                  </a:cubicBezTo>
                  <a:cubicBezTo>
                    <a:pt x="1401" y="2766"/>
                    <a:pt x="1820" y="2350"/>
                    <a:pt x="1820" y="1856"/>
                  </a:cubicBezTo>
                  <a:lnTo>
                    <a:pt x="1820" y="910"/>
                  </a:lnTo>
                  <a:cubicBezTo>
                    <a:pt x="1820" y="416"/>
                    <a:pt x="1401" y="1"/>
                    <a:pt x="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8"/>
            <p:cNvSpPr/>
            <p:nvPr/>
          </p:nvSpPr>
          <p:spPr>
            <a:xfrm>
              <a:off x="7371520" y="4130364"/>
              <a:ext cx="49104" cy="43276"/>
            </a:xfrm>
            <a:custGeom>
              <a:avLst/>
              <a:gdLst/>
              <a:ahLst/>
              <a:cxnLst/>
              <a:rect l="l" t="t" r="r" b="b"/>
              <a:pathLst>
                <a:path w="1820" h="1604" extrusionOk="0">
                  <a:moveTo>
                    <a:pt x="910" y="0"/>
                  </a:moveTo>
                  <a:cubicBezTo>
                    <a:pt x="404" y="0"/>
                    <a:pt x="1" y="406"/>
                    <a:pt x="1" y="910"/>
                  </a:cubicBezTo>
                  <a:lnTo>
                    <a:pt x="1" y="1604"/>
                  </a:lnTo>
                  <a:lnTo>
                    <a:pt x="1820" y="1604"/>
                  </a:lnTo>
                  <a:lnTo>
                    <a:pt x="1820" y="910"/>
                  </a:lnTo>
                  <a:cubicBezTo>
                    <a:pt x="1820" y="406"/>
                    <a:pt x="1401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8"/>
            <p:cNvSpPr/>
            <p:nvPr/>
          </p:nvSpPr>
          <p:spPr>
            <a:xfrm>
              <a:off x="7371520" y="3942961"/>
              <a:ext cx="49104" cy="43303"/>
            </a:xfrm>
            <a:custGeom>
              <a:avLst/>
              <a:gdLst/>
              <a:ahLst/>
              <a:cxnLst/>
              <a:rect l="l" t="t" r="r" b="b"/>
              <a:pathLst>
                <a:path w="1820" h="1605" extrusionOk="0">
                  <a:moveTo>
                    <a:pt x="1" y="0"/>
                  </a:moveTo>
                  <a:lnTo>
                    <a:pt x="1" y="695"/>
                  </a:lnTo>
                  <a:cubicBezTo>
                    <a:pt x="1" y="1198"/>
                    <a:pt x="404" y="1604"/>
                    <a:pt x="910" y="1604"/>
                  </a:cubicBezTo>
                  <a:cubicBezTo>
                    <a:pt x="1401" y="1604"/>
                    <a:pt x="1820" y="1198"/>
                    <a:pt x="1820" y="695"/>
                  </a:cubicBezTo>
                  <a:lnTo>
                    <a:pt x="1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8"/>
            <p:cNvSpPr/>
            <p:nvPr/>
          </p:nvSpPr>
          <p:spPr>
            <a:xfrm>
              <a:off x="7204838" y="3937484"/>
              <a:ext cx="389294" cy="241633"/>
            </a:xfrm>
            <a:custGeom>
              <a:avLst/>
              <a:gdLst/>
              <a:ahLst/>
              <a:cxnLst/>
              <a:rect l="l" t="t" r="r" b="b"/>
              <a:pathLst>
                <a:path w="14429" h="8956" extrusionOk="0">
                  <a:moveTo>
                    <a:pt x="7088" y="7352"/>
                  </a:moveTo>
                  <a:cubicBezTo>
                    <a:pt x="7467" y="7352"/>
                    <a:pt x="7783" y="7667"/>
                    <a:pt x="7783" y="8059"/>
                  </a:cubicBezTo>
                  <a:lnTo>
                    <a:pt x="7783" y="8541"/>
                  </a:lnTo>
                  <a:lnTo>
                    <a:pt x="6382" y="8541"/>
                  </a:lnTo>
                  <a:lnTo>
                    <a:pt x="6382" y="8059"/>
                  </a:lnTo>
                  <a:cubicBezTo>
                    <a:pt x="6382" y="7667"/>
                    <a:pt x="6697" y="7352"/>
                    <a:pt x="7088" y="7352"/>
                  </a:cubicBezTo>
                  <a:close/>
                  <a:moveTo>
                    <a:pt x="4169" y="0"/>
                  </a:moveTo>
                  <a:cubicBezTo>
                    <a:pt x="3475" y="0"/>
                    <a:pt x="2856" y="416"/>
                    <a:pt x="2592" y="1061"/>
                  </a:cubicBezTo>
                  <a:lnTo>
                    <a:pt x="873" y="5382"/>
                  </a:lnTo>
                  <a:cubicBezTo>
                    <a:pt x="822" y="5482"/>
                    <a:pt x="885" y="5609"/>
                    <a:pt x="985" y="5645"/>
                  </a:cubicBezTo>
                  <a:cubicBezTo>
                    <a:pt x="1013" y="5659"/>
                    <a:pt x="1041" y="5665"/>
                    <a:pt x="1070" y="5665"/>
                  </a:cubicBezTo>
                  <a:cubicBezTo>
                    <a:pt x="1149" y="5665"/>
                    <a:pt x="1227" y="5616"/>
                    <a:pt x="1264" y="5533"/>
                  </a:cubicBezTo>
                  <a:lnTo>
                    <a:pt x="2983" y="1225"/>
                  </a:lnTo>
                  <a:cubicBezTo>
                    <a:pt x="3183" y="734"/>
                    <a:pt x="3653" y="416"/>
                    <a:pt x="4169" y="416"/>
                  </a:cubicBezTo>
                  <a:lnTo>
                    <a:pt x="5964" y="416"/>
                  </a:lnTo>
                  <a:lnTo>
                    <a:pt x="5964" y="898"/>
                  </a:lnTo>
                  <a:cubicBezTo>
                    <a:pt x="5964" y="1516"/>
                    <a:pt x="6470" y="2023"/>
                    <a:pt x="7088" y="2023"/>
                  </a:cubicBezTo>
                  <a:cubicBezTo>
                    <a:pt x="7607" y="2023"/>
                    <a:pt x="8074" y="1644"/>
                    <a:pt x="8174" y="1125"/>
                  </a:cubicBezTo>
                  <a:cubicBezTo>
                    <a:pt x="8201" y="1010"/>
                    <a:pt x="8137" y="898"/>
                    <a:pt x="8022" y="870"/>
                  </a:cubicBezTo>
                  <a:cubicBezTo>
                    <a:pt x="8008" y="867"/>
                    <a:pt x="7994" y="866"/>
                    <a:pt x="7980" y="866"/>
                  </a:cubicBezTo>
                  <a:cubicBezTo>
                    <a:pt x="7882" y="866"/>
                    <a:pt x="7792" y="937"/>
                    <a:pt x="7770" y="1037"/>
                  </a:cubicBezTo>
                  <a:cubicBezTo>
                    <a:pt x="7707" y="1365"/>
                    <a:pt x="7416" y="1592"/>
                    <a:pt x="7088" y="1592"/>
                  </a:cubicBezTo>
                  <a:cubicBezTo>
                    <a:pt x="6697" y="1592"/>
                    <a:pt x="6382" y="1289"/>
                    <a:pt x="6382" y="898"/>
                  </a:cubicBezTo>
                  <a:lnTo>
                    <a:pt x="6382" y="416"/>
                  </a:lnTo>
                  <a:lnTo>
                    <a:pt x="10259" y="416"/>
                  </a:lnTo>
                  <a:cubicBezTo>
                    <a:pt x="10778" y="416"/>
                    <a:pt x="11245" y="734"/>
                    <a:pt x="11445" y="1225"/>
                  </a:cubicBezTo>
                  <a:lnTo>
                    <a:pt x="13870" y="7289"/>
                  </a:lnTo>
                  <a:cubicBezTo>
                    <a:pt x="13985" y="7567"/>
                    <a:pt x="13946" y="7883"/>
                    <a:pt x="13770" y="8134"/>
                  </a:cubicBezTo>
                  <a:cubicBezTo>
                    <a:pt x="13606" y="8389"/>
                    <a:pt x="13328" y="8541"/>
                    <a:pt x="13012" y="8541"/>
                  </a:cubicBezTo>
                  <a:lnTo>
                    <a:pt x="8201" y="8541"/>
                  </a:lnTo>
                  <a:lnTo>
                    <a:pt x="8201" y="8059"/>
                  </a:lnTo>
                  <a:cubicBezTo>
                    <a:pt x="8201" y="7440"/>
                    <a:pt x="7695" y="6934"/>
                    <a:pt x="7088" y="6934"/>
                  </a:cubicBezTo>
                  <a:cubicBezTo>
                    <a:pt x="6470" y="6934"/>
                    <a:pt x="5964" y="7440"/>
                    <a:pt x="5964" y="8059"/>
                  </a:cubicBezTo>
                  <a:lnTo>
                    <a:pt x="5964" y="8541"/>
                  </a:lnTo>
                  <a:lnTo>
                    <a:pt x="1404" y="8541"/>
                  </a:lnTo>
                  <a:cubicBezTo>
                    <a:pt x="1101" y="8541"/>
                    <a:pt x="822" y="8389"/>
                    <a:pt x="646" y="8134"/>
                  </a:cubicBezTo>
                  <a:cubicBezTo>
                    <a:pt x="482" y="7883"/>
                    <a:pt x="443" y="7567"/>
                    <a:pt x="558" y="7289"/>
                  </a:cubicBezTo>
                  <a:lnTo>
                    <a:pt x="925" y="6379"/>
                  </a:lnTo>
                  <a:cubicBezTo>
                    <a:pt x="961" y="6267"/>
                    <a:pt x="910" y="6152"/>
                    <a:pt x="810" y="6100"/>
                  </a:cubicBezTo>
                  <a:cubicBezTo>
                    <a:pt x="785" y="6092"/>
                    <a:pt x="760" y="6088"/>
                    <a:pt x="735" y="6088"/>
                  </a:cubicBezTo>
                  <a:cubicBezTo>
                    <a:pt x="646" y="6088"/>
                    <a:pt x="562" y="6137"/>
                    <a:pt x="531" y="6215"/>
                  </a:cubicBezTo>
                  <a:lnTo>
                    <a:pt x="167" y="7125"/>
                  </a:lnTo>
                  <a:cubicBezTo>
                    <a:pt x="0" y="7540"/>
                    <a:pt x="52" y="8010"/>
                    <a:pt x="303" y="8374"/>
                  </a:cubicBezTo>
                  <a:cubicBezTo>
                    <a:pt x="558" y="8741"/>
                    <a:pt x="961" y="8956"/>
                    <a:pt x="1404" y="8956"/>
                  </a:cubicBezTo>
                  <a:lnTo>
                    <a:pt x="13012" y="8956"/>
                  </a:lnTo>
                  <a:cubicBezTo>
                    <a:pt x="13467" y="8956"/>
                    <a:pt x="13870" y="8741"/>
                    <a:pt x="14125" y="8374"/>
                  </a:cubicBezTo>
                  <a:cubicBezTo>
                    <a:pt x="14377" y="8010"/>
                    <a:pt x="14428" y="7540"/>
                    <a:pt x="14264" y="7125"/>
                  </a:cubicBezTo>
                  <a:lnTo>
                    <a:pt x="11839" y="1061"/>
                  </a:lnTo>
                  <a:cubicBezTo>
                    <a:pt x="11572" y="416"/>
                    <a:pt x="10954" y="0"/>
                    <a:pt x="10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8"/>
            <p:cNvSpPr/>
            <p:nvPr/>
          </p:nvSpPr>
          <p:spPr>
            <a:xfrm>
              <a:off x="7365719" y="4015510"/>
              <a:ext cx="60381" cy="85581"/>
            </a:xfrm>
            <a:custGeom>
              <a:avLst/>
              <a:gdLst/>
              <a:ahLst/>
              <a:cxnLst/>
              <a:rect l="l" t="t" r="r" b="b"/>
              <a:pathLst>
                <a:path w="2238" h="3172" extrusionOk="0">
                  <a:moveTo>
                    <a:pt x="1125" y="419"/>
                  </a:moveTo>
                  <a:cubicBezTo>
                    <a:pt x="1504" y="419"/>
                    <a:pt x="1820" y="734"/>
                    <a:pt x="1820" y="1113"/>
                  </a:cubicBezTo>
                  <a:lnTo>
                    <a:pt x="1820" y="2059"/>
                  </a:lnTo>
                  <a:cubicBezTo>
                    <a:pt x="1820" y="2438"/>
                    <a:pt x="1504" y="2753"/>
                    <a:pt x="1125" y="2753"/>
                  </a:cubicBezTo>
                  <a:cubicBezTo>
                    <a:pt x="734" y="2753"/>
                    <a:pt x="419" y="2438"/>
                    <a:pt x="419" y="2059"/>
                  </a:cubicBezTo>
                  <a:lnTo>
                    <a:pt x="419" y="1113"/>
                  </a:lnTo>
                  <a:cubicBezTo>
                    <a:pt x="419" y="734"/>
                    <a:pt x="734" y="419"/>
                    <a:pt x="1125" y="419"/>
                  </a:cubicBezTo>
                  <a:close/>
                  <a:moveTo>
                    <a:pt x="1125" y="1"/>
                  </a:moveTo>
                  <a:cubicBezTo>
                    <a:pt x="507" y="1"/>
                    <a:pt x="1" y="495"/>
                    <a:pt x="1" y="1113"/>
                  </a:cubicBezTo>
                  <a:lnTo>
                    <a:pt x="1" y="2059"/>
                  </a:lnTo>
                  <a:cubicBezTo>
                    <a:pt x="1" y="2678"/>
                    <a:pt x="507" y="3172"/>
                    <a:pt x="1125" y="3172"/>
                  </a:cubicBezTo>
                  <a:cubicBezTo>
                    <a:pt x="1732" y="3172"/>
                    <a:pt x="2238" y="2678"/>
                    <a:pt x="2238" y="2059"/>
                  </a:cubicBezTo>
                  <a:lnTo>
                    <a:pt x="2238" y="1113"/>
                  </a:lnTo>
                  <a:cubicBezTo>
                    <a:pt x="2238" y="495"/>
                    <a:pt x="1732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7" name="Google Shape;3377;p78"/>
          <p:cNvGrpSpPr/>
          <p:nvPr/>
        </p:nvGrpSpPr>
        <p:grpSpPr>
          <a:xfrm>
            <a:off x="6402252" y="3906800"/>
            <a:ext cx="367036" cy="385976"/>
            <a:chOff x="6393414" y="3864395"/>
            <a:chExt cx="367036" cy="385976"/>
          </a:xfrm>
        </p:grpSpPr>
        <p:sp>
          <p:nvSpPr>
            <p:cNvPr id="3378" name="Google Shape;3378;p78"/>
            <p:cNvSpPr/>
            <p:nvPr/>
          </p:nvSpPr>
          <p:spPr>
            <a:xfrm>
              <a:off x="6490515" y="3939724"/>
              <a:ext cx="260789" cy="237046"/>
            </a:xfrm>
            <a:custGeom>
              <a:avLst/>
              <a:gdLst/>
              <a:ahLst/>
              <a:cxnLst/>
              <a:rect l="l" t="t" r="r" b="b"/>
              <a:pathLst>
                <a:path w="9666" h="8786" extrusionOk="0">
                  <a:moveTo>
                    <a:pt x="7533" y="0"/>
                  </a:moveTo>
                  <a:cubicBezTo>
                    <a:pt x="7473" y="0"/>
                    <a:pt x="7413" y="6"/>
                    <a:pt x="7352" y="17"/>
                  </a:cubicBezTo>
                  <a:lnTo>
                    <a:pt x="0" y="1457"/>
                  </a:lnTo>
                  <a:lnTo>
                    <a:pt x="1428" y="8785"/>
                  </a:lnTo>
                  <a:lnTo>
                    <a:pt x="8780" y="7357"/>
                  </a:lnTo>
                  <a:cubicBezTo>
                    <a:pt x="9311" y="7257"/>
                    <a:pt x="9665" y="6739"/>
                    <a:pt x="9550" y="6220"/>
                  </a:cubicBezTo>
                  <a:lnTo>
                    <a:pt x="8501" y="787"/>
                  </a:lnTo>
                  <a:cubicBezTo>
                    <a:pt x="8413" y="331"/>
                    <a:pt x="7996" y="0"/>
                    <a:pt x="7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8"/>
            <p:cNvSpPr/>
            <p:nvPr/>
          </p:nvSpPr>
          <p:spPr>
            <a:xfrm>
              <a:off x="6525265" y="4142883"/>
              <a:ext cx="202809" cy="75760"/>
            </a:xfrm>
            <a:custGeom>
              <a:avLst/>
              <a:gdLst/>
              <a:ahLst/>
              <a:cxnLst/>
              <a:rect l="l" t="t" r="r" b="b"/>
              <a:pathLst>
                <a:path w="7517" h="2808" extrusionOk="0">
                  <a:moveTo>
                    <a:pt x="6690" y="1"/>
                  </a:moveTo>
                  <a:cubicBezTo>
                    <a:pt x="6638" y="1"/>
                    <a:pt x="6585" y="6"/>
                    <a:pt x="6531" y="18"/>
                  </a:cubicBezTo>
                  <a:lnTo>
                    <a:pt x="1" y="1279"/>
                  </a:lnTo>
                  <a:lnTo>
                    <a:pt x="304" y="2807"/>
                  </a:lnTo>
                  <a:lnTo>
                    <a:pt x="6822" y="1534"/>
                  </a:lnTo>
                  <a:cubicBezTo>
                    <a:pt x="7241" y="1458"/>
                    <a:pt x="7516" y="1052"/>
                    <a:pt x="7441" y="624"/>
                  </a:cubicBezTo>
                  <a:cubicBezTo>
                    <a:pt x="7364" y="260"/>
                    <a:pt x="7048" y="1"/>
                    <a:pt x="6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8"/>
            <p:cNvSpPr/>
            <p:nvPr/>
          </p:nvSpPr>
          <p:spPr>
            <a:xfrm>
              <a:off x="6399889" y="3870142"/>
              <a:ext cx="151655" cy="325703"/>
            </a:xfrm>
            <a:custGeom>
              <a:avLst/>
              <a:gdLst/>
              <a:ahLst/>
              <a:cxnLst/>
              <a:rect l="l" t="t" r="r" b="b"/>
              <a:pathLst>
                <a:path w="5621" h="12072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4066" y="11464"/>
                  </a:lnTo>
                  <a:cubicBezTo>
                    <a:pt x="4146" y="11823"/>
                    <a:pt x="4461" y="12071"/>
                    <a:pt x="4812" y="12071"/>
                  </a:cubicBezTo>
                  <a:cubicBezTo>
                    <a:pt x="4858" y="12071"/>
                    <a:pt x="4904" y="12067"/>
                    <a:pt x="4951" y="12058"/>
                  </a:cubicBezTo>
                  <a:cubicBezTo>
                    <a:pt x="5354" y="11970"/>
                    <a:pt x="5621" y="11579"/>
                    <a:pt x="5533" y="11173"/>
                  </a:cubicBezTo>
                  <a:lnTo>
                    <a:pt x="3726" y="1890"/>
                  </a:lnTo>
                  <a:cubicBezTo>
                    <a:pt x="3687" y="1675"/>
                    <a:pt x="3562" y="1499"/>
                    <a:pt x="3384" y="1384"/>
                  </a:cubicBez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8"/>
            <p:cNvSpPr/>
            <p:nvPr/>
          </p:nvSpPr>
          <p:spPr>
            <a:xfrm>
              <a:off x="6399889" y="3870142"/>
              <a:ext cx="91300" cy="67369"/>
            </a:xfrm>
            <a:custGeom>
              <a:avLst/>
              <a:gdLst/>
              <a:ahLst/>
              <a:cxnLst/>
              <a:rect l="l" t="t" r="r" b="b"/>
              <a:pathLst>
                <a:path w="3384" h="2497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3384" y="1384"/>
                  </a:ln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8"/>
            <p:cNvSpPr/>
            <p:nvPr/>
          </p:nvSpPr>
          <p:spPr>
            <a:xfrm>
              <a:off x="6488789" y="4155618"/>
              <a:ext cx="89358" cy="88953"/>
            </a:xfrm>
            <a:custGeom>
              <a:avLst/>
              <a:gdLst/>
              <a:ahLst/>
              <a:cxnLst/>
              <a:rect l="l" t="t" r="r" b="b"/>
              <a:pathLst>
                <a:path w="3312" h="3297" extrusionOk="0">
                  <a:moveTo>
                    <a:pt x="1656" y="1"/>
                  </a:moveTo>
                  <a:cubicBezTo>
                    <a:pt x="746" y="1"/>
                    <a:pt x="1" y="731"/>
                    <a:pt x="1" y="1653"/>
                  </a:cubicBezTo>
                  <a:cubicBezTo>
                    <a:pt x="1" y="2563"/>
                    <a:pt x="746" y="3296"/>
                    <a:pt x="1656" y="3296"/>
                  </a:cubicBezTo>
                  <a:cubicBezTo>
                    <a:pt x="2566" y="3296"/>
                    <a:pt x="3311" y="2563"/>
                    <a:pt x="3311" y="1653"/>
                  </a:cubicBezTo>
                  <a:cubicBezTo>
                    <a:pt x="3311" y="731"/>
                    <a:pt x="2566" y="1"/>
                    <a:pt x="1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78"/>
            <p:cNvSpPr/>
            <p:nvPr/>
          </p:nvSpPr>
          <p:spPr>
            <a:xfrm>
              <a:off x="6638797" y="3978737"/>
              <a:ext cx="68826" cy="102551"/>
            </a:xfrm>
            <a:custGeom>
              <a:avLst/>
              <a:gdLst/>
              <a:ahLst/>
              <a:cxnLst/>
              <a:rect l="l" t="t" r="r" b="b"/>
              <a:pathLst>
                <a:path w="2551" h="3801" extrusionOk="0">
                  <a:moveTo>
                    <a:pt x="1417" y="0"/>
                  </a:moveTo>
                  <a:cubicBezTo>
                    <a:pt x="1379" y="0"/>
                    <a:pt x="1340" y="4"/>
                    <a:pt x="1301" y="11"/>
                  </a:cubicBezTo>
                  <a:lnTo>
                    <a:pt x="556" y="163"/>
                  </a:lnTo>
                  <a:cubicBezTo>
                    <a:pt x="213" y="227"/>
                    <a:pt x="1" y="554"/>
                    <a:pt x="61" y="885"/>
                  </a:cubicBezTo>
                  <a:lnTo>
                    <a:pt x="531" y="3298"/>
                  </a:lnTo>
                  <a:cubicBezTo>
                    <a:pt x="585" y="3597"/>
                    <a:pt x="848" y="3800"/>
                    <a:pt x="1134" y="3800"/>
                  </a:cubicBezTo>
                  <a:cubicBezTo>
                    <a:pt x="1173" y="3800"/>
                    <a:pt x="1211" y="3796"/>
                    <a:pt x="1250" y="3789"/>
                  </a:cubicBezTo>
                  <a:lnTo>
                    <a:pt x="2008" y="3637"/>
                  </a:lnTo>
                  <a:cubicBezTo>
                    <a:pt x="2335" y="3574"/>
                    <a:pt x="2550" y="3258"/>
                    <a:pt x="2487" y="2919"/>
                  </a:cubicBezTo>
                  <a:lnTo>
                    <a:pt x="2020" y="506"/>
                  </a:lnTo>
                  <a:cubicBezTo>
                    <a:pt x="1964" y="203"/>
                    <a:pt x="1702" y="0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8"/>
            <p:cNvSpPr/>
            <p:nvPr/>
          </p:nvSpPr>
          <p:spPr>
            <a:xfrm>
              <a:off x="6572966" y="4042841"/>
              <a:ext cx="55957" cy="53097"/>
            </a:xfrm>
            <a:custGeom>
              <a:avLst/>
              <a:gdLst/>
              <a:ahLst/>
              <a:cxnLst/>
              <a:rect l="l" t="t" r="r" b="b"/>
              <a:pathLst>
                <a:path w="2074" h="1968" extrusionOk="0">
                  <a:moveTo>
                    <a:pt x="1326" y="1"/>
                  </a:moveTo>
                  <a:cubicBezTo>
                    <a:pt x="1289" y="1"/>
                    <a:pt x="1251" y="4"/>
                    <a:pt x="1213" y="12"/>
                  </a:cubicBezTo>
                  <a:lnTo>
                    <a:pt x="519" y="149"/>
                  </a:lnTo>
                  <a:cubicBezTo>
                    <a:pt x="203" y="212"/>
                    <a:pt x="0" y="503"/>
                    <a:pt x="64" y="819"/>
                  </a:cubicBezTo>
                  <a:lnTo>
                    <a:pt x="203" y="1513"/>
                  </a:lnTo>
                  <a:cubicBezTo>
                    <a:pt x="259" y="1779"/>
                    <a:pt x="489" y="1967"/>
                    <a:pt x="758" y="1967"/>
                  </a:cubicBezTo>
                  <a:cubicBezTo>
                    <a:pt x="796" y="1967"/>
                    <a:pt x="834" y="1964"/>
                    <a:pt x="873" y="1956"/>
                  </a:cubicBezTo>
                  <a:lnTo>
                    <a:pt x="1568" y="1831"/>
                  </a:lnTo>
                  <a:cubicBezTo>
                    <a:pt x="1871" y="1768"/>
                    <a:pt x="2074" y="1464"/>
                    <a:pt x="2010" y="1161"/>
                  </a:cubicBezTo>
                  <a:lnTo>
                    <a:pt x="1883" y="467"/>
                  </a:lnTo>
                  <a:cubicBezTo>
                    <a:pt x="1827" y="189"/>
                    <a:pt x="1588" y="1"/>
                    <a:pt x="1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8"/>
            <p:cNvSpPr/>
            <p:nvPr/>
          </p:nvSpPr>
          <p:spPr>
            <a:xfrm>
              <a:off x="6505894" y="4172318"/>
              <a:ext cx="55228" cy="55552"/>
            </a:xfrm>
            <a:custGeom>
              <a:avLst/>
              <a:gdLst/>
              <a:ahLst/>
              <a:cxnLst/>
              <a:rect l="l" t="t" r="r" b="b"/>
              <a:pathLst>
                <a:path w="2047" h="2059" extrusionOk="0">
                  <a:moveTo>
                    <a:pt x="1022" y="428"/>
                  </a:moveTo>
                  <a:cubicBezTo>
                    <a:pt x="1349" y="428"/>
                    <a:pt x="1628" y="695"/>
                    <a:pt x="1628" y="1034"/>
                  </a:cubicBezTo>
                  <a:cubicBezTo>
                    <a:pt x="1628" y="1365"/>
                    <a:pt x="1349" y="1640"/>
                    <a:pt x="1022" y="1640"/>
                  </a:cubicBezTo>
                  <a:cubicBezTo>
                    <a:pt x="695" y="1640"/>
                    <a:pt x="416" y="1365"/>
                    <a:pt x="416" y="1034"/>
                  </a:cubicBezTo>
                  <a:cubicBezTo>
                    <a:pt x="416" y="695"/>
                    <a:pt x="695" y="428"/>
                    <a:pt x="1022" y="428"/>
                  </a:cubicBezTo>
                  <a:close/>
                  <a:moveTo>
                    <a:pt x="1022" y="0"/>
                  </a:moveTo>
                  <a:cubicBezTo>
                    <a:pt x="455" y="0"/>
                    <a:pt x="0" y="467"/>
                    <a:pt x="0" y="1034"/>
                  </a:cubicBezTo>
                  <a:cubicBezTo>
                    <a:pt x="0" y="1592"/>
                    <a:pt x="455" y="2059"/>
                    <a:pt x="1022" y="2059"/>
                  </a:cubicBezTo>
                  <a:cubicBezTo>
                    <a:pt x="1592" y="2059"/>
                    <a:pt x="2047" y="1592"/>
                    <a:pt x="2047" y="1034"/>
                  </a:cubicBezTo>
                  <a:cubicBezTo>
                    <a:pt x="2047" y="467"/>
                    <a:pt x="159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8"/>
            <p:cNvSpPr/>
            <p:nvPr/>
          </p:nvSpPr>
          <p:spPr>
            <a:xfrm>
              <a:off x="6393414" y="3864395"/>
              <a:ext cx="367036" cy="385976"/>
            </a:xfrm>
            <a:custGeom>
              <a:avLst/>
              <a:gdLst/>
              <a:ahLst/>
              <a:cxnLst/>
              <a:rect l="l" t="t" r="r" b="b"/>
              <a:pathLst>
                <a:path w="13604" h="14306" extrusionOk="0">
                  <a:moveTo>
                    <a:pt x="1084" y="421"/>
                  </a:moveTo>
                  <a:cubicBezTo>
                    <a:pt x="1179" y="421"/>
                    <a:pt x="1277" y="447"/>
                    <a:pt x="1365" y="499"/>
                  </a:cubicBezTo>
                  <a:lnTo>
                    <a:pt x="3284" y="1648"/>
                  </a:lnTo>
                  <a:lnTo>
                    <a:pt x="2538" y="2443"/>
                  </a:lnTo>
                  <a:lnTo>
                    <a:pt x="807" y="1421"/>
                  </a:lnTo>
                  <a:cubicBezTo>
                    <a:pt x="556" y="1269"/>
                    <a:pt x="480" y="927"/>
                    <a:pt x="631" y="675"/>
                  </a:cubicBezTo>
                  <a:cubicBezTo>
                    <a:pt x="730" y="511"/>
                    <a:pt x="904" y="421"/>
                    <a:pt x="1084" y="421"/>
                  </a:cubicBezTo>
                  <a:close/>
                  <a:moveTo>
                    <a:pt x="3639" y="1888"/>
                  </a:moveTo>
                  <a:cubicBezTo>
                    <a:pt x="3699" y="1964"/>
                    <a:pt x="3751" y="2039"/>
                    <a:pt x="3763" y="2139"/>
                  </a:cubicBezTo>
                  <a:lnTo>
                    <a:pt x="5406" y="10592"/>
                  </a:lnTo>
                  <a:cubicBezTo>
                    <a:pt x="5347" y="10584"/>
                    <a:pt x="5272" y="10576"/>
                    <a:pt x="5181" y="10576"/>
                  </a:cubicBezTo>
                  <a:cubicBezTo>
                    <a:pt x="4980" y="10576"/>
                    <a:pt x="4702" y="10615"/>
                    <a:pt x="4345" y="10780"/>
                  </a:cubicBezTo>
                  <a:lnTo>
                    <a:pt x="2790" y="2773"/>
                  </a:lnTo>
                  <a:lnTo>
                    <a:pt x="3639" y="1888"/>
                  </a:lnTo>
                  <a:close/>
                  <a:moveTo>
                    <a:pt x="5209" y="11024"/>
                  </a:moveTo>
                  <a:cubicBezTo>
                    <a:pt x="5515" y="11024"/>
                    <a:pt x="5803" y="11109"/>
                    <a:pt x="6000" y="11250"/>
                  </a:cubicBezTo>
                  <a:cubicBezTo>
                    <a:pt x="6316" y="11462"/>
                    <a:pt x="6531" y="11792"/>
                    <a:pt x="6607" y="12171"/>
                  </a:cubicBezTo>
                  <a:cubicBezTo>
                    <a:pt x="6683" y="12550"/>
                    <a:pt x="6607" y="12929"/>
                    <a:pt x="6392" y="13244"/>
                  </a:cubicBezTo>
                  <a:cubicBezTo>
                    <a:pt x="6108" y="13661"/>
                    <a:pt x="5654" y="13878"/>
                    <a:pt x="5192" y="13878"/>
                  </a:cubicBezTo>
                  <a:cubicBezTo>
                    <a:pt x="4912" y="13878"/>
                    <a:pt x="4630" y="13798"/>
                    <a:pt x="4382" y="13636"/>
                  </a:cubicBezTo>
                  <a:cubicBezTo>
                    <a:pt x="4054" y="13432"/>
                    <a:pt x="3851" y="13093"/>
                    <a:pt x="3775" y="12714"/>
                  </a:cubicBezTo>
                  <a:cubicBezTo>
                    <a:pt x="3699" y="12335"/>
                    <a:pt x="3775" y="11956"/>
                    <a:pt x="3990" y="11641"/>
                  </a:cubicBezTo>
                  <a:cubicBezTo>
                    <a:pt x="4289" y="11200"/>
                    <a:pt x="4768" y="11024"/>
                    <a:pt x="5209" y="11024"/>
                  </a:cubicBezTo>
                  <a:close/>
                  <a:moveTo>
                    <a:pt x="1093" y="0"/>
                  </a:moveTo>
                  <a:cubicBezTo>
                    <a:pt x="767" y="0"/>
                    <a:pt x="450" y="166"/>
                    <a:pt x="264" y="460"/>
                  </a:cubicBezTo>
                  <a:cubicBezTo>
                    <a:pt x="1" y="915"/>
                    <a:pt x="152" y="1509"/>
                    <a:pt x="592" y="1776"/>
                  </a:cubicBezTo>
                  <a:lnTo>
                    <a:pt x="2387" y="2849"/>
                  </a:lnTo>
                  <a:lnTo>
                    <a:pt x="3978" y="11034"/>
                  </a:lnTo>
                  <a:cubicBezTo>
                    <a:pt x="3851" y="11134"/>
                    <a:pt x="3739" y="11262"/>
                    <a:pt x="3651" y="11401"/>
                  </a:cubicBezTo>
                  <a:cubicBezTo>
                    <a:pt x="3372" y="11817"/>
                    <a:pt x="3272" y="12311"/>
                    <a:pt x="3360" y="12802"/>
                  </a:cubicBezTo>
                  <a:cubicBezTo>
                    <a:pt x="3460" y="13281"/>
                    <a:pt x="3739" y="13711"/>
                    <a:pt x="4142" y="13990"/>
                  </a:cubicBezTo>
                  <a:cubicBezTo>
                    <a:pt x="4457" y="14190"/>
                    <a:pt x="4824" y="14306"/>
                    <a:pt x="5191" y="14306"/>
                  </a:cubicBezTo>
                  <a:cubicBezTo>
                    <a:pt x="5973" y="14306"/>
                    <a:pt x="6455" y="13902"/>
                    <a:pt x="6731" y="13484"/>
                  </a:cubicBezTo>
                  <a:cubicBezTo>
                    <a:pt x="6834" y="13332"/>
                    <a:pt x="6922" y="13169"/>
                    <a:pt x="6974" y="12993"/>
                  </a:cubicBezTo>
                  <a:lnTo>
                    <a:pt x="11749" y="12068"/>
                  </a:lnTo>
                  <a:cubicBezTo>
                    <a:pt x="12012" y="12020"/>
                    <a:pt x="12228" y="11868"/>
                    <a:pt x="12379" y="11653"/>
                  </a:cubicBezTo>
                  <a:cubicBezTo>
                    <a:pt x="12531" y="11425"/>
                    <a:pt x="12582" y="11174"/>
                    <a:pt x="12531" y="10907"/>
                  </a:cubicBezTo>
                  <a:cubicBezTo>
                    <a:pt x="12491" y="10704"/>
                    <a:pt x="12391" y="10528"/>
                    <a:pt x="12240" y="10389"/>
                  </a:cubicBezTo>
                  <a:cubicBezTo>
                    <a:pt x="12240" y="10389"/>
                    <a:pt x="13604" y="10201"/>
                    <a:pt x="13364" y="8961"/>
                  </a:cubicBezTo>
                  <a:lnTo>
                    <a:pt x="12303" y="3543"/>
                  </a:lnTo>
                  <a:cubicBezTo>
                    <a:pt x="12252" y="3240"/>
                    <a:pt x="12064" y="2961"/>
                    <a:pt x="11809" y="2785"/>
                  </a:cubicBezTo>
                  <a:cubicBezTo>
                    <a:pt x="11612" y="2654"/>
                    <a:pt x="11387" y="2585"/>
                    <a:pt x="11154" y="2585"/>
                  </a:cubicBezTo>
                  <a:cubicBezTo>
                    <a:pt x="11075" y="2585"/>
                    <a:pt x="10995" y="2593"/>
                    <a:pt x="10915" y="2609"/>
                  </a:cubicBezTo>
                  <a:lnTo>
                    <a:pt x="5255" y="3707"/>
                  </a:lnTo>
                  <a:cubicBezTo>
                    <a:pt x="5139" y="3731"/>
                    <a:pt x="5064" y="3846"/>
                    <a:pt x="5091" y="3958"/>
                  </a:cubicBezTo>
                  <a:cubicBezTo>
                    <a:pt x="5102" y="4059"/>
                    <a:pt x="5189" y="4130"/>
                    <a:pt x="5287" y="4130"/>
                  </a:cubicBezTo>
                  <a:cubicBezTo>
                    <a:pt x="5301" y="4130"/>
                    <a:pt x="5316" y="4128"/>
                    <a:pt x="5330" y="4125"/>
                  </a:cubicBezTo>
                  <a:lnTo>
                    <a:pt x="11003" y="3025"/>
                  </a:lnTo>
                  <a:cubicBezTo>
                    <a:pt x="11052" y="3016"/>
                    <a:pt x="11102" y="3011"/>
                    <a:pt x="11151" y="3011"/>
                  </a:cubicBezTo>
                  <a:cubicBezTo>
                    <a:pt x="11301" y="3011"/>
                    <a:pt x="11446" y="3053"/>
                    <a:pt x="11570" y="3140"/>
                  </a:cubicBezTo>
                  <a:cubicBezTo>
                    <a:pt x="11749" y="3252"/>
                    <a:pt x="11861" y="3428"/>
                    <a:pt x="11900" y="3631"/>
                  </a:cubicBezTo>
                  <a:lnTo>
                    <a:pt x="12946" y="9052"/>
                  </a:lnTo>
                  <a:cubicBezTo>
                    <a:pt x="13022" y="9467"/>
                    <a:pt x="12758" y="9858"/>
                    <a:pt x="12340" y="9946"/>
                  </a:cubicBezTo>
                  <a:lnTo>
                    <a:pt x="8462" y="10692"/>
                  </a:lnTo>
                  <a:cubicBezTo>
                    <a:pt x="8350" y="10719"/>
                    <a:pt x="8274" y="10831"/>
                    <a:pt x="8298" y="10946"/>
                  </a:cubicBezTo>
                  <a:cubicBezTo>
                    <a:pt x="8320" y="11044"/>
                    <a:pt x="8401" y="11115"/>
                    <a:pt x="8496" y="11115"/>
                  </a:cubicBezTo>
                  <a:cubicBezTo>
                    <a:pt x="8510" y="11115"/>
                    <a:pt x="8524" y="11113"/>
                    <a:pt x="8538" y="11110"/>
                  </a:cubicBezTo>
                  <a:lnTo>
                    <a:pt x="11458" y="10540"/>
                  </a:lnTo>
                  <a:cubicBezTo>
                    <a:pt x="11477" y="10537"/>
                    <a:pt x="11501" y="10535"/>
                    <a:pt x="11527" y="10535"/>
                  </a:cubicBezTo>
                  <a:cubicBezTo>
                    <a:pt x="11710" y="10535"/>
                    <a:pt x="12036" y="10622"/>
                    <a:pt x="12112" y="10995"/>
                  </a:cubicBezTo>
                  <a:cubicBezTo>
                    <a:pt x="12215" y="11413"/>
                    <a:pt x="11824" y="11629"/>
                    <a:pt x="11673" y="11653"/>
                  </a:cubicBezTo>
                  <a:lnTo>
                    <a:pt x="7049" y="12550"/>
                  </a:lnTo>
                  <a:cubicBezTo>
                    <a:pt x="7062" y="12399"/>
                    <a:pt x="7062" y="11841"/>
                    <a:pt x="6771" y="11450"/>
                  </a:cubicBezTo>
                  <a:lnTo>
                    <a:pt x="7628" y="11286"/>
                  </a:lnTo>
                  <a:cubicBezTo>
                    <a:pt x="7744" y="11262"/>
                    <a:pt x="7819" y="11159"/>
                    <a:pt x="7792" y="11046"/>
                  </a:cubicBezTo>
                  <a:cubicBezTo>
                    <a:pt x="7771" y="10947"/>
                    <a:pt x="7694" y="10877"/>
                    <a:pt x="7599" y="10877"/>
                  </a:cubicBezTo>
                  <a:cubicBezTo>
                    <a:pt x="7584" y="10877"/>
                    <a:pt x="7569" y="10879"/>
                    <a:pt x="7553" y="10883"/>
                  </a:cubicBezTo>
                  <a:lnTo>
                    <a:pt x="6467" y="11083"/>
                  </a:lnTo>
                  <a:cubicBezTo>
                    <a:pt x="6392" y="11022"/>
                    <a:pt x="6164" y="10795"/>
                    <a:pt x="5861" y="10704"/>
                  </a:cubicBezTo>
                  <a:lnTo>
                    <a:pt x="4181" y="2064"/>
                  </a:lnTo>
                  <a:cubicBezTo>
                    <a:pt x="4130" y="1800"/>
                    <a:pt x="3966" y="1560"/>
                    <a:pt x="3727" y="1421"/>
                  </a:cubicBezTo>
                  <a:lnTo>
                    <a:pt x="1577" y="132"/>
                  </a:lnTo>
                  <a:cubicBezTo>
                    <a:pt x="1424" y="43"/>
                    <a:pt x="1258" y="0"/>
                    <a:pt x="1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8"/>
            <p:cNvSpPr/>
            <p:nvPr/>
          </p:nvSpPr>
          <p:spPr>
            <a:xfrm>
              <a:off x="6632673" y="3972963"/>
              <a:ext cx="82478" cy="113910"/>
            </a:xfrm>
            <a:custGeom>
              <a:avLst/>
              <a:gdLst/>
              <a:ahLst/>
              <a:cxnLst/>
              <a:rect l="l" t="t" r="r" b="b"/>
              <a:pathLst>
                <a:path w="3057" h="4222" extrusionOk="0">
                  <a:moveTo>
                    <a:pt x="1664" y="431"/>
                  </a:moveTo>
                  <a:cubicBezTo>
                    <a:pt x="1939" y="431"/>
                    <a:pt x="2022" y="666"/>
                    <a:pt x="2047" y="756"/>
                  </a:cubicBezTo>
                  <a:lnTo>
                    <a:pt x="2514" y="3169"/>
                  </a:lnTo>
                  <a:cubicBezTo>
                    <a:pt x="2538" y="3284"/>
                    <a:pt x="2526" y="3572"/>
                    <a:pt x="2183" y="3648"/>
                  </a:cubicBezTo>
                  <a:lnTo>
                    <a:pt x="1441" y="3800"/>
                  </a:lnTo>
                  <a:cubicBezTo>
                    <a:pt x="1416" y="3804"/>
                    <a:pt x="1392" y="3806"/>
                    <a:pt x="1367" y="3806"/>
                  </a:cubicBezTo>
                  <a:cubicBezTo>
                    <a:pt x="1179" y="3806"/>
                    <a:pt x="1004" y="3674"/>
                    <a:pt x="958" y="3472"/>
                  </a:cubicBezTo>
                  <a:lnTo>
                    <a:pt x="492" y="1059"/>
                  </a:lnTo>
                  <a:cubicBezTo>
                    <a:pt x="479" y="947"/>
                    <a:pt x="467" y="668"/>
                    <a:pt x="819" y="580"/>
                  </a:cubicBezTo>
                  <a:lnTo>
                    <a:pt x="1565" y="441"/>
                  </a:lnTo>
                  <a:cubicBezTo>
                    <a:pt x="1600" y="434"/>
                    <a:pt x="1634" y="431"/>
                    <a:pt x="1664" y="431"/>
                  </a:cubicBezTo>
                  <a:close/>
                  <a:moveTo>
                    <a:pt x="1714" y="1"/>
                  </a:moveTo>
                  <a:cubicBezTo>
                    <a:pt x="1646" y="1"/>
                    <a:pt x="1571" y="8"/>
                    <a:pt x="1489" y="25"/>
                  </a:cubicBezTo>
                  <a:lnTo>
                    <a:pt x="731" y="162"/>
                  </a:lnTo>
                  <a:cubicBezTo>
                    <a:pt x="288" y="253"/>
                    <a:pt x="0" y="692"/>
                    <a:pt x="88" y="1135"/>
                  </a:cubicBezTo>
                  <a:lnTo>
                    <a:pt x="555" y="3548"/>
                  </a:lnTo>
                  <a:cubicBezTo>
                    <a:pt x="588" y="3755"/>
                    <a:pt x="686" y="4221"/>
                    <a:pt x="1319" y="4221"/>
                  </a:cubicBezTo>
                  <a:cubicBezTo>
                    <a:pt x="1383" y="4221"/>
                    <a:pt x="1453" y="4216"/>
                    <a:pt x="1528" y="4206"/>
                  </a:cubicBezTo>
                  <a:lnTo>
                    <a:pt x="2274" y="4067"/>
                  </a:lnTo>
                  <a:cubicBezTo>
                    <a:pt x="3056" y="3915"/>
                    <a:pt x="2968" y="3309"/>
                    <a:pt x="2917" y="3093"/>
                  </a:cubicBezTo>
                  <a:lnTo>
                    <a:pt x="2450" y="680"/>
                  </a:lnTo>
                  <a:cubicBezTo>
                    <a:pt x="2415" y="489"/>
                    <a:pt x="2263" y="1"/>
                    <a:pt x="1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8"/>
            <p:cNvSpPr/>
            <p:nvPr/>
          </p:nvSpPr>
          <p:spPr>
            <a:xfrm>
              <a:off x="6566815" y="4037283"/>
              <a:ext cx="67180" cy="64725"/>
            </a:xfrm>
            <a:custGeom>
              <a:avLst/>
              <a:gdLst/>
              <a:ahLst/>
              <a:cxnLst/>
              <a:rect l="l" t="t" r="r" b="b"/>
              <a:pathLst>
                <a:path w="2490" h="2399" extrusionOk="0">
                  <a:moveTo>
                    <a:pt x="1560" y="412"/>
                  </a:moveTo>
                  <a:cubicBezTo>
                    <a:pt x="1820" y="412"/>
                    <a:pt x="1885" y="629"/>
                    <a:pt x="1896" y="709"/>
                  </a:cubicBezTo>
                  <a:lnTo>
                    <a:pt x="2035" y="1404"/>
                  </a:lnTo>
                  <a:cubicBezTo>
                    <a:pt x="2062" y="1492"/>
                    <a:pt x="2087" y="1758"/>
                    <a:pt x="1744" y="1822"/>
                  </a:cubicBezTo>
                  <a:lnTo>
                    <a:pt x="1062" y="1962"/>
                  </a:lnTo>
                  <a:cubicBezTo>
                    <a:pt x="1039" y="1966"/>
                    <a:pt x="1016" y="1968"/>
                    <a:pt x="994" y="1968"/>
                  </a:cubicBezTo>
                  <a:cubicBezTo>
                    <a:pt x="820" y="1968"/>
                    <a:pt x="667" y="1848"/>
                    <a:pt x="635" y="1670"/>
                  </a:cubicBezTo>
                  <a:lnTo>
                    <a:pt x="495" y="988"/>
                  </a:lnTo>
                  <a:cubicBezTo>
                    <a:pt x="483" y="885"/>
                    <a:pt x="483" y="634"/>
                    <a:pt x="786" y="558"/>
                  </a:cubicBezTo>
                  <a:lnTo>
                    <a:pt x="1480" y="418"/>
                  </a:lnTo>
                  <a:cubicBezTo>
                    <a:pt x="1509" y="414"/>
                    <a:pt x="1535" y="412"/>
                    <a:pt x="1560" y="412"/>
                  </a:cubicBezTo>
                  <a:close/>
                  <a:moveTo>
                    <a:pt x="1558" y="0"/>
                  </a:moveTo>
                  <a:cubicBezTo>
                    <a:pt x="1507" y="0"/>
                    <a:pt x="1456" y="5"/>
                    <a:pt x="1405" y="15"/>
                  </a:cubicBezTo>
                  <a:lnTo>
                    <a:pt x="710" y="143"/>
                  </a:lnTo>
                  <a:cubicBezTo>
                    <a:pt x="1" y="294"/>
                    <a:pt x="52" y="861"/>
                    <a:pt x="92" y="1064"/>
                  </a:cubicBezTo>
                  <a:lnTo>
                    <a:pt x="216" y="1758"/>
                  </a:lnTo>
                  <a:cubicBezTo>
                    <a:pt x="282" y="2078"/>
                    <a:pt x="436" y="2398"/>
                    <a:pt x="909" y="2398"/>
                  </a:cubicBezTo>
                  <a:cubicBezTo>
                    <a:pt x="978" y="2398"/>
                    <a:pt x="1054" y="2392"/>
                    <a:pt x="1138" y="2377"/>
                  </a:cubicBezTo>
                  <a:lnTo>
                    <a:pt x="1835" y="2237"/>
                  </a:lnTo>
                  <a:cubicBezTo>
                    <a:pt x="2478" y="2113"/>
                    <a:pt x="2490" y="1531"/>
                    <a:pt x="2454" y="1316"/>
                  </a:cubicBezTo>
                  <a:lnTo>
                    <a:pt x="2314" y="634"/>
                  </a:lnTo>
                  <a:cubicBezTo>
                    <a:pt x="2275" y="431"/>
                    <a:pt x="2163" y="243"/>
                    <a:pt x="1987" y="127"/>
                  </a:cubicBezTo>
                  <a:cubicBezTo>
                    <a:pt x="1853" y="43"/>
                    <a:pt x="1707" y="0"/>
                    <a:pt x="1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9" name="Google Shape;3389;p78"/>
          <p:cNvGrpSpPr/>
          <p:nvPr/>
        </p:nvGrpSpPr>
        <p:grpSpPr>
          <a:xfrm>
            <a:off x="5593472" y="3906867"/>
            <a:ext cx="378017" cy="385841"/>
            <a:chOff x="5583960" y="3872705"/>
            <a:chExt cx="378017" cy="385841"/>
          </a:xfrm>
        </p:grpSpPr>
        <p:sp>
          <p:nvSpPr>
            <p:cNvPr id="3390" name="Google Shape;3390;p78"/>
            <p:cNvSpPr/>
            <p:nvPr/>
          </p:nvSpPr>
          <p:spPr>
            <a:xfrm>
              <a:off x="5789764" y="3878506"/>
              <a:ext cx="166736" cy="215246"/>
            </a:xfrm>
            <a:custGeom>
              <a:avLst/>
              <a:gdLst/>
              <a:ahLst/>
              <a:cxnLst/>
              <a:rect l="l" t="t" r="r" b="b"/>
              <a:pathLst>
                <a:path w="6180" h="7978" extrusionOk="0">
                  <a:moveTo>
                    <a:pt x="3084" y="1"/>
                  </a:moveTo>
                  <a:cubicBezTo>
                    <a:pt x="1380" y="1"/>
                    <a:pt x="1" y="1377"/>
                    <a:pt x="1" y="3084"/>
                  </a:cubicBezTo>
                  <a:cubicBezTo>
                    <a:pt x="1" y="4193"/>
                    <a:pt x="1317" y="6255"/>
                    <a:pt x="2238" y="7543"/>
                  </a:cubicBezTo>
                  <a:cubicBezTo>
                    <a:pt x="2446" y="7833"/>
                    <a:pt x="2768" y="7978"/>
                    <a:pt x="3090" y="7978"/>
                  </a:cubicBezTo>
                  <a:cubicBezTo>
                    <a:pt x="3412" y="7978"/>
                    <a:pt x="3734" y="7833"/>
                    <a:pt x="3942" y="7543"/>
                  </a:cubicBezTo>
                  <a:cubicBezTo>
                    <a:pt x="4851" y="6255"/>
                    <a:pt x="6179" y="4193"/>
                    <a:pt x="6179" y="3084"/>
                  </a:cubicBezTo>
                  <a:cubicBezTo>
                    <a:pt x="6179" y="1377"/>
                    <a:pt x="4791" y="1"/>
                    <a:pt x="3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8"/>
            <p:cNvSpPr/>
            <p:nvPr/>
          </p:nvSpPr>
          <p:spPr>
            <a:xfrm>
              <a:off x="5834092" y="3916386"/>
              <a:ext cx="77756" cy="77729"/>
            </a:xfrm>
            <a:custGeom>
              <a:avLst/>
              <a:gdLst/>
              <a:ahLst/>
              <a:cxnLst/>
              <a:rect l="l" t="t" r="r" b="b"/>
              <a:pathLst>
                <a:path w="2882" h="2881" extrusionOk="0">
                  <a:moveTo>
                    <a:pt x="1441" y="0"/>
                  </a:moveTo>
                  <a:cubicBezTo>
                    <a:pt x="647" y="0"/>
                    <a:pt x="1" y="643"/>
                    <a:pt x="1" y="1440"/>
                  </a:cubicBezTo>
                  <a:cubicBezTo>
                    <a:pt x="1" y="2235"/>
                    <a:pt x="647" y="2880"/>
                    <a:pt x="1441" y="2880"/>
                  </a:cubicBezTo>
                  <a:cubicBezTo>
                    <a:pt x="2238" y="2880"/>
                    <a:pt x="2881" y="2235"/>
                    <a:pt x="2881" y="1440"/>
                  </a:cubicBezTo>
                  <a:cubicBezTo>
                    <a:pt x="2881" y="643"/>
                    <a:pt x="2238" y="0"/>
                    <a:pt x="1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8"/>
            <p:cNvSpPr/>
            <p:nvPr/>
          </p:nvSpPr>
          <p:spPr>
            <a:xfrm>
              <a:off x="5589788" y="3996786"/>
              <a:ext cx="166628" cy="215462"/>
            </a:xfrm>
            <a:custGeom>
              <a:avLst/>
              <a:gdLst/>
              <a:ahLst/>
              <a:cxnLst/>
              <a:rect l="l" t="t" r="r" b="b"/>
              <a:pathLst>
                <a:path w="6176" h="7986" extrusionOk="0">
                  <a:moveTo>
                    <a:pt x="3080" y="0"/>
                  </a:moveTo>
                  <a:cubicBezTo>
                    <a:pt x="1377" y="0"/>
                    <a:pt x="0" y="1389"/>
                    <a:pt x="0" y="3096"/>
                  </a:cubicBezTo>
                  <a:cubicBezTo>
                    <a:pt x="0" y="4205"/>
                    <a:pt x="1313" y="6267"/>
                    <a:pt x="2235" y="7540"/>
                  </a:cubicBezTo>
                  <a:cubicBezTo>
                    <a:pt x="2444" y="7837"/>
                    <a:pt x="2766" y="7986"/>
                    <a:pt x="3088" y="7986"/>
                  </a:cubicBezTo>
                  <a:cubicBezTo>
                    <a:pt x="3410" y="7986"/>
                    <a:pt x="3732" y="7837"/>
                    <a:pt x="3941" y="7540"/>
                  </a:cubicBezTo>
                  <a:cubicBezTo>
                    <a:pt x="4851" y="6267"/>
                    <a:pt x="6176" y="4205"/>
                    <a:pt x="6176" y="3096"/>
                  </a:cubicBezTo>
                  <a:cubicBezTo>
                    <a:pt x="6176" y="1389"/>
                    <a:pt x="4787" y="0"/>
                    <a:pt x="3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8"/>
            <p:cNvSpPr/>
            <p:nvPr/>
          </p:nvSpPr>
          <p:spPr>
            <a:xfrm>
              <a:off x="5634035" y="4034990"/>
              <a:ext cx="77729" cy="77729"/>
            </a:xfrm>
            <a:custGeom>
              <a:avLst/>
              <a:gdLst/>
              <a:ahLst/>
              <a:cxnLst/>
              <a:rect l="l" t="t" r="r" b="b"/>
              <a:pathLst>
                <a:path w="2881" h="2881" extrusionOk="0">
                  <a:moveTo>
                    <a:pt x="1440" y="0"/>
                  </a:moveTo>
                  <a:cubicBezTo>
                    <a:pt x="646" y="0"/>
                    <a:pt x="0" y="643"/>
                    <a:pt x="0" y="1440"/>
                  </a:cubicBezTo>
                  <a:cubicBezTo>
                    <a:pt x="0" y="2234"/>
                    <a:pt x="646" y="2880"/>
                    <a:pt x="1440" y="2880"/>
                  </a:cubicBezTo>
                  <a:cubicBezTo>
                    <a:pt x="2238" y="2880"/>
                    <a:pt x="2881" y="2234"/>
                    <a:pt x="2881" y="1440"/>
                  </a:cubicBezTo>
                  <a:cubicBezTo>
                    <a:pt x="2881" y="643"/>
                    <a:pt x="2238" y="0"/>
                    <a:pt x="1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8"/>
            <p:cNvSpPr/>
            <p:nvPr/>
          </p:nvSpPr>
          <p:spPr>
            <a:xfrm>
              <a:off x="5752639" y="4224902"/>
              <a:ext cx="39607" cy="28221"/>
            </a:xfrm>
            <a:custGeom>
              <a:avLst/>
              <a:gdLst/>
              <a:ahLst/>
              <a:cxnLst/>
              <a:rect l="l" t="t" r="r" b="b"/>
              <a:pathLst>
                <a:path w="1468" h="1046" extrusionOk="0">
                  <a:moveTo>
                    <a:pt x="931" y="1"/>
                  </a:moveTo>
                  <a:cubicBezTo>
                    <a:pt x="899" y="1"/>
                    <a:pt x="867" y="4"/>
                    <a:pt x="834" y="10"/>
                  </a:cubicBezTo>
                  <a:cubicBezTo>
                    <a:pt x="722" y="22"/>
                    <a:pt x="595" y="34"/>
                    <a:pt x="482" y="46"/>
                  </a:cubicBezTo>
                  <a:cubicBezTo>
                    <a:pt x="203" y="70"/>
                    <a:pt x="0" y="313"/>
                    <a:pt x="28" y="589"/>
                  </a:cubicBezTo>
                  <a:cubicBezTo>
                    <a:pt x="51" y="830"/>
                    <a:pt x="187" y="1046"/>
                    <a:pt x="512" y="1046"/>
                  </a:cubicBezTo>
                  <a:cubicBezTo>
                    <a:pt x="531" y="1046"/>
                    <a:pt x="550" y="1045"/>
                    <a:pt x="570" y="1044"/>
                  </a:cubicBezTo>
                  <a:cubicBezTo>
                    <a:pt x="710" y="1031"/>
                    <a:pt x="861" y="1007"/>
                    <a:pt x="1013" y="980"/>
                  </a:cubicBezTo>
                  <a:cubicBezTo>
                    <a:pt x="1277" y="931"/>
                    <a:pt x="1468" y="677"/>
                    <a:pt x="1416" y="413"/>
                  </a:cubicBezTo>
                  <a:cubicBezTo>
                    <a:pt x="1371" y="167"/>
                    <a:pt x="1169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8"/>
            <p:cNvSpPr/>
            <p:nvPr/>
          </p:nvSpPr>
          <p:spPr>
            <a:xfrm>
              <a:off x="5698490" y="4217051"/>
              <a:ext cx="40605" cy="31081"/>
            </a:xfrm>
            <a:custGeom>
              <a:avLst/>
              <a:gdLst/>
              <a:ahLst/>
              <a:cxnLst/>
              <a:rect l="l" t="t" r="r" b="b"/>
              <a:pathLst>
                <a:path w="1505" h="1152" extrusionOk="0">
                  <a:moveTo>
                    <a:pt x="574" y="0"/>
                  </a:moveTo>
                  <a:cubicBezTo>
                    <a:pt x="389" y="0"/>
                    <a:pt x="208" y="100"/>
                    <a:pt x="125" y="273"/>
                  </a:cubicBezTo>
                  <a:cubicBezTo>
                    <a:pt x="0" y="528"/>
                    <a:pt x="100" y="816"/>
                    <a:pt x="352" y="944"/>
                  </a:cubicBezTo>
                  <a:cubicBezTo>
                    <a:pt x="492" y="1007"/>
                    <a:pt x="631" y="1071"/>
                    <a:pt x="783" y="1119"/>
                  </a:cubicBezTo>
                  <a:cubicBezTo>
                    <a:pt x="854" y="1142"/>
                    <a:pt x="918" y="1152"/>
                    <a:pt x="976" y="1152"/>
                  </a:cubicBezTo>
                  <a:cubicBezTo>
                    <a:pt x="1218" y="1152"/>
                    <a:pt x="1352" y="980"/>
                    <a:pt x="1413" y="816"/>
                  </a:cubicBezTo>
                  <a:cubicBezTo>
                    <a:pt x="1504" y="552"/>
                    <a:pt x="1365" y="273"/>
                    <a:pt x="1110" y="186"/>
                  </a:cubicBezTo>
                  <a:cubicBezTo>
                    <a:pt x="998" y="149"/>
                    <a:pt x="883" y="98"/>
                    <a:pt x="783" y="46"/>
                  </a:cubicBezTo>
                  <a:cubicBezTo>
                    <a:pt x="716" y="15"/>
                    <a:pt x="645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8"/>
            <p:cNvSpPr/>
            <p:nvPr/>
          </p:nvSpPr>
          <p:spPr>
            <a:xfrm>
              <a:off x="5803443" y="4206556"/>
              <a:ext cx="40254" cy="32052"/>
            </a:xfrm>
            <a:custGeom>
              <a:avLst/>
              <a:gdLst/>
              <a:ahLst/>
              <a:cxnLst/>
              <a:rect l="l" t="t" r="r" b="b"/>
              <a:pathLst>
                <a:path w="1492" h="1188" extrusionOk="0">
                  <a:moveTo>
                    <a:pt x="935" y="1"/>
                  </a:moveTo>
                  <a:cubicBezTo>
                    <a:pt x="849" y="1"/>
                    <a:pt x="762" y="23"/>
                    <a:pt x="682" y="68"/>
                  </a:cubicBezTo>
                  <a:cubicBezTo>
                    <a:pt x="582" y="120"/>
                    <a:pt x="467" y="183"/>
                    <a:pt x="367" y="235"/>
                  </a:cubicBezTo>
                  <a:cubicBezTo>
                    <a:pt x="115" y="347"/>
                    <a:pt x="0" y="650"/>
                    <a:pt x="127" y="890"/>
                  </a:cubicBezTo>
                  <a:cubicBezTo>
                    <a:pt x="185" y="1025"/>
                    <a:pt x="321" y="1187"/>
                    <a:pt x="541" y="1187"/>
                  </a:cubicBezTo>
                  <a:cubicBezTo>
                    <a:pt x="613" y="1187"/>
                    <a:pt x="693" y="1170"/>
                    <a:pt x="782" y="1129"/>
                  </a:cubicBezTo>
                  <a:cubicBezTo>
                    <a:pt x="922" y="1069"/>
                    <a:pt x="1049" y="993"/>
                    <a:pt x="1176" y="929"/>
                  </a:cubicBezTo>
                  <a:cubicBezTo>
                    <a:pt x="1416" y="790"/>
                    <a:pt x="1492" y="487"/>
                    <a:pt x="1364" y="247"/>
                  </a:cubicBezTo>
                  <a:cubicBezTo>
                    <a:pt x="1271" y="88"/>
                    <a:pt x="1106" y="1"/>
                    <a:pt x="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8"/>
            <p:cNvSpPr/>
            <p:nvPr/>
          </p:nvSpPr>
          <p:spPr>
            <a:xfrm>
              <a:off x="5844992" y="4168082"/>
              <a:ext cx="36180" cy="36261"/>
            </a:xfrm>
            <a:custGeom>
              <a:avLst/>
              <a:gdLst/>
              <a:ahLst/>
              <a:cxnLst/>
              <a:rect l="l" t="t" r="r" b="b"/>
              <a:pathLst>
                <a:path w="1341" h="1344" extrusionOk="0">
                  <a:moveTo>
                    <a:pt x="778" y="1"/>
                  </a:moveTo>
                  <a:cubicBezTo>
                    <a:pt x="596" y="1"/>
                    <a:pt x="418" y="100"/>
                    <a:pt x="331" y="269"/>
                  </a:cubicBezTo>
                  <a:cubicBezTo>
                    <a:pt x="279" y="373"/>
                    <a:pt x="228" y="473"/>
                    <a:pt x="167" y="561"/>
                  </a:cubicBezTo>
                  <a:cubicBezTo>
                    <a:pt x="0" y="788"/>
                    <a:pt x="76" y="1091"/>
                    <a:pt x="291" y="1255"/>
                  </a:cubicBezTo>
                  <a:cubicBezTo>
                    <a:pt x="379" y="1319"/>
                    <a:pt x="470" y="1343"/>
                    <a:pt x="557" y="1343"/>
                  </a:cubicBezTo>
                  <a:cubicBezTo>
                    <a:pt x="747" y="1343"/>
                    <a:pt x="917" y="1224"/>
                    <a:pt x="985" y="1130"/>
                  </a:cubicBezTo>
                  <a:cubicBezTo>
                    <a:pt x="1076" y="1003"/>
                    <a:pt x="1152" y="864"/>
                    <a:pt x="1213" y="724"/>
                  </a:cubicBezTo>
                  <a:cubicBezTo>
                    <a:pt x="1340" y="485"/>
                    <a:pt x="1252" y="182"/>
                    <a:pt x="1001" y="54"/>
                  </a:cubicBezTo>
                  <a:cubicBezTo>
                    <a:pt x="929" y="18"/>
                    <a:pt x="853" y="1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8"/>
            <p:cNvSpPr/>
            <p:nvPr/>
          </p:nvSpPr>
          <p:spPr>
            <a:xfrm>
              <a:off x="5862394" y="4115363"/>
              <a:ext cx="27277" cy="37502"/>
            </a:xfrm>
            <a:custGeom>
              <a:avLst/>
              <a:gdLst/>
              <a:ahLst/>
              <a:cxnLst/>
              <a:rect l="l" t="t" r="r" b="b"/>
              <a:pathLst>
                <a:path w="1011" h="1390" extrusionOk="0">
                  <a:moveTo>
                    <a:pt x="502" y="1"/>
                  </a:moveTo>
                  <a:cubicBezTo>
                    <a:pt x="495" y="1"/>
                    <a:pt x="487" y="1"/>
                    <a:pt x="480" y="1"/>
                  </a:cubicBezTo>
                  <a:cubicBezTo>
                    <a:pt x="216" y="13"/>
                    <a:pt x="1" y="241"/>
                    <a:pt x="13" y="520"/>
                  </a:cubicBezTo>
                  <a:lnTo>
                    <a:pt x="13" y="887"/>
                  </a:lnTo>
                  <a:cubicBezTo>
                    <a:pt x="1" y="1150"/>
                    <a:pt x="216" y="1390"/>
                    <a:pt x="492" y="1390"/>
                  </a:cubicBezTo>
                  <a:lnTo>
                    <a:pt x="519" y="1390"/>
                  </a:lnTo>
                  <a:cubicBezTo>
                    <a:pt x="783" y="1390"/>
                    <a:pt x="998" y="1190"/>
                    <a:pt x="1010" y="911"/>
                  </a:cubicBezTo>
                  <a:lnTo>
                    <a:pt x="1010" y="468"/>
                  </a:lnTo>
                  <a:cubicBezTo>
                    <a:pt x="999" y="212"/>
                    <a:pt x="772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8"/>
            <p:cNvSpPr/>
            <p:nvPr/>
          </p:nvSpPr>
          <p:spPr>
            <a:xfrm>
              <a:off x="5784044" y="3872705"/>
              <a:ext cx="177933" cy="226686"/>
            </a:xfrm>
            <a:custGeom>
              <a:avLst/>
              <a:gdLst/>
              <a:ahLst/>
              <a:cxnLst/>
              <a:rect l="l" t="t" r="r" b="b"/>
              <a:pathLst>
                <a:path w="6595" h="8402" extrusionOk="0"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7" y="6418"/>
                    <a:pt x="2274" y="7871"/>
                  </a:cubicBezTo>
                  <a:cubicBezTo>
                    <a:pt x="2514" y="8213"/>
                    <a:pt x="2881" y="8401"/>
                    <a:pt x="3296" y="8401"/>
                  </a:cubicBezTo>
                  <a:cubicBezTo>
                    <a:pt x="3714" y="8401"/>
                    <a:pt x="4078" y="8213"/>
                    <a:pt x="4321" y="7871"/>
                  </a:cubicBezTo>
                  <a:cubicBezTo>
                    <a:pt x="5355" y="6418"/>
                    <a:pt x="6594" y="4436"/>
                    <a:pt x="6594" y="3299"/>
                  </a:cubicBezTo>
                  <a:cubicBezTo>
                    <a:pt x="6594" y="2692"/>
                    <a:pt x="6428" y="2098"/>
                    <a:pt x="6112" y="1580"/>
                  </a:cubicBezTo>
                  <a:cubicBezTo>
                    <a:pt x="6070" y="1513"/>
                    <a:pt x="6000" y="1479"/>
                    <a:pt x="5928" y="1479"/>
                  </a:cubicBezTo>
                  <a:cubicBezTo>
                    <a:pt x="5892" y="1479"/>
                    <a:pt x="5856" y="1487"/>
                    <a:pt x="5821" y="1504"/>
                  </a:cubicBezTo>
                  <a:cubicBezTo>
                    <a:pt x="5721" y="1568"/>
                    <a:pt x="5697" y="1695"/>
                    <a:pt x="5761" y="1795"/>
                  </a:cubicBezTo>
                  <a:cubicBezTo>
                    <a:pt x="6037" y="2250"/>
                    <a:pt x="6176" y="2768"/>
                    <a:pt x="6176" y="3299"/>
                  </a:cubicBezTo>
                  <a:cubicBezTo>
                    <a:pt x="6176" y="4105"/>
                    <a:pt x="5394" y="5636"/>
                    <a:pt x="3978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17" y="7986"/>
                    <a:pt x="2778" y="7858"/>
                    <a:pt x="2614" y="7631"/>
                  </a:cubicBezTo>
                  <a:cubicBezTo>
                    <a:pt x="1198" y="5636"/>
                    <a:pt x="416" y="4105"/>
                    <a:pt x="416" y="3299"/>
                  </a:cubicBezTo>
                  <a:cubicBezTo>
                    <a:pt x="416" y="1707"/>
                    <a:pt x="1704" y="419"/>
                    <a:pt x="3296" y="419"/>
                  </a:cubicBezTo>
                  <a:cubicBezTo>
                    <a:pt x="4018" y="419"/>
                    <a:pt x="4700" y="682"/>
                    <a:pt x="5230" y="1164"/>
                  </a:cubicBezTo>
                  <a:cubicBezTo>
                    <a:pt x="5270" y="1199"/>
                    <a:pt x="5317" y="1214"/>
                    <a:pt x="5363" y="1214"/>
                  </a:cubicBezTo>
                  <a:cubicBezTo>
                    <a:pt x="5420" y="1214"/>
                    <a:pt x="5477" y="1191"/>
                    <a:pt x="5518" y="1149"/>
                  </a:cubicBezTo>
                  <a:cubicBezTo>
                    <a:pt x="5594" y="1061"/>
                    <a:pt x="5594" y="922"/>
                    <a:pt x="5506" y="846"/>
                  </a:cubicBezTo>
                  <a:cubicBezTo>
                    <a:pt x="4900" y="303"/>
                    <a:pt x="4118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8"/>
            <p:cNvSpPr/>
            <p:nvPr/>
          </p:nvSpPr>
          <p:spPr>
            <a:xfrm>
              <a:off x="5828615" y="3910909"/>
              <a:ext cx="89034" cy="88926"/>
            </a:xfrm>
            <a:custGeom>
              <a:avLst/>
              <a:gdLst/>
              <a:ahLst/>
              <a:cxnLst/>
              <a:rect l="l" t="t" r="r" b="b"/>
              <a:pathLst>
                <a:path w="3300" h="3296" extrusionOk="0">
                  <a:moveTo>
                    <a:pt x="1644" y="415"/>
                  </a:moveTo>
                  <a:cubicBezTo>
                    <a:pt x="2326" y="415"/>
                    <a:pt x="2869" y="961"/>
                    <a:pt x="2869" y="1643"/>
                  </a:cubicBezTo>
                  <a:cubicBezTo>
                    <a:pt x="2869" y="2325"/>
                    <a:pt x="2326" y="2868"/>
                    <a:pt x="1644" y="2868"/>
                  </a:cubicBezTo>
                  <a:cubicBezTo>
                    <a:pt x="974" y="2868"/>
                    <a:pt x="419" y="2325"/>
                    <a:pt x="419" y="1643"/>
                  </a:cubicBezTo>
                  <a:cubicBezTo>
                    <a:pt x="419" y="961"/>
                    <a:pt x="962" y="415"/>
                    <a:pt x="1644" y="415"/>
                  </a:cubicBezTo>
                  <a:close/>
                  <a:moveTo>
                    <a:pt x="1644" y="0"/>
                  </a:moveTo>
                  <a:cubicBezTo>
                    <a:pt x="734" y="0"/>
                    <a:pt x="1" y="734"/>
                    <a:pt x="1" y="1643"/>
                  </a:cubicBezTo>
                  <a:cubicBezTo>
                    <a:pt x="1" y="2553"/>
                    <a:pt x="734" y="3296"/>
                    <a:pt x="1644" y="3296"/>
                  </a:cubicBezTo>
                  <a:cubicBezTo>
                    <a:pt x="2554" y="3296"/>
                    <a:pt x="3299" y="2553"/>
                    <a:pt x="3299" y="1643"/>
                  </a:cubicBezTo>
                  <a:cubicBezTo>
                    <a:pt x="3299" y="734"/>
                    <a:pt x="2554" y="0"/>
                    <a:pt x="1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8"/>
            <p:cNvSpPr/>
            <p:nvPr/>
          </p:nvSpPr>
          <p:spPr>
            <a:xfrm>
              <a:off x="5583960" y="3991309"/>
              <a:ext cx="177933" cy="226659"/>
            </a:xfrm>
            <a:custGeom>
              <a:avLst/>
              <a:gdLst/>
              <a:ahLst/>
              <a:cxnLst/>
              <a:rect l="l" t="t" r="r" b="b"/>
              <a:pathLst>
                <a:path w="6595" h="8401" extrusionOk="0">
                  <a:moveTo>
                    <a:pt x="3296" y="419"/>
                  </a:moveTo>
                  <a:cubicBezTo>
                    <a:pt x="4888" y="419"/>
                    <a:pt x="6177" y="1707"/>
                    <a:pt x="6177" y="3299"/>
                  </a:cubicBezTo>
                  <a:cubicBezTo>
                    <a:pt x="6177" y="4093"/>
                    <a:pt x="5394" y="5636"/>
                    <a:pt x="3979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21" y="7986"/>
                    <a:pt x="2778" y="7858"/>
                    <a:pt x="2614" y="7631"/>
                  </a:cubicBezTo>
                  <a:cubicBezTo>
                    <a:pt x="1202" y="5636"/>
                    <a:pt x="416" y="4093"/>
                    <a:pt x="416" y="3299"/>
                  </a:cubicBezTo>
                  <a:cubicBezTo>
                    <a:pt x="416" y="1707"/>
                    <a:pt x="1705" y="419"/>
                    <a:pt x="3296" y="419"/>
                  </a:cubicBezTo>
                  <a:close/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8" y="6418"/>
                    <a:pt x="2275" y="7870"/>
                  </a:cubicBezTo>
                  <a:cubicBezTo>
                    <a:pt x="2514" y="8213"/>
                    <a:pt x="2893" y="8401"/>
                    <a:pt x="3296" y="8401"/>
                  </a:cubicBezTo>
                  <a:cubicBezTo>
                    <a:pt x="3715" y="8401"/>
                    <a:pt x="4082" y="8213"/>
                    <a:pt x="4321" y="7870"/>
                  </a:cubicBezTo>
                  <a:cubicBezTo>
                    <a:pt x="5370" y="6418"/>
                    <a:pt x="6595" y="4436"/>
                    <a:pt x="6595" y="3299"/>
                  </a:cubicBezTo>
                  <a:cubicBezTo>
                    <a:pt x="6595" y="1480"/>
                    <a:pt x="5115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8"/>
            <p:cNvSpPr/>
            <p:nvPr/>
          </p:nvSpPr>
          <p:spPr>
            <a:xfrm>
              <a:off x="5628639" y="4029162"/>
              <a:ext cx="88926" cy="88953"/>
            </a:xfrm>
            <a:custGeom>
              <a:avLst/>
              <a:gdLst/>
              <a:ahLst/>
              <a:cxnLst/>
              <a:rect l="l" t="t" r="r" b="b"/>
              <a:pathLst>
                <a:path w="3296" h="3297" extrusionOk="0">
                  <a:moveTo>
                    <a:pt x="1640" y="1"/>
                  </a:moveTo>
                  <a:cubicBezTo>
                    <a:pt x="731" y="1"/>
                    <a:pt x="0" y="747"/>
                    <a:pt x="0" y="1656"/>
                  </a:cubicBezTo>
                  <a:cubicBezTo>
                    <a:pt x="0" y="2008"/>
                    <a:pt x="100" y="2338"/>
                    <a:pt x="316" y="2626"/>
                  </a:cubicBezTo>
                  <a:cubicBezTo>
                    <a:pt x="353" y="2680"/>
                    <a:pt x="413" y="2711"/>
                    <a:pt x="476" y="2711"/>
                  </a:cubicBezTo>
                  <a:cubicBezTo>
                    <a:pt x="519" y="2711"/>
                    <a:pt x="565" y="2697"/>
                    <a:pt x="607" y="2666"/>
                  </a:cubicBezTo>
                  <a:cubicBezTo>
                    <a:pt x="695" y="2602"/>
                    <a:pt x="719" y="2463"/>
                    <a:pt x="643" y="2375"/>
                  </a:cubicBezTo>
                  <a:cubicBezTo>
                    <a:pt x="491" y="2159"/>
                    <a:pt x="416" y="1920"/>
                    <a:pt x="416" y="1656"/>
                  </a:cubicBezTo>
                  <a:cubicBezTo>
                    <a:pt x="416" y="974"/>
                    <a:pt x="970" y="428"/>
                    <a:pt x="1640" y="428"/>
                  </a:cubicBezTo>
                  <a:cubicBezTo>
                    <a:pt x="2323" y="428"/>
                    <a:pt x="2880" y="974"/>
                    <a:pt x="2880" y="1656"/>
                  </a:cubicBezTo>
                  <a:cubicBezTo>
                    <a:pt x="2880" y="2323"/>
                    <a:pt x="2323" y="2881"/>
                    <a:pt x="1640" y="2881"/>
                  </a:cubicBezTo>
                  <a:cubicBezTo>
                    <a:pt x="1516" y="2881"/>
                    <a:pt x="1389" y="2869"/>
                    <a:pt x="1261" y="2817"/>
                  </a:cubicBezTo>
                  <a:cubicBezTo>
                    <a:pt x="1239" y="2809"/>
                    <a:pt x="1216" y="2806"/>
                    <a:pt x="1194" y="2806"/>
                  </a:cubicBezTo>
                  <a:cubicBezTo>
                    <a:pt x="1106" y="2806"/>
                    <a:pt x="1027" y="2865"/>
                    <a:pt x="998" y="2957"/>
                  </a:cubicBezTo>
                  <a:cubicBezTo>
                    <a:pt x="958" y="3069"/>
                    <a:pt x="1022" y="3184"/>
                    <a:pt x="1137" y="3221"/>
                  </a:cubicBezTo>
                  <a:cubicBezTo>
                    <a:pt x="1301" y="3272"/>
                    <a:pt x="1465" y="3296"/>
                    <a:pt x="1640" y="3296"/>
                  </a:cubicBezTo>
                  <a:cubicBezTo>
                    <a:pt x="2550" y="3296"/>
                    <a:pt x="3296" y="2566"/>
                    <a:pt x="3296" y="1656"/>
                  </a:cubicBezTo>
                  <a:cubicBezTo>
                    <a:pt x="3296" y="747"/>
                    <a:pt x="2550" y="1"/>
                    <a:pt x="1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8"/>
            <p:cNvSpPr/>
            <p:nvPr/>
          </p:nvSpPr>
          <p:spPr>
            <a:xfrm>
              <a:off x="5746839" y="4219128"/>
              <a:ext cx="51559" cy="39418"/>
            </a:xfrm>
            <a:custGeom>
              <a:avLst/>
              <a:gdLst/>
              <a:ahLst/>
              <a:cxnLst/>
              <a:rect l="l" t="t" r="r" b="b"/>
              <a:pathLst>
                <a:path w="1911" h="1461" extrusionOk="0">
                  <a:moveTo>
                    <a:pt x="1141" y="420"/>
                  </a:moveTo>
                  <a:cubicBezTo>
                    <a:pt x="1236" y="420"/>
                    <a:pt x="1388" y="457"/>
                    <a:pt x="1428" y="663"/>
                  </a:cubicBezTo>
                  <a:cubicBezTo>
                    <a:pt x="1455" y="815"/>
                    <a:pt x="1340" y="967"/>
                    <a:pt x="1189" y="994"/>
                  </a:cubicBezTo>
                  <a:cubicBezTo>
                    <a:pt x="1049" y="1018"/>
                    <a:pt x="910" y="1030"/>
                    <a:pt x="758" y="1042"/>
                  </a:cubicBezTo>
                  <a:cubicBezTo>
                    <a:pt x="737" y="1045"/>
                    <a:pt x="718" y="1047"/>
                    <a:pt x="700" y="1047"/>
                  </a:cubicBezTo>
                  <a:cubicBezTo>
                    <a:pt x="478" y="1047"/>
                    <a:pt x="455" y="837"/>
                    <a:pt x="455" y="779"/>
                  </a:cubicBezTo>
                  <a:cubicBezTo>
                    <a:pt x="443" y="627"/>
                    <a:pt x="558" y="488"/>
                    <a:pt x="722" y="475"/>
                  </a:cubicBezTo>
                  <a:cubicBezTo>
                    <a:pt x="834" y="463"/>
                    <a:pt x="961" y="451"/>
                    <a:pt x="1088" y="424"/>
                  </a:cubicBezTo>
                  <a:cubicBezTo>
                    <a:pt x="1102" y="422"/>
                    <a:pt x="1120" y="420"/>
                    <a:pt x="1141" y="420"/>
                  </a:cubicBezTo>
                  <a:close/>
                  <a:moveTo>
                    <a:pt x="1133" y="1"/>
                  </a:moveTo>
                  <a:cubicBezTo>
                    <a:pt x="1090" y="1"/>
                    <a:pt x="1053" y="4"/>
                    <a:pt x="1025" y="9"/>
                  </a:cubicBezTo>
                  <a:cubicBezTo>
                    <a:pt x="910" y="33"/>
                    <a:pt x="797" y="45"/>
                    <a:pt x="682" y="57"/>
                  </a:cubicBezTo>
                  <a:cubicBezTo>
                    <a:pt x="291" y="84"/>
                    <a:pt x="0" y="424"/>
                    <a:pt x="40" y="815"/>
                  </a:cubicBezTo>
                  <a:cubicBezTo>
                    <a:pt x="52" y="1030"/>
                    <a:pt x="140" y="1461"/>
                    <a:pt x="722" y="1461"/>
                  </a:cubicBezTo>
                  <a:cubicBezTo>
                    <a:pt x="746" y="1461"/>
                    <a:pt x="1113" y="1436"/>
                    <a:pt x="1264" y="1397"/>
                  </a:cubicBezTo>
                  <a:cubicBezTo>
                    <a:pt x="1643" y="1333"/>
                    <a:pt x="1910" y="967"/>
                    <a:pt x="1834" y="588"/>
                  </a:cubicBezTo>
                  <a:cubicBezTo>
                    <a:pt x="1748" y="91"/>
                    <a:pt x="1360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8"/>
            <p:cNvSpPr/>
            <p:nvPr/>
          </p:nvSpPr>
          <p:spPr>
            <a:xfrm>
              <a:off x="5692015" y="4211358"/>
              <a:ext cx="53528" cy="42817"/>
            </a:xfrm>
            <a:custGeom>
              <a:avLst/>
              <a:gdLst/>
              <a:ahLst/>
              <a:cxnLst/>
              <a:rect l="l" t="t" r="r" b="b"/>
              <a:pathLst>
                <a:path w="1984" h="1587" extrusionOk="0">
                  <a:moveTo>
                    <a:pt x="812" y="421"/>
                  </a:moveTo>
                  <a:cubicBezTo>
                    <a:pt x="853" y="421"/>
                    <a:pt x="895" y="430"/>
                    <a:pt x="935" y="448"/>
                  </a:cubicBezTo>
                  <a:cubicBezTo>
                    <a:pt x="1047" y="497"/>
                    <a:pt x="1162" y="548"/>
                    <a:pt x="1274" y="588"/>
                  </a:cubicBezTo>
                  <a:cubicBezTo>
                    <a:pt x="1426" y="636"/>
                    <a:pt x="1502" y="800"/>
                    <a:pt x="1453" y="951"/>
                  </a:cubicBezTo>
                  <a:cubicBezTo>
                    <a:pt x="1406" y="1085"/>
                    <a:pt x="1322" y="1154"/>
                    <a:pt x="1210" y="1154"/>
                  </a:cubicBezTo>
                  <a:cubicBezTo>
                    <a:pt x="1172" y="1154"/>
                    <a:pt x="1131" y="1146"/>
                    <a:pt x="1086" y="1130"/>
                  </a:cubicBezTo>
                  <a:cubicBezTo>
                    <a:pt x="959" y="1091"/>
                    <a:pt x="835" y="1042"/>
                    <a:pt x="683" y="967"/>
                  </a:cubicBezTo>
                  <a:cubicBezTo>
                    <a:pt x="544" y="903"/>
                    <a:pt x="480" y="724"/>
                    <a:pt x="556" y="588"/>
                  </a:cubicBezTo>
                  <a:cubicBezTo>
                    <a:pt x="601" y="479"/>
                    <a:pt x="705" y="421"/>
                    <a:pt x="812" y="421"/>
                  </a:cubicBezTo>
                  <a:close/>
                  <a:moveTo>
                    <a:pt x="812" y="0"/>
                  </a:moveTo>
                  <a:cubicBezTo>
                    <a:pt x="548" y="0"/>
                    <a:pt x="294" y="143"/>
                    <a:pt x="177" y="397"/>
                  </a:cubicBezTo>
                  <a:cubicBezTo>
                    <a:pt x="1" y="751"/>
                    <a:pt x="152" y="1167"/>
                    <a:pt x="504" y="1345"/>
                  </a:cubicBezTo>
                  <a:cubicBezTo>
                    <a:pt x="668" y="1421"/>
                    <a:pt x="819" y="1482"/>
                    <a:pt x="947" y="1533"/>
                  </a:cubicBezTo>
                  <a:cubicBezTo>
                    <a:pt x="1050" y="1571"/>
                    <a:pt x="1143" y="1587"/>
                    <a:pt x="1226" y="1587"/>
                  </a:cubicBezTo>
                  <a:cubicBezTo>
                    <a:pt x="1622" y="1587"/>
                    <a:pt x="1802" y="1226"/>
                    <a:pt x="1844" y="1091"/>
                  </a:cubicBezTo>
                  <a:cubicBezTo>
                    <a:pt x="1984" y="724"/>
                    <a:pt x="1780" y="321"/>
                    <a:pt x="1414" y="193"/>
                  </a:cubicBezTo>
                  <a:cubicBezTo>
                    <a:pt x="1314" y="157"/>
                    <a:pt x="1214" y="118"/>
                    <a:pt x="1123" y="69"/>
                  </a:cubicBezTo>
                  <a:cubicBezTo>
                    <a:pt x="1023" y="23"/>
                    <a:pt x="917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8"/>
            <p:cNvSpPr/>
            <p:nvPr/>
          </p:nvSpPr>
          <p:spPr>
            <a:xfrm>
              <a:off x="5797291" y="4201160"/>
              <a:ext cx="53205" cy="42655"/>
            </a:xfrm>
            <a:custGeom>
              <a:avLst/>
              <a:gdLst/>
              <a:ahLst/>
              <a:cxnLst/>
              <a:rect l="l" t="t" r="r" b="b"/>
              <a:pathLst>
                <a:path w="1972" h="1581" extrusionOk="0">
                  <a:moveTo>
                    <a:pt x="1146" y="418"/>
                  </a:moveTo>
                  <a:cubicBezTo>
                    <a:pt x="1235" y="418"/>
                    <a:pt x="1342" y="449"/>
                    <a:pt x="1404" y="547"/>
                  </a:cubicBezTo>
                  <a:cubicBezTo>
                    <a:pt x="1492" y="687"/>
                    <a:pt x="1441" y="862"/>
                    <a:pt x="1301" y="938"/>
                  </a:cubicBezTo>
                  <a:cubicBezTo>
                    <a:pt x="1162" y="1014"/>
                    <a:pt x="1050" y="1090"/>
                    <a:pt x="922" y="1141"/>
                  </a:cubicBezTo>
                  <a:cubicBezTo>
                    <a:pt x="893" y="1153"/>
                    <a:pt x="833" y="1181"/>
                    <a:pt x="766" y="1181"/>
                  </a:cubicBezTo>
                  <a:cubicBezTo>
                    <a:pt x="690" y="1181"/>
                    <a:pt x="605" y="1144"/>
                    <a:pt x="543" y="1002"/>
                  </a:cubicBezTo>
                  <a:cubicBezTo>
                    <a:pt x="468" y="862"/>
                    <a:pt x="531" y="687"/>
                    <a:pt x="683" y="623"/>
                  </a:cubicBezTo>
                  <a:cubicBezTo>
                    <a:pt x="798" y="559"/>
                    <a:pt x="910" y="511"/>
                    <a:pt x="1010" y="447"/>
                  </a:cubicBezTo>
                  <a:cubicBezTo>
                    <a:pt x="1036" y="431"/>
                    <a:pt x="1087" y="418"/>
                    <a:pt x="1146" y="418"/>
                  </a:cubicBezTo>
                  <a:close/>
                  <a:moveTo>
                    <a:pt x="1156" y="0"/>
                  </a:moveTo>
                  <a:cubicBezTo>
                    <a:pt x="1003" y="0"/>
                    <a:pt x="868" y="43"/>
                    <a:pt x="798" y="80"/>
                  </a:cubicBezTo>
                  <a:cubicBezTo>
                    <a:pt x="707" y="144"/>
                    <a:pt x="607" y="192"/>
                    <a:pt x="495" y="244"/>
                  </a:cubicBezTo>
                  <a:cubicBezTo>
                    <a:pt x="152" y="408"/>
                    <a:pt x="1" y="826"/>
                    <a:pt x="164" y="1178"/>
                  </a:cubicBezTo>
                  <a:cubicBezTo>
                    <a:pt x="196" y="1252"/>
                    <a:pt x="376" y="1581"/>
                    <a:pt x="781" y="1581"/>
                  </a:cubicBezTo>
                  <a:cubicBezTo>
                    <a:pt x="875" y="1581"/>
                    <a:pt x="982" y="1563"/>
                    <a:pt x="1101" y="1520"/>
                  </a:cubicBezTo>
                  <a:cubicBezTo>
                    <a:pt x="1238" y="1469"/>
                    <a:pt x="1365" y="1393"/>
                    <a:pt x="1517" y="1305"/>
                  </a:cubicBezTo>
                  <a:cubicBezTo>
                    <a:pt x="1844" y="1117"/>
                    <a:pt x="1971" y="675"/>
                    <a:pt x="1768" y="344"/>
                  </a:cubicBezTo>
                  <a:cubicBezTo>
                    <a:pt x="1603" y="77"/>
                    <a:pt x="136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8"/>
            <p:cNvSpPr/>
            <p:nvPr/>
          </p:nvSpPr>
          <p:spPr>
            <a:xfrm>
              <a:off x="5838840" y="4161931"/>
              <a:ext cx="50507" cy="48375"/>
            </a:xfrm>
            <a:custGeom>
              <a:avLst/>
              <a:gdLst/>
              <a:ahLst/>
              <a:cxnLst/>
              <a:rect l="l" t="t" r="r" b="b"/>
              <a:pathLst>
                <a:path w="1872" h="1793" extrusionOk="0">
                  <a:moveTo>
                    <a:pt x="986" y="429"/>
                  </a:moveTo>
                  <a:cubicBezTo>
                    <a:pt x="1031" y="429"/>
                    <a:pt x="1081" y="441"/>
                    <a:pt x="1138" y="473"/>
                  </a:cubicBezTo>
                  <a:cubicBezTo>
                    <a:pt x="1365" y="601"/>
                    <a:pt x="1289" y="789"/>
                    <a:pt x="1265" y="852"/>
                  </a:cubicBezTo>
                  <a:cubicBezTo>
                    <a:pt x="1189" y="992"/>
                    <a:pt x="1126" y="1116"/>
                    <a:pt x="1038" y="1231"/>
                  </a:cubicBezTo>
                  <a:cubicBezTo>
                    <a:pt x="961" y="1328"/>
                    <a:pt x="866" y="1357"/>
                    <a:pt x="788" y="1357"/>
                  </a:cubicBezTo>
                  <a:cubicBezTo>
                    <a:pt x="723" y="1357"/>
                    <a:pt x="670" y="1337"/>
                    <a:pt x="647" y="1319"/>
                  </a:cubicBezTo>
                  <a:cubicBezTo>
                    <a:pt x="507" y="1219"/>
                    <a:pt x="471" y="1040"/>
                    <a:pt x="559" y="916"/>
                  </a:cubicBezTo>
                  <a:cubicBezTo>
                    <a:pt x="634" y="813"/>
                    <a:pt x="698" y="701"/>
                    <a:pt x="747" y="601"/>
                  </a:cubicBezTo>
                  <a:cubicBezTo>
                    <a:pt x="776" y="544"/>
                    <a:pt x="854" y="429"/>
                    <a:pt x="986" y="429"/>
                  </a:cubicBezTo>
                  <a:close/>
                  <a:moveTo>
                    <a:pt x="977" y="1"/>
                  </a:moveTo>
                  <a:cubicBezTo>
                    <a:pt x="643" y="1"/>
                    <a:pt x="437" y="276"/>
                    <a:pt x="380" y="410"/>
                  </a:cubicBezTo>
                  <a:cubicBezTo>
                    <a:pt x="331" y="497"/>
                    <a:pt x="280" y="585"/>
                    <a:pt x="216" y="676"/>
                  </a:cubicBezTo>
                  <a:cubicBezTo>
                    <a:pt x="1" y="992"/>
                    <a:pt x="77" y="1419"/>
                    <a:pt x="395" y="1646"/>
                  </a:cubicBezTo>
                  <a:cubicBezTo>
                    <a:pt x="455" y="1695"/>
                    <a:pt x="634" y="1793"/>
                    <a:pt x="840" y="1793"/>
                  </a:cubicBezTo>
                  <a:cubicBezTo>
                    <a:pt x="1020" y="1793"/>
                    <a:pt x="1220" y="1718"/>
                    <a:pt x="1380" y="1471"/>
                  </a:cubicBezTo>
                  <a:cubicBezTo>
                    <a:pt x="1480" y="1331"/>
                    <a:pt x="1556" y="1192"/>
                    <a:pt x="1632" y="1040"/>
                  </a:cubicBezTo>
                  <a:cubicBezTo>
                    <a:pt x="1720" y="876"/>
                    <a:pt x="1871" y="373"/>
                    <a:pt x="1329" y="94"/>
                  </a:cubicBezTo>
                  <a:cubicBezTo>
                    <a:pt x="1199" y="28"/>
                    <a:pt x="1082" y="1"/>
                    <a:pt x="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8"/>
            <p:cNvSpPr/>
            <p:nvPr/>
          </p:nvSpPr>
          <p:spPr>
            <a:xfrm>
              <a:off x="5856593" y="4109563"/>
              <a:ext cx="38878" cy="49131"/>
            </a:xfrm>
            <a:custGeom>
              <a:avLst/>
              <a:gdLst/>
              <a:ahLst/>
              <a:cxnLst/>
              <a:rect l="l" t="t" r="r" b="b"/>
              <a:pathLst>
                <a:path w="1441" h="1821" extrusionOk="0">
                  <a:moveTo>
                    <a:pt x="722" y="419"/>
                  </a:moveTo>
                  <a:cubicBezTo>
                    <a:pt x="874" y="419"/>
                    <a:pt x="998" y="544"/>
                    <a:pt x="1010" y="695"/>
                  </a:cubicBezTo>
                  <a:lnTo>
                    <a:pt x="1010" y="1126"/>
                  </a:lnTo>
                  <a:cubicBezTo>
                    <a:pt x="1010" y="1277"/>
                    <a:pt x="886" y="1405"/>
                    <a:pt x="734" y="1405"/>
                  </a:cubicBezTo>
                  <a:cubicBezTo>
                    <a:pt x="455" y="1405"/>
                    <a:pt x="443" y="1177"/>
                    <a:pt x="443" y="1102"/>
                  </a:cubicBezTo>
                  <a:lnTo>
                    <a:pt x="443" y="723"/>
                  </a:lnTo>
                  <a:cubicBezTo>
                    <a:pt x="431" y="571"/>
                    <a:pt x="555" y="432"/>
                    <a:pt x="707" y="419"/>
                  </a:cubicBezTo>
                  <a:close/>
                  <a:moveTo>
                    <a:pt x="717" y="1"/>
                  </a:moveTo>
                  <a:cubicBezTo>
                    <a:pt x="710" y="1"/>
                    <a:pt x="702" y="1"/>
                    <a:pt x="695" y="1"/>
                  </a:cubicBezTo>
                  <a:cubicBezTo>
                    <a:pt x="304" y="25"/>
                    <a:pt x="1" y="356"/>
                    <a:pt x="13" y="747"/>
                  </a:cubicBezTo>
                  <a:cubicBezTo>
                    <a:pt x="25" y="810"/>
                    <a:pt x="25" y="1050"/>
                    <a:pt x="25" y="1086"/>
                  </a:cubicBezTo>
                  <a:cubicBezTo>
                    <a:pt x="13" y="1277"/>
                    <a:pt x="64" y="1820"/>
                    <a:pt x="734" y="1820"/>
                  </a:cubicBezTo>
                  <a:cubicBezTo>
                    <a:pt x="1113" y="1820"/>
                    <a:pt x="1416" y="1517"/>
                    <a:pt x="1429" y="1138"/>
                  </a:cubicBezTo>
                  <a:cubicBezTo>
                    <a:pt x="1441" y="1074"/>
                    <a:pt x="1441" y="771"/>
                    <a:pt x="1429" y="671"/>
                  </a:cubicBezTo>
                  <a:cubicBezTo>
                    <a:pt x="1417" y="299"/>
                    <a:pt x="1087" y="1"/>
                    <a:pt x="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8" name="Google Shape;3408;p78"/>
          <p:cNvGrpSpPr/>
          <p:nvPr/>
        </p:nvGrpSpPr>
        <p:grpSpPr>
          <a:xfrm>
            <a:off x="4769719" y="3984543"/>
            <a:ext cx="387514" cy="230490"/>
            <a:chOff x="4765684" y="3962953"/>
            <a:chExt cx="387514" cy="230490"/>
          </a:xfrm>
        </p:grpSpPr>
        <p:sp>
          <p:nvSpPr>
            <p:cNvPr id="3409" name="Google Shape;3409;p7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8"/>
          <p:cNvGrpSpPr/>
          <p:nvPr/>
        </p:nvGrpSpPr>
        <p:grpSpPr>
          <a:xfrm>
            <a:off x="3973080" y="3906705"/>
            <a:ext cx="364338" cy="386165"/>
            <a:chOff x="3962705" y="3874756"/>
            <a:chExt cx="364338" cy="386165"/>
          </a:xfrm>
        </p:grpSpPr>
        <p:sp>
          <p:nvSpPr>
            <p:cNvPr id="3417" name="Google Shape;3417;p78"/>
            <p:cNvSpPr/>
            <p:nvPr/>
          </p:nvSpPr>
          <p:spPr>
            <a:xfrm>
              <a:off x="4010729" y="3880556"/>
              <a:ext cx="62432" cy="374563"/>
            </a:xfrm>
            <a:custGeom>
              <a:avLst/>
              <a:gdLst/>
              <a:ahLst/>
              <a:cxnLst/>
              <a:rect l="l" t="t" r="r" b="b"/>
              <a:pathLst>
                <a:path w="2314" h="13883" extrusionOk="0">
                  <a:moveTo>
                    <a:pt x="1164" y="0"/>
                  </a:moveTo>
                  <a:cubicBezTo>
                    <a:pt x="519" y="0"/>
                    <a:pt x="0" y="519"/>
                    <a:pt x="0" y="1149"/>
                  </a:cubicBezTo>
                  <a:lnTo>
                    <a:pt x="0" y="12733"/>
                  </a:lnTo>
                  <a:cubicBezTo>
                    <a:pt x="0" y="13364"/>
                    <a:pt x="519" y="13882"/>
                    <a:pt x="1164" y="13882"/>
                  </a:cubicBezTo>
                  <a:cubicBezTo>
                    <a:pt x="1795" y="13882"/>
                    <a:pt x="2313" y="13364"/>
                    <a:pt x="2313" y="12733"/>
                  </a:cubicBezTo>
                  <a:lnTo>
                    <a:pt x="2313" y="1149"/>
                  </a:lnTo>
                  <a:cubicBezTo>
                    <a:pt x="2313" y="519"/>
                    <a:pt x="1795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8"/>
            <p:cNvSpPr/>
            <p:nvPr/>
          </p:nvSpPr>
          <p:spPr>
            <a:xfrm>
              <a:off x="4216263" y="3880556"/>
              <a:ext cx="62378" cy="374563"/>
            </a:xfrm>
            <a:custGeom>
              <a:avLst/>
              <a:gdLst/>
              <a:ahLst/>
              <a:cxnLst/>
              <a:rect l="l" t="t" r="r" b="b"/>
              <a:pathLst>
                <a:path w="2312" h="13883" extrusionOk="0">
                  <a:moveTo>
                    <a:pt x="1162" y="0"/>
                  </a:moveTo>
                  <a:cubicBezTo>
                    <a:pt x="519" y="0"/>
                    <a:pt x="1" y="519"/>
                    <a:pt x="1" y="1149"/>
                  </a:cubicBezTo>
                  <a:lnTo>
                    <a:pt x="1" y="12733"/>
                  </a:lnTo>
                  <a:cubicBezTo>
                    <a:pt x="1" y="13364"/>
                    <a:pt x="519" y="13882"/>
                    <a:pt x="1162" y="13882"/>
                  </a:cubicBezTo>
                  <a:cubicBezTo>
                    <a:pt x="1796" y="13882"/>
                    <a:pt x="2311" y="13364"/>
                    <a:pt x="2311" y="12733"/>
                  </a:cubicBezTo>
                  <a:lnTo>
                    <a:pt x="2311" y="1149"/>
                  </a:lnTo>
                  <a:cubicBezTo>
                    <a:pt x="2311" y="519"/>
                    <a:pt x="1796" y="0"/>
                    <a:pt x="1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8"/>
            <p:cNvSpPr/>
            <p:nvPr/>
          </p:nvSpPr>
          <p:spPr>
            <a:xfrm>
              <a:off x="3968182" y="3913607"/>
              <a:ext cx="353060" cy="68880"/>
            </a:xfrm>
            <a:custGeom>
              <a:avLst/>
              <a:gdLst/>
              <a:ahLst/>
              <a:cxnLst/>
              <a:rect l="l" t="t" r="r" b="b"/>
              <a:pathLst>
                <a:path w="13086" h="2553" extrusionOk="0">
                  <a:moveTo>
                    <a:pt x="1274" y="0"/>
                  </a:moveTo>
                  <a:cubicBezTo>
                    <a:pt x="580" y="0"/>
                    <a:pt x="1" y="570"/>
                    <a:pt x="1" y="1276"/>
                  </a:cubicBezTo>
                  <a:cubicBezTo>
                    <a:pt x="1" y="1983"/>
                    <a:pt x="580" y="2553"/>
                    <a:pt x="1274" y="2553"/>
                  </a:cubicBezTo>
                  <a:lnTo>
                    <a:pt x="11809" y="2553"/>
                  </a:lnTo>
                  <a:cubicBezTo>
                    <a:pt x="12519" y="2553"/>
                    <a:pt x="13086" y="1983"/>
                    <a:pt x="13086" y="1276"/>
                  </a:cubicBezTo>
                  <a:cubicBezTo>
                    <a:pt x="13086" y="570"/>
                    <a:pt x="12519" y="0"/>
                    <a:pt x="11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8"/>
            <p:cNvSpPr/>
            <p:nvPr/>
          </p:nvSpPr>
          <p:spPr>
            <a:xfrm>
              <a:off x="3968182" y="4033587"/>
              <a:ext cx="353060" cy="68502"/>
            </a:xfrm>
            <a:custGeom>
              <a:avLst/>
              <a:gdLst/>
              <a:ahLst/>
              <a:cxnLst/>
              <a:rect l="l" t="t" r="r" b="b"/>
              <a:pathLst>
                <a:path w="13086" h="2539" extrusionOk="0">
                  <a:moveTo>
                    <a:pt x="1274" y="1"/>
                  </a:moveTo>
                  <a:cubicBezTo>
                    <a:pt x="580" y="1"/>
                    <a:pt x="1" y="568"/>
                    <a:pt x="1" y="1265"/>
                  </a:cubicBezTo>
                  <a:cubicBezTo>
                    <a:pt x="1" y="1971"/>
                    <a:pt x="580" y="2538"/>
                    <a:pt x="1274" y="2538"/>
                  </a:cubicBezTo>
                  <a:lnTo>
                    <a:pt x="11809" y="2538"/>
                  </a:lnTo>
                  <a:cubicBezTo>
                    <a:pt x="12519" y="2538"/>
                    <a:pt x="13086" y="1971"/>
                    <a:pt x="13086" y="1265"/>
                  </a:cubicBezTo>
                  <a:cubicBezTo>
                    <a:pt x="13086" y="568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8"/>
            <p:cNvSpPr/>
            <p:nvPr/>
          </p:nvSpPr>
          <p:spPr>
            <a:xfrm>
              <a:off x="3968182" y="4153162"/>
              <a:ext cx="353060" cy="68907"/>
            </a:xfrm>
            <a:custGeom>
              <a:avLst/>
              <a:gdLst/>
              <a:ahLst/>
              <a:cxnLst/>
              <a:rect l="l" t="t" r="r" b="b"/>
              <a:pathLst>
                <a:path w="13086" h="2554" extrusionOk="0">
                  <a:moveTo>
                    <a:pt x="1274" y="1"/>
                  </a:moveTo>
                  <a:cubicBezTo>
                    <a:pt x="580" y="1"/>
                    <a:pt x="1" y="571"/>
                    <a:pt x="1" y="1277"/>
                  </a:cubicBezTo>
                  <a:cubicBezTo>
                    <a:pt x="1" y="1971"/>
                    <a:pt x="580" y="2554"/>
                    <a:pt x="1274" y="2554"/>
                  </a:cubicBezTo>
                  <a:lnTo>
                    <a:pt x="11809" y="2554"/>
                  </a:lnTo>
                  <a:cubicBezTo>
                    <a:pt x="12519" y="2554"/>
                    <a:pt x="13086" y="1971"/>
                    <a:pt x="13086" y="1277"/>
                  </a:cubicBezTo>
                  <a:cubicBezTo>
                    <a:pt x="13086" y="571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8"/>
            <p:cNvSpPr/>
            <p:nvPr/>
          </p:nvSpPr>
          <p:spPr>
            <a:xfrm>
              <a:off x="3962705" y="3874756"/>
              <a:ext cx="364338" cy="386165"/>
            </a:xfrm>
            <a:custGeom>
              <a:avLst/>
              <a:gdLst/>
              <a:ahLst/>
              <a:cxnLst/>
              <a:rect l="l" t="t" r="r" b="b"/>
              <a:pathLst>
                <a:path w="13504" h="14313" extrusionOk="0">
                  <a:moveTo>
                    <a:pt x="2944" y="418"/>
                  </a:moveTo>
                  <a:cubicBezTo>
                    <a:pt x="3411" y="418"/>
                    <a:pt x="3815" y="770"/>
                    <a:pt x="3878" y="1240"/>
                  </a:cubicBezTo>
                  <a:lnTo>
                    <a:pt x="1996" y="1240"/>
                  </a:lnTo>
                  <a:cubicBezTo>
                    <a:pt x="2071" y="770"/>
                    <a:pt x="2462" y="418"/>
                    <a:pt x="2944" y="418"/>
                  </a:cubicBezTo>
                  <a:close/>
                  <a:moveTo>
                    <a:pt x="10560" y="418"/>
                  </a:moveTo>
                  <a:cubicBezTo>
                    <a:pt x="11027" y="418"/>
                    <a:pt x="11433" y="770"/>
                    <a:pt x="11497" y="1240"/>
                  </a:cubicBezTo>
                  <a:lnTo>
                    <a:pt x="9614" y="1240"/>
                  </a:lnTo>
                  <a:cubicBezTo>
                    <a:pt x="9678" y="770"/>
                    <a:pt x="10081" y="418"/>
                    <a:pt x="10560" y="418"/>
                  </a:cubicBezTo>
                  <a:close/>
                  <a:moveTo>
                    <a:pt x="3890" y="4208"/>
                  </a:moveTo>
                  <a:lnTo>
                    <a:pt x="3890" y="5672"/>
                  </a:lnTo>
                  <a:lnTo>
                    <a:pt x="1996" y="5672"/>
                  </a:lnTo>
                  <a:lnTo>
                    <a:pt x="1996" y="4208"/>
                  </a:lnTo>
                  <a:close/>
                  <a:moveTo>
                    <a:pt x="9184" y="4208"/>
                  </a:moveTo>
                  <a:lnTo>
                    <a:pt x="9184" y="5672"/>
                  </a:lnTo>
                  <a:lnTo>
                    <a:pt x="4309" y="5672"/>
                  </a:lnTo>
                  <a:lnTo>
                    <a:pt x="4309" y="4208"/>
                  </a:lnTo>
                  <a:close/>
                  <a:moveTo>
                    <a:pt x="12012" y="1655"/>
                  </a:moveTo>
                  <a:cubicBezTo>
                    <a:pt x="12606" y="1655"/>
                    <a:pt x="13073" y="2134"/>
                    <a:pt x="13073" y="2716"/>
                  </a:cubicBezTo>
                  <a:cubicBezTo>
                    <a:pt x="13073" y="3311"/>
                    <a:pt x="12606" y="3778"/>
                    <a:pt x="12012" y="3778"/>
                  </a:cubicBezTo>
                  <a:lnTo>
                    <a:pt x="10675" y="3778"/>
                  </a:lnTo>
                  <a:cubicBezTo>
                    <a:pt x="10560" y="3778"/>
                    <a:pt x="10472" y="3878"/>
                    <a:pt x="10472" y="3993"/>
                  </a:cubicBezTo>
                  <a:cubicBezTo>
                    <a:pt x="10472" y="4105"/>
                    <a:pt x="10560" y="4208"/>
                    <a:pt x="10675" y="4208"/>
                  </a:cubicBezTo>
                  <a:lnTo>
                    <a:pt x="11509" y="4208"/>
                  </a:lnTo>
                  <a:lnTo>
                    <a:pt x="11509" y="5672"/>
                  </a:lnTo>
                  <a:lnTo>
                    <a:pt x="9602" y="5672"/>
                  </a:lnTo>
                  <a:lnTo>
                    <a:pt x="9602" y="4208"/>
                  </a:lnTo>
                  <a:lnTo>
                    <a:pt x="9829" y="4208"/>
                  </a:lnTo>
                  <a:cubicBezTo>
                    <a:pt x="9942" y="4208"/>
                    <a:pt x="10030" y="4105"/>
                    <a:pt x="10030" y="3993"/>
                  </a:cubicBezTo>
                  <a:cubicBezTo>
                    <a:pt x="10030" y="3878"/>
                    <a:pt x="9942" y="3778"/>
                    <a:pt x="9829" y="3778"/>
                  </a:cubicBezTo>
                  <a:lnTo>
                    <a:pt x="1477" y="3778"/>
                  </a:lnTo>
                  <a:cubicBezTo>
                    <a:pt x="898" y="3778"/>
                    <a:pt x="416" y="3311"/>
                    <a:pt x="416" y="2716"/>
                  </a:cubicBezTo>
                  <a:cubicBezTo>
                    <a:pt x="416" y="2134"/>
                    <a:pt x="898" y="1655"/>
                    <a:pt x="1477" y="1655"/>
                  </a:cubicBezTo>
                  <a:close/>
                  <a:moveTo>
                    <a:pt x="12012" y="6091"/>
                  </a:moveTo>
                  <a:cubicBezTo>
                    <a:pt x="12606" y="6091"/>
                    <a:pt x="13073" y="6570"/>
                    <a:pt x="13073" y="7152"/>
                  </a:cubicBezTo>
                  <a:cubicBezTo>
                    <a:pt x="13073" y="7743"/>
                    <a:pt x="12606" y="8225"/>
                    <a:pt x="12012" y="8225"/>
                  </a:cubicBezTo>
                  <a:lnTo>
                    <a:pt x="1477" y="8225"/>
                  </a:lnTo>
                  <a:cubicBezTo>
                    <a:pt x="898" y="8225"/>
                    <a:pt x="416" y="7743"/>
                    <a:pt x="416" y="7152"/>
                  </a:cubicBezTo>
                  <a:cubicBezTo>
                    <a:pt x="416" y="6570"/>
                    <a:pt x="898" y="6091"/>
                    <a:pt x="1477" y="6091"/>
                  </a:cubicBezTo>
                  <a:close/>
                  <a:moveTo>
                    <a:pt x="9196" y="8640"/>
                  </a:moveTo>
                  <a:lnTo>
                    <a:pt x="9196" y="10108"/>
                  </a:lnTo>
                  <a:lnTo>
                    <a:pt x="4309" y="10108"/>
                  </a:lnTo>
                  <a:lnTo>
                    <a:pt x="4309" y="8640"/>
                  </a:lnTo>
                  <a:close/>
                  <a:moveTo>
                    <a:pt x="11509" y="8640"/>
                  </a:moveTo>
                  <a:lnTo>
                    <a:pt x="11509" y="10108"/>
                  </a:lnTo>
                  <a:lnTo>
                    <a:pt x="9614" y="10108"/>
                  </a:lnTo>
                  <a:lnTo>
                    <a:pt x="9614" y="8640"/>
                  </a:lnTo>
                  <a:close/>
                  <a:moveTo>
                    <a:pt x="3890" y="8640"/>
                  </a:moveTo>
                  <a:lnTo>
                    <a:pt x="3890" y="10108"/>
                  </a:lnTo>
                  <a:lnTo>
                    <a:pt x="3248" y="10108"/>
                  </a:lnTo>
                  <a:cubicBezTo>
                    <a:pt x="3120" y="10108"/>
                    <a:pt x="3032" y="10208"/>
                    <a:pt x="3032" y="10320"/>
                  </a:cubicBezTo>
                  <a:cubicBezTo>
                    <a:pt x="3032" y="10435"/>
                    <a:pt x="3120" y="10523"/>
                    <a:pt x="3248" y="10523"/>
                  </a:cubicBezTo>
                  <a:lnTo>
                    <a:pt x="12012" y="10523"/>
                  </a:lnTo>
                  <a:cubicBezTo>
                    <a:pt x="12606" y="10523"/>
                    <a:pt x="13073" y="11002"/>
                    <a:pt x="13073" y="11596"/>
                  </a:cubicBezTo>
                  <a:cubicBezTo>
                    <a:pt x="13073" y="12178"/>
                    <a:pt x="12606" y="12657"/>
                    <a:pt x="12012" y="12657"/>
                  </a:cubicBezTo>
                  <a:lnTo>
                    <a:pt x="1477" y="12657"/>
                  </a:lnTo>
                  <a:cubicBezTo>
                    <a:pt x="898" y="12657"/>
                    <a:pt x="416" y="12178"/>
                    <a:pt x="416" y="11596"/>
                  </a:cubicBezTo>
                  <a:cubicBezTo>
                    <a:pt x="416" y="11002"/>
                    <a:pt x="898" y="10523"/>
                    <a:pt x="1477" y="10523"/>
                  </a:cubicBezTo>
                  <a:lnTo>
                    <a:pt x="2338" y="10523"/>
                  </a:lnTo>
                  <a:cubicBezTo>
                    <a:pt x="2450" y="10523"/>
                    <a:pt x="2553" y="10435"/>
                    <a:pt x="2553" y="10320"/>
                  </a:cubicBezTo>
                  <a:cubicBezTo>
                    <a:pt x="2553" y="10208"/>
                    <a:pt x="2450" y="10108"/>
                    <a:pt x="2338" y="10108"/>
                  </a:cubicBezTo>
                  <a:lnTo>
                    <a:pt x="1996" y="10108"/>
                  </a:lnTo>
                  <a:lnTo>
                    <a:pt x="1996" y="8640"/>
                  </a:lnTo>
                  <a:close/>
                  <a:moveTo>
                    <a:pt x="3878" y="13076"/>
                  </a:moveTo>
                  <a:cubicBezTo>
                    <a:pt x="3815" y="13543"/>
                    <a:pt x="3411" y="13897"/>
                    <a:pt x="2944" y="13897"/>
                  </a:cubicBezTo>
                  <a:cubicBezTo>
                    <a:pt x="2462" y="13897"/>
                    <a:pt x="2071" y="13543"/>
                    <a:pt x="1996" y="13076"/>
                  </a:cubicBezTo>
                  <a:close/>
                  <a:moveTo>
                    <a:pt x="11497" y="13076"/>
                  </a:moveTo>
                  <a:cubicBezTo>
                    <a:pt x="11433" y="13543"/>
                    <a:pt x="11027" y="13897"/>
                    <a:pt x="10560" y="13897"/>
                  </a:cubicBezTo>
                  <a:cubicBezTo>
                    <a:pt x="10081" y="13897"/>
                    <a:pt x="9678" y="13543"/>
                    <a:pt x="9614" y="13076"/>
                  </a:cubicBezTo>
                  <a:close/>
                  <a:moveTo>
                    <a:pt x="2944" y="0"/>
                  </a:moveTo>
                  <a:cubicBezTo>
                    <a:pt x="2235" y="0"/>
                    <a:pt x="1644" y="543"/>
                    <a:pt x="1580" y="1240"/>
                  </a:cubicBezTo>
                  <a:cubicBezTo>
                    <a:pt x="1580" y="1240"/>
                    <a:pt x="1578" y="1240"/>
                    <a:pt x="1574" y="1240"/>
                  </a:cubicBezTo>
                  <a:cubicBezTo>
                    <a:pt x="1471" y="1240"/>
                    <a:pt x="1" y="1265"/>
                    <a:pt x="1" y="2716"/>
                  </a:cubicBezTo>
                  <a:cubicBezTo>
                    <a:pt x="1" y="4196"/>
                    <a:pt x="1568" y="4208"/>
                    <a:pt x="1568" y="4208"/>
                  </a:cubicBezTo>
                  <a:lnTo>
                    <a:pt x="1568" y="5672"/>
                  </a:lnTo>
                  <a:cubicBezTo>
                    <a:pt x="1568" y="5672"/>
                    <a:pt x="1562" y="5672"/>
                    <a:pt x="1550" y="5672"/>
                  </a:cubicBezTo>
                  <a:cubicBezTo>
                    <a:pt x="1377" y="5672"/>
                    <a:pt x="1" y="5717"/>
                    <a:pt x="1" y="7152"/>
                  </a:cubicBezTo>
                  <a:cubicBezTo>
                    <a:pt x="1" y="8595"/>
                    <a:pt x="1388" y="8641"/>
                    <a:pt x="1562" y="8641"/>
                  </a:cubicBezTo>
                  <a:cubicBezTo>
                    <a:pt x="1574" y="8641"/>
                    <a:pt x="1580" y="8640"/>
                    <a:pt x="1580" y="8640"/>
                  </a:cubicBezTo>
                  <a:lnTo>
                    <a:pt x="1580" y="10108"/>
                  </a:lnTo>
                  <a:cubicBezTo>
                    <a:pt x="1580" y="10108"/>
                    <a:pt x="1580" y="10108"/>
                    <a:pt x="1578" y="10108"/>
                  </a:cubicBezTo>
                  <a:cubicBezTo>
                    <a:pt x="1518" y="10108"/>
                    <a:pt x="1" y="10122"/>
                    <a:pt x="1" y="11596"/>
                  </a:cubicBezTo>
                  <a:cubicBezTo>
                    <a:pt x="1" y="13064"/>
                    <a:pt x="1530" y="13076"/>
                    <a:pt x="1579" y="13076"/>
                  </a:cubicBezTo>
                  <a:cubicBezTo>
                    <a:pt x="1580" y="13076"/>
                    <a:pt x="1580" y="13076"/>
                    <a:pt x="1580" y="13076"/>
                  </a:cubicBezTo>
                  <a:cubicBezTo>
                    <a:pt x="1644" y="13770"/>
                    <a:pt x="2235" y="14313"/>
                    <a:pt x="2944" y="14313"/>
                  </a:cubicBezTo>
                  <a:cubicBezTo>
                    <a:pt x="3651" y="14313"/>
                    <a:pt x="4233" y="13770"/>
                    <a:pt x="4297" y="13076"/>
                  </a:cubicBezTo>
                  <a:lnTo>
                    <a:pt x="9196" y="13076"/>
                  </a:lnTo>
                  <a:cubicBezTo>
                    <a:pt x="9259" y="13770"/>
                    <a:pt x="9842" y="14313"/>
                    <a:pt x="10560" y="14313"/>
                  </a:cubicBezTo>
                  <a:cubicBezTo>
                    <a:pt x="11269" y="14313"/>
                    <a:pt x="11849" y="13770"/>
                    <a:pt x="11912" y="13076"/>
                  </a:cubicBezTo>
                  <a:cubicBezTo>
                    <a:pt x="11912" y="13076"/>
                    <a:pt x="11916" y="13076"/>
                    <a:pt x="11922" y="13076"/>
                  </a:cubicBezTo>
                  <a:cubicBezTo>
                    <a:pt x="12055" y="13076"/>
                    <a:pt x="13504" y="13043"/>
                    <a:pt x="13504" y="11596"/>
                  </a:cubicBezTo>
                  <a:cubicBezTo>
                    <a:pt x="13504" y="10133"/>
                    <a:pt x="12032" y="10108"/>
                    <a:pt x="11930" y="10108"/>
                  </a:cubicBezTo>
                  <a:cubicBezTo>
                    <a:pt x="11926" y="10108"/>
                    <a:pt x="11924" y="10108"/>
                    <a:pt x="11924" y="10108"/>
                  </a:cubicBezTo>
                  <a:lnTo>
                    <a:pt x="11924" y="8640"/>
                  </a:lnTo>
                  <a:cubicBezTo>
                    <a:pt x="11924" y="8640"/>
                    <a:pt x="11954" y="8643"/>
                    <a:pt x="12004" y="8643"/>
                  </a:cubicBezTo>
                  <a:cubicBezTo>
                    <a:pt x="12325" y="8643"/>
                    <a:pt x="13504" y="8548"/>
                    <a:pt x="13504" y="7152"/>
                  </a:cubicBezTo>
                  <a:cubicBezTo>
                    <a:pt x="13504" y="5765"/>
                    <a:pt x="12327" y="5670"/>
                    <a:pt x="12005" y="5670"/>
                  </a:cubicBezTo>
                  <a:cubicBezTo>
                    <a:pt x="11954" y="5670"/>
                    <a:pt x="11924" y="5672"/>
                    <a:pt x="11924" y="5672"/>
                  </a:cubicBezTo>
                  <a:lnTo>
                    <a:pt x="11924" y="4208"/>
                  </a:lnTo>
                  <a:cubicBezTo>
                    <a:pt x="11924" y="4208"/>
                    <a:pt x="13504" y="4208"/>
                    <a:pt x="13504" y="2716"/>
                  </a:cubicBezTo>
                  <a:cubicBezTo>
                    <a:pt x="13504" y="1255"/>
                    <a:pt x="11975" y="1240"/>
                    <a:pt x="11914" y="1240"/>
                  </a:cubicBezTo>
                  <a:cubicBezTo>
                    <a:pt x="11913" y="1240"/>
                    <a:pt x="11912" y="1240"/>
                    <a:pt x="11912" y="1240"/>
                  </a:cubicBezTo>
                  <a:cubicBezTo>
                    <a:pt x="11849" y="543"/>
                    <a:pt x="11269" y="0"/>
                    <a:pt x="10560" y="0"/>
                  </a:cubicBezTo>
                  <a:cubicBezTo>
                    <a:pt x="9842" y="0"/>
                    <a:pt x="9259" y="543"/>
                    <a:pt x="9196" y="1240"/>
                  </a:cubicBezTo>
                  <a:lnTo>
                    <a:pt x="4297" y="1240"/>
                  </a:lnTo>
                  <a:cubicBezTo>
                    <a:pt x="4233" y="543"/>
                    <a:pt x="3651" y="0"/>
                    <a:pt x="2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3" name="Google Shape;3423;p78"/>
          <p:cNvGrpSpPr/>
          <p:nvPr/>
        </p:nvGrpSpPr>
        <p:grpSpPr>
          <a:xfrm>
            <a:off x="2441628" y="3906867"/>
            <a:ext cx="189885" cy="385841"/>
            <a:chOff x="2422579" y="3864530"/>
            <a:chExt cx="189885" cy="385841"/>
          </a:xfrm>
        </p:grpSpPr>
        <p:sp>
          <p:nvSpPr>
            <p:cNvPr id="3424" name="Google Shape;3424;p78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8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8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8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8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8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8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8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8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8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8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5" name="Google Shape;3435;p78"/>
          <p:cNvGrpSpPr/>
          <p:nvPr/>
        </p:nvGrpSpPr>
        <p:grpSpPr>
          <a:xfrm>
            <a:off x="1532672" y="3917295"/>
            <a:ext cx="386192" cy="364985"/>
            <a:chOff x="1510898" y="3895935"/>
            <a:chExt cx="386192" cy="364985"/>
          </a:xfrm>
        </p:grpSpPr>
        <p:sp>
          <p:nvSpPr>
            <p:cNvPr id="3436" name="Google Shape;3436;p78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8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8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8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8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8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8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8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8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8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8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8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8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8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8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8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8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8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8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8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78"/>
          <p:cNvGrpSpPr/>
          <p:nvPr/>
        </p:nvGrpSpPr>
        <p:grpSpPr>
          <a:xfrm>
            <a:off x="772834" y="3906692"/>
            <a:ext cx="286636" cy="386192"/>
            <a:chOff x="757724" y="3843405"/>
            <a:chExt cx="286636" cy="386192"/>
          </a:xfrm>
        </p:grpSpPr>
        <p:sp>
          <p:nvSpPr>
            <p:cNvPr id="3457" name="Google Shape;3457;p78"/>
            <p:cNvSpPr/>
            <p:nvPr/>
          </p:nvSpPr>
          <p:spPr>
            <a:xfrm>
              <a:off x="76042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28"/>
                    <a:pt x="2098" y="2286"/>
                    <a:pt x="2577" y="3941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8"/>
            <p:cNvSpPr/>
            <p:nvPr/>
          </p:nvSpPr>
          <p:spPr>
            <a:xfrm>
              <a:off x="76042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1"/>
                  </a:moveTo>
                  <a:cubicBezTo>
                    <a:pt x="164" y="1"/>
                    <a:pt x="1" y="531"/>
                    <a:pt x="340" y="759"/>
                  </a:cubicBezTo>
                  <a:cubicBezTo>
                    <a:pt x="1189" y="1317"/>
                    <a:pt x="2098" y="2275"/>
                    <a:pt x="2577" y="3930"/>
                  </a:cubicBezTo>
                  <a:lnTo>
                    <a:pt x="25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8"/>
            <p:cNvSpPr/>
            <p:nvPr/>
          </p:nvSpPr>
          <p:spPr>
            <a:xfrm>
              <a:off x="76042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16"/>
                    <a:pt x="2098" y="2274"/>
                    <a:pt x="2577" y="3930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8"/>
            <p:cNvSpPr/>
            <p:nvPr/>
          </p:nvSpPr>
          <p:spPr>
            <a:xfrm>
              <a:off x="97170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0" y="0"/>
                  </a:moveTo>
                  <a:lnTo>
                    <a:pt x="0" y="3941"/>
                  </a:lnTo>
                  <a:cubicBezTo>
                    <a:pt x="482" y="2286"/>
                    <a:pt x="1392" y="1328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8"/>
            <p:cNvSpPr/>
            <p:nvPr/>
          </p:nvSpPr>
          <p:spPr>
            <a:xfrm>
              <a:off x="97170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1"/>
                  </a:moveTo>
                  <a:lnTo>
                    <a:pt x="0" y="3930"/>
                  </a:lnTo>
                  <a:cubicBezTo>
                    <a:pt x="482" y="2275"/>
                    <a:pt x="1392" y="1317"/>
                    <a:pt x="2238" y="759"/>
                  </a:cubicBezTo>
                  <a:cubicBezTo>
                    <a:pt x="2577" y="531"/>
                    <a:pt x="2414" y="1"/>
                    <a:pt x="2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8"/>
            <p:cNvSpPr/>
            <p:nvPr/>
          </p:nvSpPr>
          <p:spPr>
            <a:xfrm>
              <a:off x="97170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0"/>
                  </a:moveTo>
                  <a:lnTo>
                    <a:pt x="0" y="3930"/>
                  </a:lnTo>
                  <a:cubicBezTo>
                    <a:pt x="482" y="2274"/>
                    <a:pt x="1392" y="1316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8"/>
            <p:cNvSpPr/>
            <p:nvPr/>
          </p:nvSpPr>
          <p:spPr>
            <a:xfrm>
              <a:off x="814975" y="3849233"/>
              <a:ext cx="172132" cy="374563"/>
            </a:xfrm>
            <a:custGeom>
              <a:avLst/>
              <a:gdLst/>
              <a:ahLst/>
              <a:cxnLst/>
              <a:rect l="l" t="t" r="r" b="b"/>
              <a:pathLst>
                <a:path w="6380" h="13883" extrusionOk="0">
                  <a:moveTo>
                    <a:pt x="1301" y="0"/>
                  </a:moveTo>
                  <a:cubicBezTo>
                    <a:pt x="580" y="0"/>
                    <a:pt x="1" y="579"/>
                    <a:pt x="1" y="1301"/>
                  </a:cubicBezTo>
                  <a:lnTo>
                    <a:pt x="1" y="12582"/>
                  </a:lnTo>
                  <a:cubicBezTo>
                    <a:pt x="1" y="13300"/>
                    <a:pt x="580" y="13882"/>
                    <a:pt x="1301" y="13882"/>
                  </a:cubicBezTo>
                  <a:lnTo>
                    <a:pt x="5064" y="13882"/>
                  </a:lnTo>
                  <a:cubicBezTo>
                    <a:pt x="5785" y="13882"/>
                    <a:pt x="6379" y="13300"/>
                    <a:pt x="6379" y="12582"/>
                  </a:cubicBezTo>
                  <a:lnTo>
                    <a:pt x="6379" y="1301"/>
                  </a:lnTo>
                  <a:cubicBezTo>
                    <a:pt x="6379" y="579"/>
                    <a:pt x="5785" y="0"/>
                    <a:pt x="5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8"/>
            <p:cNvSpPr/>
            <p:nvPr/>
          </p:nvSpPr>
          <p:spPr>
            <a:xfrm>
              <a:off x="859978" y="3882931"/>
              <a:ext cx="81803" cy="81803"/>
            </a:xfrm>
            <a:custGeom>
              <a:avLst/>
              <a:gdLst/>
              <a:ahLst/>
              <a:cxnLst/>
              <a:rect l="l" t="t" r="r" b="b"/>
              <a:pathLst>
                <a:path w="3032" h="3032" extrusionOk="0">
                  <a:moveTo>
                    <a:pt x="1516" y="0"/>
                  </a:moveTo>
                  <a:cubicBezTo>
                    <a:pt x="682" y="0"/>
                    <a:pt x="0" y="682"/>
                    <a:pt x="0" y="1516"/>
                  </a:cubicBezTo>
                  <a:cubicBezTo>
                    <a:pt x="0" y="2362"/>
                    <a:pt x="682" y="3032"/>
                    <a:pt x="1516" y="3032"/>
                  </a:cubicBezTo>
                  <a:cubicBezTo>
                    <a:pt x="2350" y="3032"/>
                    <a:pt x="3032" y="2362"/>
                    <a:pt x="3032" y="1516"/>
                  </a:cubicBezTo>
                  <a:cubicBezTo>
                    <a:pt x="3032" y="682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8"/>
            <p:cNvSpPr/>
            <p:nvPr/>
          </p:nvSpPr>
          <p:spPr>
            <a:xfrm>
              <a:off x="859978" y="399570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1"/>
                  </a:moveTo>
                  <a:cubicBezTo>
                    <a:pt x="682" y="1"/>
                    <a:pt x="0" y="671"/>
                    <a:pt x="0" y="1517"/>
                  </a:cubicBezTo>
                  <a:cubicBezTo>
                    <a:pt x="0" y="2350"/>
                    <a:pt x="682" y="3033"/>
                    <a:pt x="1516" y="3033"/>
                  </a:cubicBezTo>
                  <a:cubicBezTo>
                    <a:pt x="2350" y="3033"/>
                    <a:pt x="3032" y="2350"/>
                    <a:pt x="3032" y="1517"/>
                  </a:cubicBezTo>
                  <a:cubicBezTo>
                    <a:pt x="3032" y="671"/>
                    <a:pt x="2350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8"/>
            <p:cNvSpPr/>
            <p:nvPr/>
          </p:nvSpPr>
          <p:spPr>
            <a:xfrm>
              <a:off x="859978" y="410818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0"/>
                  </a:moveTo>
                  <a:cubicBezTo>
                    <a:pt x="682" y="0"/>
                    <a:pt x="0" y="683"/>
                    <a:pt x="0" y="1516"/>
                  </a:cubicBezTo>
                  <a:cubicBezTo>
                    <a:pt x="0" y="2350"/>
                    <a:pt x="682" y="3032"/>
                    <a:pt x="1516" y="3032"/>
                  </a:cubicBezTo>
                  <a:cubicBezTo>
                    <a:pt x="2350" y="3032"/>
                    <a:pt x="3032" y="2350"/>
                    <a:pt x="3032" y="1516"/>
                  </a:cubicBezTo>
                  <a:cubicBezTo>
                    <a:pt x="3032" y="683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8"/>
            <p:cNvSpPr/>
            <p:nvPr/>
          </p:nvSpPr>
          <p:spPr>
            <a:xfrm>
              <a:off x="854150" y="3877535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415"/>
                  </a:moveTo>
                  <a:cubicBezTo>
                    <a:pt x="2450" y="415"/>
                    <a:pt x="3045" y="998"/>
                    <a:pt x="3045" y="1716"/>
                  </a:cubicBezTo>
                  <a:cubicBezTo>
                    <a:pt x="3045" y="2438"/>
                    <a:pt x="2450" y="3032"/>
                    <a:pt x="1732" y="3032"/>
                  </a:cubicBezTo>
                  <a:cubicBezTo>
                    <a:pt x="1010" y="3032"/>
                    <a:pt x="428" y="2438"/>
                    <a:pt x="428" y="1716"/>
                  </a:cubicBezTo>
                  <a:cubicBezTo>
                    <a:pt x="428" y="998"/>
                    <a:pt x="1010" y="415"/>
                    <a:pt x="1732" y="415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70"/>
                    <a:pt x="1" y="1716"/>
                  </a:cubicBezTo>
                  <a:cubicBezTo>
                    <a:pt x="1" y="2677"/>
                    <a:pt x="783" y="3447"/>
                    <a:pt x="1732" y="3447"/>
                  </a:cubicBezTo>
                  <a:cubicBezTo>
                    <a:pt x="2678" y="3447"/>
                    <a:pt x="3460" y="2677"/>
                    <a:pt x="3460" y="1716"/>
                  </a:cubicBezTo>
                  <a:cubicBezTo>
                    <a:pt x="3460" y="770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8"/>
            <p:cNvSpPr/>
            <p:nvPr/>
          </p:nvSpPr>
          <p:spPr>
            <a:xfrm>
              <a:off x="854150" y="3989987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1"/>
                  </a:moveTo>
                  <a:cubicBezTo>
                    <a:pt x="783" y="1"/>
                    <a:pt x="1" y="771"/>
                    <a:pt x="1" y="1729"/>
                  </a:cubicBezTo>
                  <a:cubicBezTo>
                    <a:pt x="1" y="1844"/>
                    <a:pt x="101" y="1932"/>
                    <a:pt x="216" y="1932"/>
                  </a:cubicBezTo>
                  <a:cubicBezTo>
                    <a:pt x="328" y="1932"/>
                    <a:pt x="428" y="1844"/>
                    <a:pt x="428" y="1729"/>
                  </a:cubicBezTo>
                  <a:cubicBezTo>
                    <a:pt x="428" y="1010"/>
                    <a:pt x="1010" y="416"/>
                    <a:pt x="1732" y="416"/>
                  </a:cubicBezTo>
                  <a:cubicBezTo>
                    <a:pt x="2450" y="416"/>
                    <a:pt x="3045" y="1010"/>
                    <a:pt x="3045" y="1729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301" y="3032"/>
                    <a:pt x="898" y="2817"/>
                    <a:pt x="644" y="2450"/>
                  </a:cubicBezTo>
                  <a:cubicBezTo>
                    <a:pt x="604" y="2395"/>
                    <a:pt x="540" y="2364"/>
                    <a:pt x="473" y="2364"/>
                  </a:cubicBezTo>
                  <a:cubicBezTo>
                    <a:pt x="432" y="2364"/>
                    <a:pt x="391" y="2375"/>
                    <a:pt x="353" y="2399"/>
                  </a:cubicBezTo>
                  <a:cubicBezTo>
                    <a:pt x="265" y="2462"/>
                    <a:pt x="240" y="2590"/>
                    <a:pt x="304" y="2690"/>
                  </a:cubicBezTo>
                  <a:cubicBezTo>
                    <a:pt x="619" y="3169"/>
                    <a:pt x="1162" y="3448"/>
                    <a:pt x="1732" y="3448"/>
                  </a:cubicBezTo>
                  <a:cubicBezTo>
                    <a:pt x="2678" y="3448"/>
                    <a:pt x="3460" y="2678"/>
                    <a:pt x="3460" y="1729"/>
                  </a:cubicBezTo>
                  <a:cubicBezTo>
                    <a:pt x="3460" y="771"/>
                    <a:pt x="2678" y="1"/>
                    <a:pt x="1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8"/>
            <p:cNvSpPr/>
            <p:nvPr/>
          </p:nvSpPr>
          <p:spPr>
            <a:xfrm>
              <a:off x="854150" y="4102467"/>
              <a:ext cx="93378" cy="93351"/>
            </a:xfrm>
            <a:custGeom>
              <a:avLst/>
              <a:gdLst/>
              <a:ahLst/>
              <a:cxnLst/>
              <a:rect l="l" t="t" r="r" b="b"/>
              <a:pathLst>
                <a:path w="3461" h="3460" extrusionOk="0">
                  <a:moveTo>
                    <a:pt x="1732" y="428"/>
                  </a:moveTo>
                  <a:cubicBezTo>
                    <a:pt x="2450" y="428"/>
                    <a:pt x="3045" y="1010"/>
                    <a:pt x="3045" y="1728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010" y="3032"/>
                    <a:pt x="428" y="2450"/>
                    <a:pt x="428" y="1728"/>
                  </a:cubicBezTo>
                  <a:cubicBezTo>
                    <a:pt x="428" y="1010"/>
                    <a:pt x="1010" y="428"/>
                    <a:pt x="1732" y="428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82"/>
                    <a:pt x="1" y="1728"/>
                  </a:cubicBezTo>
                  <a:cubicBezTo>
                    <a:pt x="1" y="2677"/>
                    <a:pt x="783" y="3459"/>
                    <a:pt x="1732" y="3459"/>
                  </a:cubicBezTo>
                  <a:cubicBezTo>
                    <a:pt x="2678" y="3459"/>
                    <a:pt x="3460" y="2677"/>
                    <a:pt x="3460" y="1728"/>
                  </a:cubicBezTo>
                  <a:cubicBezTo>
                    <a:pt x="3460" y="782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8"/>
            <p:cNvSpPr/>
            <p:nvPr/>
          </p:nvSpPr>
          <p:spPr>
            <a:xfrm>
              <a:off x="757724" y="3843405"/>
              <a:ext cx="286636" cy="386192"/>
            </a:xfrm>
            <a:custGeom>
              <a:avLst/>
              <a:gdLst/>
              <a:ahLst/>
              <a:cxnLst/>
              <a:rect l="l" t="t" r="r" b="b"/>
              <a:pathLst>
                <a:path w="10624" h="14314" extrusionOk="0">
                  <a:moveTo>
                    <a:pt x="1907" y="1680"/>
                  </a:moveTo>
                  <a:lnTo>
                    <a:pt x="1907" y="3336"/>
                  </a:lnTo>
                  <a:cubicBezTo>
                    <a:pt x="1528" y="2830"/>
                    <a:pt x="1086" y="2402"/>
                    <a:pt x="555" y="2059"/>
                  </a:cubicBezTo>
                  <a:cubicBezTo>
                    <a:pt x="440" y="1972"/>
                    <a:pt x="467" y="1856"/>
                    <a:pt x="479" y="1820"/>
                  </a:cubicBezTo>
                  <a:cubicBezTo>
                    <a:pt x="492" y="1796"/>
                    <a:pt x="531" y="1680"/>
                    <a:pt x="667" y="1680"/>
                  </a:cubicBezTo>
                  <a:close/>
                  <a:moveTo>
                    <a:pt x="1907" y="5849"/>
                  </a:moveTo>
                  <a:lnTo>
                    <a:pt x="1907" y="7504"/>
                  </a:lnTo>
                  <a:cubicBezTo>
                    <a:pt x="1528" y="6998"/>
                    <a:pt x="1086" y="6571"/>
                    <a:pt x="555" y="6228"/>
                  </a:cubicBezTo>
                  <a:cubicBezTo>
                    <a:pt x="440" y="6152"/>
                    <a:pt x="467" y="6025"/>
                    <a:pt x="479" y="6001"/>
                  </a:cubicBezTo>
                  <a:cubicBezTo>
                    <a:pt x="492" y="5964"/>
                    <a:pt x="531" y="5849"/>
                    <a:pt x="667" y="5849"/>
                  </a:cubicBezTo>
                  <a:close/>
                  <a:moveTo>
                    <a:pt x="9941" y="5849"/>
                  </a:moveTo>
                  <a:cubicBezTo>
                    <a:pt x="10081" y="5849"/>
                    <a:pt x="10129" y="5964"/>
                    <a:pt x="10129" y="6001"/>
                  </a:cubicBezTo>
                  <a:cubicBezTo>
                    <a:pt x="10142" y="6025"/>
                    <a:pt x="10169" y="6152"/>
                    <a:pt x="10054" y="6228"/>
                  </a:cubicBezTo>
                  <a:cubicBezTo>
                    <a:pt x="9535" y="6571"/>
                    <a:pt x="9080" y="6998"/>
                    <a:pt x="8701" y="7504"/>
                  </a:cubicBezTo>
                  <a:lnTo>
                    <a:pt x="8701" y="5849"/>
                  </a:lnTo>
                  <a:close/>
                  <a:moveTo>
                    <a:pt x="1907" y="10030"/>
                  </a:moveTo>
                  <a:lnTo>
                    <a:pt x="1907" y="11685"/>
                  </a:lnTo>
                  <a:cubicBezTo>
                    <a:pt x="1528" y="11167"/>
                    <a:pt x="1086" y="10739"/>
                    <a:pt x="555" y="10397"/>
                  </a:cubicBezTo>
                  <a:cubicBezTo>
                    <a:pt x="440" y="10321"/>
                    <a:pt x="467" y="10209"/>
                    <a:pt x="479" y="10169"/>
                  </a:cubicBezTo>
                  <a:cubicBezTo>
                    <a:pt x="492" y="10133"/>
                    <a:pt x="531" y="10030"/>
                    <a:pt x="667" y="10030"/>
                  </a:cubicBezTo>
                  <a:close/>
                  <a:moveTo>
                    <a:pt x="9941" y="10030"/>
                  </a:moveTo>
                  <a:cubicBezTo>
                    <a:pt x="10081" y="10030"/>
                    <a:pt x="10129" y="10133"/>
                    <a:pt x="10129" y="10169"/>
                  </a:cubicBezTo>
                  <a:cubicBezTo>
                    <a:pt x="10142" y="10209"/>
                    <a:pt x="10169" y="10321"/>
                    <a:pt x="10054" y="10397"/>
                  </a:cubicBezTo>
                  <a:cubicBezTo>
                    <a:pt x="9535" y="10739"/>
                    <a:pt x="9080" y="11167"/>
                    <a:pt x="8701" y="11685"/>
                  </a:cubicBezTo>
                  <a:lnTo>
                    <a:pt x="8701" y="10030"/>
                  </a:lnTo>
                  <a:close/>
                  <a:moveTo>
                    <a:pt x="7186" y="431"/>
                  </a:moveTo>
                  <a:cubicBezTo>
                    <a:pt x="7792" y="431"/>
                    <a:pt x="8286" y="910"/>
                    <a:pt x="8286" y="1517"/>
                  </a:cubicBezTo>
                  <a:lnTo>
                    <a:pt x="8286" y="12798"/>
                  </a:lnTo>
                  <a:cubicBezTo>
                    <a:pt x="8286" y="13404"/>
                    <a:pt x="7792" y="13895"/>
                    <a:pt x="7186" y="13895"/>
                  </a:cubicBezTo>
                  <a:lnTo>
                    <a:pt x="3423" y="13895"/>
                  </a:lnTo>
                  <a:cubicBezTo>
                    <a:pt x="2817" y="13895"/>
                    <a:pt x="2323" y="13404"/>
                    <a:pt x="2323" y="12798"/>
                  </a:cubicBezTo>
                  <a:lnTo>
                    <a:pt x="2323" y="1517"/>
                  </a:lnTo>
                  <a:cubicBezTo>
                    <a:pt x="2323" y="910"/>
                    <a:pt x="2817" y="431"/>
                    <a:pt x="3423" y="431"/>
                  </a:cubicBezTo>
                  <a:close/>
                  <a:moveTo>
                    <a:pt x="3423" y="1"/>
                  </a:moveTo>
                  <a:cubicBezTo>
                    <a:pt x="2677" y="1"/>
                    <a:pt x="2059" y="544"/>
                    <a:pt x="1932" y="1265"/>
                  </a:cubicBezTo>
                  <a:lnTo>
                    <a:pt x="667" y="1265"/>
                  </a:lnTo>
                  <a:cubicBezTo>
                    <a:pt x="392" y="1265"/>
                    <a:pt x="152" y="1429"/>
                    <a:pt x="76" y="1705"/>
                  </a:cubicBezTo>
                  <a:cubicBezTo>
                    <a:pt x="0" y="1972"/>
                    <a:pt x="101" y="2250"/>
                    <a:pt x="328" y="2402"/>
                  </a:cubicBezTo>
                  <a:cubicBezTo>
                    <a:pt x="971" y="2830"/>
                    <a:pt x="1501" y="3399"/>
                    <a:pt x="1907" y="4106"/>
                  </a:cubicBezTo>
                  <a:lnTo>
                    <a:pt x="1907" y="5434"/>
                  </a:lnTo>
                  <a:lnTo>
                    <a:pt x="667" y="5434"/>
                  </a:lnTo>
                  <a:cubicBezTo>
                    <a:pt x="392" y="5434"/>
                    <a:pt x="152" y="5610"/>
                    <a:pt x="76" y="5873"/>
                  </a:cubicBezTo>
                  <a:cubicBezTo>
                    <a:pt x="0" y="6152"/>
                    <a:pt x="101" y="6419"/>
                    <a:pt x="328" y="6583"/>
                  </a:cubicBezTo>
                  <a:cubicBezTo>
                    <a:pt x="971" y="6998"/>
                    <a:pt x="1501" y="7580"/>
                    <a:pt x="1907" y="8274"/>
                  </a:cubicBezTo>
                  <a:lnTo>
                    <a:pt x="1907" y="9602"/>
                  </a:lnTo>
                  <a:lnTo>
                    <a:pt x="667" y="9602"/>
                  </a:lnTo>
                  <a:cubicBezTo>
                    <a:pt x="392" y="9602"/>
                    <a:pt x="152" y="9778"/>
                    <a:pt x="76" y="10057"/>
                  </a:cubicBezTo>
                  <a:cubicBezTo>
                    <a:pt x="0" y="10321"/>
                    <a:pt x="101" y="10600"/>
                    <a:pt x="328" y="10751"/>
                  </a:cubicBezTo>
                  <a:cubicBezTo>
                    <a:pt x="971" y="11179"/>
                    <a:pt x="1501" y="11749"/>
                    <a:pt x="1907" y="12455"/>
                  </a:cubicBezTo>
                  <a:lnTo>
                    <a:pt x="1907" y="12798"/>
                  </a:lnTo>
                  <a:cubicBezTo>
                    <a:pt x="1907" y="13631"/>
                    <a:pt x="2590" y="14313"/>
                    <a:pt x="3423" y="14313"/>
                  </a:cubicBezTo>
                  <a:lnTo>
                    <a:pt x="7186" y="14313"/>
                  </a:lnTo>
                  <a:cubicBezTo>
                    <a:pt x="8019" y="14313"/>
                    <a:pt x="8701" y="13631"/>
                    <a:pt x="8701" y="12798"/>
                  </a:cubicBezTo>
                  <a:lnTo>
                    <a:pt x="8701" y="12455"/>
                  </a:lnTo>
                  <a:cubicBezTo>
                    <a:pt x="9108" y="11749"/>
                    <a:pt x="9638" y="11179"/>
                    <a:pt x="10281" y="10751"/>
                  </a:cubicBezTo>
                  <a:cubicBezTo>
                    <a:pt x="10520" y="10600"/>
                    <a:pt x="10624" y="10321"/>
                    <a:pt x="10536" y="10057"/>
                  </a:cubicBezTo>
                  <a:cubicBezTo>
                    <a:pt x="10460" y="9778"/>
                    <a:pt x="10217" y="9602"/>
                    <a:pt x="9941" y="9602"/>
                  </a:cubicBezTo>
                  <a:lnTo>
                    <a:pt x="8701" y="9602"/>
                  </a:lnTo>
                  <a:lnTo>
                    <a:pt x="8701" y="8274"/>
                  </a:lnTo>
                  <a:cubicBezTo>
                    <a:pt x="9108" y="7580"/>
                    <a:pt x="9638" y="6998"/>
                    <a:pt x="10281" y="6583"/>
                  </a:cubicBezTo>
                  <a:cubicBezTo>
                    <a:pt x="10520" y="6419"/>
                    <a:pt x="10624" y="6152"/>
                    <a:pt x="10536" y="5873"/>
                  </a:cubicBezTo>
                  <a:cubicBezTo>
                    <a:pt x="10460" y="5610"/>
                    <a:pt x="10217" y="5434"/>
                    <a:pt x="9941" y="5434"/>
                  </a:cubicBezTo>
                  <a:lnTo>
                    <a:pt x="8701" y="5434"/>
                  </a:lnTo>
                  <a:lnTo>
                    <a:pt x="8701" y="4106"/>
                  </a:lnTo>
                  <a:cubicBezTo>
                    <a:pt x="9108" y="3399"/>
                    <a:pt x="9638" y="2830"/>
                    <a:pt x="10281" y="2402"/>
                  </a:cubicBezTo>
                  <a:cubicBezTo>
                    <a:pt x="10520" y="2250"/>
                    <a:pt x="10624" y="1972"/>
                    <a:pt x="10536" y="1705"/>
                  </a:cubicBezTo>
                  <a:cubicBezTo>
                    <a:pt x="10460" y="1429"/>
                    <a:pt x="10217" y="1265"/>
                    <a:pt x="9941" y="1265"/>
                  </a:cubicBezTo>
                  <a:lnTo>
                    <a:pt x="9371" y="1265"/>
                  </a:lnTo>
                  <a:cubicBezTo>
                    <a:pt x="9259" y="1265"/>
                    <a:pt x="9156" y="1353"/>
                    <a:pt x="9156" y="1465"/>
                  </a:cubicBezTo>
                  <a:cubicBezTo>
                    <a:pt x="9156" y="1580"/>
                    <a:pt x="9259" y="1680"/>
                    <a:pt x="9371" y="1680"/>
                  </a:cubicBezTo>
                  <a:lnTo>
                    <a:pt x="9941" y="1680"/>
                  </a:lnTo>
                  <a:cubicBezTo>
                    <a:pt x="10081" y="1680"/>
                    <a:pt x="10129" y="1796"/>
                    <a:pt x="10129" y="1820"/>
                  </a:cubicBezTo>
                  <a:cubicBezTo>
                    <a:pt x="10142" y="1856"/>
                    <a:pt x="10169" y="1972"/>
                    <a:pt x="10054" y="2059"/>
                  </a:cubicBezTo>
                  <a:cubicBezTo>
                    <a:pt x="9535" y="2402"/>
                    <a:pt x="9080" y="2830"/>
                    <a:pt x="8701" y="3336"/>
                  </a:cubicBezTo>
                  <a:lnTo>
                    <a:pt x="8701" y="1517"/>
                  </a:lnTo>
                  <a:cubicBezTo>
                    <a:pt x="8701" y="683"/>
                    <a:pt x="8019" y="1"/>
                    <a:pt x="7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1" name="Google Shape;3471;p78"/>
          <p:cNvGrpSpPr/>
          <p:nvPr/>
        </p:nvGrpSpPr>
        <p:grpSpPr>
          <a:xfrm>
            <a:off x="8030279" y="3400223"/>
            <a:ext cx="392991" cy="209689"/>
            <a:chOff x="8014265" y="3347486"/>
            <a:chExt cx="392991" cy="209689"/>
          </a:xfrm>
        </p:grpSpPr>
        <p:sp>
          <p:nvSpPr>
            <p:cNvPr id="3472" name="Google Shape;3472;p78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8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8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8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8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8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8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8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8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8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8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3" name="Google Shape;3483;p78"/>
          <p:cNvGrpSpPr/>
          <p:nvPr/>
        </p:nvGrpSpPr>
        <p:grpSpPr>
          <a:xfrm>
            <a:off x="6392350" y="3365635"/>
            <a:ext cx="386839" cy="278865"/>
            <a:chOff x="6381813" y="3312735"/>
            <a:chExt cx="386839" cy="278865"/>
          </a:xfrm>
        </p:grpSpPr>
        <p:sp>
          <p:nvSpPr>
            <p:cNvPr id="3484" name="Google Shape;3484;p78"/>
            <p:cNvSpPr/>
            <p:nvPr/>
          </p:nvSpPr>
          <p:spPr>
            <a:xfrm>
              <a:off x="6384835" y="3392488"/>
              <a:ext cx="107084" cy="84609"/>
            </a:xfrm>
            <a:custGeom>
              <a:avLst/>
              <a:gdLst/>
              <a:ahLst/>
              <a:cxnLst/>
              <a:rect l="l" t="t" r="r" b="b"/>
              <a:pathLst>
                <a:path w="3969" h="3136" extrusionOk="0">
                  <a:moveTo>
                    <a:pt x="634" y="0"/>
                  </a:moveTo>
                  <a:cubicBezTo>
                    <a:pt x="243" y="0"/>
                    <a:pt x="0" y="431"/>
                    <a:pt x="204" y="773"/>
                  </a:cubicBezTo>
                  <a:lnTo>
                    <a:pt x="1531" y="3135"/>
                  </a:lnTo>
                  <a:lnTo>
                    <a:pt x="2565" y="2705"/>
                  </a:lnTo>
                  <a:lnTo>
                    <a:pt x="1619" y="1089"/>
                  </a:lnTo>
                  <a:lnTo>
                    <a:pt x="3969" y="1089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8"/>
            <p:cNvSpPr/>
            <p:nvPr/>
          </p:nvSpPr>
          <p:spPr>
            <a:xfrm>
              <a:off x="6522567" y="3417768"/>
              <a:ext cx="170729" cy="117552"/>
            </a:xfrm>
            <a:custGeom>
              <a:avLst/>
              <a:gdLst/>
              <a:ahLst/>
              <a:cxnLst/>
              <a:rect l="l" t="t" r="r" b="b"/>
              <a:pathLst>
                <a:path w="6328" h="4357" extrusionOk="0">
                  <a:moveTo>
                    <a:pt x="5797" y="0"/>
                  </a:moveTo>
                  <a:lnTo>
                    <a:pt x="1" y="3459"/>
                  </a:lnTo>
                  <a:lnTo>
                    <a:pt x="531" y="4357"/>
                  </a:lnTo>
                  <a:lnTo>
                    <a:pt x="6328" y="882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8"/>
            <p:cNvSpPr/>
            <p:nvPr/>
          </p:nvSpPr>
          <p:spPr>
            <a:xfrm>
              <a:off x="6478239" y="3373413"/>
              <a:ext cx="71929" cy="142859"/>
            </a:xfrm>
            <a:custGeom>
              <a:avLst/>
              <a:gdLst/>
              <a:ahLst/>
              <a:cxnLst/>
              <a:rect l="l" t="t" r="r" b="b"/>
              <a:pathLst>
                <a:path w="2666" h="5295" extrusionOk="0">
                  <a:moveTo>
                    <a:pt x="1050" y="1"/>
                  </a:moveTo>
                  <a:lnTo>
                    <a:pt x="1" y="253"/>
                  </a:lnTo>
                  <a:lnTo>
                    <a:pt x="1504" y="5294"/>
                  </a:lnTo>
                  <a:lnTo>
                    <a:pt x="2665" y="5294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8"/>
            <p:cNvSpPr/>
            <p:nvPr/>
          </p:nvSpPr>
          <p:spPr>
            <a:xfrm>
              <a:off x="6645596" y="3335641"/>
              <a:ext cx="65453" cy="179984"/>
            </a:xfrm>
            <a:custGeom>
              <a:avLst/>
              <a:gdLst/>
              <a:ahLst/>
              <a:cxnLst/>
              <a:rect l="l" t="t" r="r" b="b"/>
              <a:pathLst>
                <a:path w="2426" h="6671" extrusionOk="0">
                  <a:moveTo>
                    <a:pt x="986" y="0"/>
                  </a:moveTo>
                  <a:lnTo>
                    <a:pt x="0" y="112"/>
                  </a:lnTo>
                  <a:lnTo>
                    <a:pt x="1428" y="6303"/>
                  </a:lnTo>
                  <a:cubicBezTo>
                    <a:pt x="1517" y="6651"/>
                    <a:pt x="1818" y="6670"/>
                    <a:pt x="1883" y="6670"/>
                  </a:cubicBezTo>
                  <a:cubicBezTo>
                    <a:pt x="1891" y="6670"/>
                    <a:pt x="1895" y="6670"/>
                    <a:pt x="1895" y="6670"/>
                  </a:cubicBezTo>
                  <a:cubicBezTo>
                    <a:pt x="2198" y="6670"/>
                    <a:pt x="2426" y="6391"/>
                    <a:pt x="2350" y="6100"/>
                  </a:cubicBezTo>
                  <a:lnTo>
                    <a:pt x="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8"/>
            <p:cNvSpPr/>
            <p:nvPr/>
          </p:nvSpPr>
          <p:spPr>
            <a:xfrm>
              <a:off x="6623419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4" y="4054"/>
                    <a:pt x="1126" y="3399"/>
                    <a:pt x="1126" y="2589"/>
                  </a:cubicBezTo>
                  <a:cubicBezTo>
                    <a:pt x="1126" y="1780"/>
                    <a:pt x="1784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8"/>
            <p:cNvSpPr/>
            <p:nvPr/>
          </p:nvSpPr>
          <p:spPr>
            <a:xfrm>
              <a:off x="6388261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3" y="4054"/>
                    <a:pt x="1125" y="3399"/>
                    <a:pt x="1125" y="2589"/>
                  </a:cubicBezTo>
                  <a:cubicBezTo>
                    <a:pt x="1125" y="1780"/>
                    <a:pt x="1783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8"/>
            <p:cNvSpPr/>
            <p:nvPr/>
          </p:nvSpPr>
          <p:spPr>
            <a:xfrm>
              <a:off x="6581870" y="3318536"/>
              <a:ext cx="90329" cy="34453"/>
            </a:xfrm>
            <a:custGeom>
              <a:avLst/>
              <a:gdLst/>
              <a:ahLst/>
              <a:cxnLst/>
              <a:rect l="l" t="t" r="r" b="b"/>
              <a:pathLst>
                <a:path w="3348" h="1277" extrusionOk="0">
                  <a:moveTo>
                    <a:pt x="643" y="1"/>
                  </a:moveTo>
                  <a:cubicBezTo>
                    <a:pt x="292" y="1"/>
                    <a:pt x="1" y="292"/>
                    <a:pt x="1" y="634"/>
                  </a:cubicBezTo>
                  <a:cubicBezTo>
                    <a:pt x="1" y="986"/>
                    <a:pt x="292" y="1277"/>
                    <a:pt x="643" y="1277"/>
                  </a:cubicBezTo>
                  <a:lnTo>
                    <a:pt x="2702" y="1277"/>
                  </a:lnTo>
                  <a:cubicBezTo>
                    <a:pt x="3057" y="1277"/>
                    <a:pt x="3348" y="986"/>
                    <a:pt x="3348" y="634"/>
                  </a:cubicBezTo>
                  <a:cubicBezTo>
                    <a:pt x="3348" y="292"/>
                    <a:pt x="3057" y="1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8"/>
            <p:cNvSpPr/>
            <p:nvPr/>
          </p:nvSpPr>
          <p:spPr>
            <a:xfrm>
              <a:off x="6448966" y="3491046"/>
              <a:ext cx="107650" cy="50399"/>
            </a:xfrm>
            <a:custGeom>
              <a:avLst/>
              <a:gdLst/>
              <a:ahLst/>
              <a:cxnLst/>
              <a:rect l="l" t="t" r="r" b="b"/>
              <a:pathLst>
                <a:path w="3990" h="1868" extrusionOk="0">
                  <a:moveTo>
                    <a:pt x="934" y="0"/>
                  </a:moveTo>
                  <a:cubicBezTo>
                    <a:pt x="428" y="0"/>
                    <a:pt x="0" y="428"/>
                    <a:pt x="0" y="934"/>
                  </a:cubicBezTo>
                  <a:cubicBezTo>
                    <a:pt x="0" y="1453"/>
                    <a:pt x="428" y="1868"/>
                    <a:pt x="934" y="1868"/>
                  </a:cubicBezTo>
                  <a:lnTo>
                    <a:pt x="3056" y="1868"/>
                  </a:lnTo>
                  <a:cubicBezTo>
                    <a:pt x="3562" y="1868"/>
                    <a:pt x="3990" y="1453"/>
                    <a:pt x="3990" y="934"/>
                  </a:cubicBezTo>
                  <a:cubicBezTo>
                    <a:pt x="3990" y="428"/>
                    <a:pt x="3562" y="0"/>
                    <a:pt x="3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8"/>
            <p:cNvSpPr/>
            <p:nvPr/>
          </p:nvSpPr>
          <p:spPr>
            <a:xfrm>
              <a:off x="6448966" y="3491046"/>
              <a:ext cx="50399" cy="5039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934" y="0"/>
                  </a:moveTo>
                  <a:cubicBezTo>
                    <a:pt x="416" y="0"/>
                    <a:pt x="0" y="416"/>
                    <a:pt x="0" y="934"/>
                  </a:cubicBezTo>
                  <a:cubicBezTo>
                    <a:pt x="0" y="1453"/>
                    <a:pt x="416" y="1868"/>
                    <a:pt x="934" y="1868"/>
                  </a:cubicBezTo>
                  <a:cubicBezTo>
                    <a:pt x="1452" y="1868"/>
                    <a:pt x="1868" y="1453"/>
                    <a:pt x="1868" y="934"/>
                  </a:cubicBezTo>
                  <a:cubicBezTo>
                    <a:pt x="1868" y="416"/>
                    <a:pt x="1452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8"/>
            <p:cNvSpPr/>
            <p:nvPr/>
          </p:nvSpPr>
          <p:spPr>
            <a:xfrm>
              <a:off x="6426788" y="3344788"/>
              <a:ext cx="86579" cy="51343"/>
            </a:xfrm>
            <a:custGeom>
              <a:avLst/>
              <a:gdLst/>
              <a:ahLst/>
              <a:cxnLst/>
              <a:rect l="l" t="t" r="r" b="b"/>
              <a:pathLst>
                <a:path w="3209" h="1903" extrusionOk="0">
                  <a:moveTo>
                    <a:pt x="734" y="1"/>
                  </a:moveTo>
                  <a:cubicBezTo>
                    <a:pt x="264" y="1"/>
                    <a:pt x="1" y="556"/>
                    <a:pt x="304" y="922"/>
                  </a:cubicBezTo>
                  <a:cubicBezTo>
                    <a:pt x="693" y="1386"/>
                    <a:pt x="1464" y="1903"/>
                    <a:pt x="2911" y="1903"/>
                  </a:cubicBezTo>
                  <a:cubicBezTo>
                    <a:pt x="3007" y="1903"/>
                    <a:pt x="3106" y="1900"/>
                    <a:pt x="3208" y="1896"/>
                  </a:cubicBezTo>
                  <a:lnTo>
                    <a:pt x="2829" y="647"/>
                  </a:lnTo>
                  <a:cubicBezTo>
                    <a:pt x="2705" y="268"/>
                    <a:pt x="2350" y="1"/>
                    <a:pt x="1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8"/>
            <p:cNvSpPr/>
            <p:nvPr/>
          </p:nvSpPr>
          <p:spPr>
            <a:xfrm>
              <a:off x="6537541" y="3519672"/>
              <a:ext cx="64806" cy="29975"/>
            </a:xfrm>
            <a:custGeom>
              <a:avLst/>
              <a:gdLst/>
              <a:ahLst/>
              <a:cxnLst/>
              <a:rect l="l" t="t" r="r" b="b"/>
              <a:pathLst>
                <a:path w="2402" h="1111" extrusionOk="0">
                  <a:moveTo>
                    <a:pt x="543" y="1"/>
                  </a:moveTo>
                  <a:cubicBezTo>
                    <a:pt x="240" y="1"/>
                    <a:pt x="1" y="252"/>
                    <a:pt x="1" y="555"/>
                  </a:cubicBezTo>
                  <a:cubicBezTo>
                    <a:pt x="1" y="859"/>
                    <a:pt x="240" y="1110"/>
                    <a:pt x="543" y="1110"/>
                  </a:cubicBezTo>
                  <a:lnTo>
                    <a:pt x="1844" y="1110"/>
                  </a:lnTo>
                  <a:cubicBezTo>
                    <a:pt x="2147" y="1110"/>
                    <a:pt x="2402" y="859"/>
                    <a:pt x="2402" y="555"/>
                  </a:cubicBezTo>
                  <a:cubicBezTo>
                    <a:pt x="2402" y="252"/>
                    <a:pt x="2147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8"/>
            <p:cNvSpPr/>
            <p:nvPr/>
          </p:nvSpPr>
          <p:spPr>
            <a:xfrm>
              <a:off x="6381813" y="3312735"/>
              <a:ext cx="386839" cy="278865"/>
            </a:xfrm>
            <a:custGeom>
              <a:avLst/>
              <a:gdLst/>
              <a:ahLst/>
              <a:cxnLst/>
              <a:rect l="l" t="t" r="r" b="b"/>
              <a:pathLst>
                <a:path w="14338" h="10336" extrusionOk="0">
                  <a:moveTo>
                    <a:pt x="10117" y="419"/>
                  </a:moveTo>
                  <a:cubicBezTo>
                    <a:pt x="10360" y="419"/>
                    <a:pt x="10548" y="622"/>
                    <a:pt x="10548" y="849"/>
                  </a:cubicBezTo>
                  <a:cubicBezTo>
                    <a:pt x="10548" y="1089"/>
                    <a:pt x="10360" y="1277"/>
                    <a:pt x="10117" y="1277"/>
                  </a:cubicBezTo>
                  <a:lnTo>
                    <a:pt x="8058" y="1277"/>
                  </a:lnTo>
                  <a:cubicBezTo>
                    <a:pt x="7819" y="1277"/>
                    <a:pt x="7631" y="1089"/>
                    <a:pt x="7631" y="849"/>
                  </a:cubicBezTo>
                  <a:cubicBezTo>
                    <a:pt x="7631" y="622"/>
                    <a:pt x="7819" y="419"/>
                    <a:pt x="8058" y="419"/>
                  </a:cubicBezTo>
                  <a:close/>
                  <a:moveTo>
                    <a:pt x="3614" y="1404"/>
                  </a:moveTo>
                  <a:cubicBezTo>
                    <a:pt x="3929" y="1404"/>
                    <a:pt x="4205" y="1607"/>
                    <a:pt x="4296" y="1895"/>
                  </a:cubicBezTo>
                  <a:lnTo>
                    <a:pt x="4599" y="2881"/>
                  </a:lnTo>
                  <a:cubicBezTo>
                    <a:pt x="4599" y="2881"/>
                    <a:pt x="2677" y="2844"/>
                    <a:pt x="2135" y="1971"/>
                  </a:cubicBezTo>
                  <a:cubicBezTo>
                    <a:pt x="2059" y="1859"/>
                    <a:pt x="2034" y="1732"/>
                    <a:pt x="2083" y="1607"/>
                  </a:cubicBezTo>
                  <a:cubicBezTo>
                    <a:pt x="2147" y="1480"/>
                    <a:pt x="2262" y="1404"/>
                    <a:pt x="2401" y="1404"/>
                  </a:cubicBezTo>
                  <a:close/>
                  <a:moveTo>
                    <a:pt x="10687" y="1480"/>
                  </a:moveTo>
                  <a:lnTo>
                    <a:pt x="11421" y="4751"/>
                  </a:lnTo>
                  <a:cubicBezTo>
                    <a:pt x="11242" y="4763"/>
                    <a:pt x="11054" y="4790"/>
                    <a:pt x="10875" y="4827"/>
                  </a:cubicBezTo>
                  <a:lnTo>
                    <a:pt x="10156" y="1707"/>
                  </a:lnTo>
                  <a:cubicBezTo>
                    <a:pt x="10360" y="1695"/>
                    <a:pt x="10548" y="1619"/>
                    <a:pt x="10687" y="1480"/>
                  </a:cubicBezTo>
                  <a:close/>
                  <a:moveTo>
                    <a:pt x="3878" y="4245"/>
                  </a:moveTo>
                  <a:lnTo>
                    <a:pt x="4117" y="5066"/>
                  </a:lnTo>
                  <a:cubicBezTo>
                    <a:pt x="3658" y="4807"/>
                    <a:pt x="3121" y="4758"/>
                    <a:pt x="2770" y="4758"/>
                  </a:cubicBezTo>
                  <a:cubicBezTo>
                    <a:pt x="2591" y="4758"/>
                    <a:pt x="2461" y="4771"/>
                    <a:pt x="2413" y="4775"/>
                  </a:cubicBezTo>
                  <a:lnTo>
                    <a:pt x="2098" y="4245"/>
                  </a:lnTo>
                  <a:close/>
                  <a:moveTo>
                    <a:pt x="4029" y="3275"/>
                  </a:moveTo>
                  <a:cubicBezTo>
                    <a:pt x="4205" y="3287"/>
                    <a:pt x="4675" y="3299"/>
                    <a:pt x="4724" y="3299"/>
                  </a:cubicBezTo>
                  <a:lnTo>
                    <a:pt x="5673" y="6406"/>
                  </a:lnTo>
                  <a:lnTo>
                    <a:pt x="5381" y="6406"/>
                  </a:lnTo>
                  <a:cubicBezTo>
                    <a:pt x="5218" y="6040"/>
                    <a:pt x="4978" y="5712"/>
                    <a:pt x="4675" y="5445"/>
                  </a:cubicBezTo>
                  <a:lnTo>
                    <a:pt x="4029" y="3275"/>
                  </a:lnTo>
                  <a:close/>
                  <a:moveTo>
                    <a:pt x="10372" y="4499"/>
                  </a:moveTo>
                  <a:lnTo>
                    <a:pt x="10484" y="4954"/>
                  </a:lnTo>
                  <a:cubicBezTo>
                    <a:pt x="10017" y="5154"/>
                    <a:pt x="9602" y="5473"/>
                    <a:pt x="9311" y="5876"/>
                  </a:cubicBezTo>
                  <a:lnTo>
                    <a:pt x="6682" y="7455"/>
                  </a:lnTo>
                  <a:lnTo>
                    <a:pt x="6694" y="7467"/>
                  </a:lnTo>
                  <a:lnTo>
                    <a:pt x="6682" y="7467"/>
                  </a:lnTo>
                  <a:cubicBezTo>
                    <a:pt x="6670" y="7240"/>
                    <a:pt x="6582" y="7025"/>
                    <a:pt x="6455" y="6861"/>
                  </a:cubicBezTo>
                  <a:lnTo>
                    <a:pt x="10372" y="4499"/>
                  </a:lnTo>
                  <a:close/>
                  <a:moveTo>
                    <a:pt x="3423" y="6822"/>
                  </a:moveTo>
                  <a:cubicBezTo>
                    <a:pt x="3826" y="6822"/>
                    <a:pt x="4157" y="7152"/>
                    <a:pt x="4157" y="7543"/>
                  </a:cubicBezTo>
                  <a:cubicBezTo>
                    <a:pt x="4157" y="7946"/>
                    <a:pt x="3826" y="8262"/>
                    <a:pt x="3423" y="8262"/>
                  </a:cubicBezTo>
                  <a:cubicBezTo>
                    <a:pt x="3032" y="8262"/>
                    <a:pt x="2704" y="7946"/>
                    <a:pt x="2704" y="7543"/>
                  </a:cubicBezTo>
                  <a:cubicBezTo>
                    <a:pt x="2704" y="7152"/>
                    <a:pt x="3032" y="6822"/>
                    <a:pt x="3423" y="6822"/>
                  </a:cubicBezTo>
                  <a:close/>
                  <a:moveTo>
                    <a:pt x="5545" y="6822"/>
                  </a:moveTo>
                  <a:cubicBezTo>
                    <a:pt x="5912" y="6822"/>
                    <a:pt x="6227" y="7101"/>
                    <a:pt x="6267" y="7467"/>
                  </a:cubicBezTo>
                  <a:cubicBezTo>
                    <a:pt x="5533" y="7467"/>
                    <a:pt x="5557" y="8250"/>
                    <a:pt x="5557" y="8262"/>
                  </a:cubicBezTo>
                  <a:lnTo>
                    <a:pt x="4308" y="8262"/>
                  </a:lnTo>
                  <a:cubicBezTo>
                    <a:pt x="4472" y="8074"/>
                    <a:pt x="4572" y="7822"/>
                    <a:pt x="4572" y="7543"/>
                  </a:cubicBezTo>
                  <a:cubicBezTo>
                    <a:pt x="4572" y="7264"/>
                    <a:pt x="4472" y="7013"/>
                    <a:pt x="4308" y="6822"/>
                  </a:cubicBezTo>
                  <a:close/>
                  <a:moveTo>
                    <a:pt x="7616" y="7883"/>
                  </a:moveTo>
                  <a:cubicBezTo>
                    <a:pt x="7807" y="7883"/>
                    <a:pt x="7958" y="8034"/>
                    <a:pt x="7958" y="8225"/>
                  </a:cubicBezTo>
                  <a:cubicBezTo>
                    <a:pt x="7958" y="8413"/>
                    <a:pt x="7807" y="8565"/>
                    <a:pt x="7616" y="8565"/>
                  </a:cubicBezTo>
                  <a:lnTo>
                    <a:pt x="6315" y="8565"/>
                  </a:lnTo>
                  <a:cubicBezTo>
                    <a:pt x="6139" y="8565"/>
                    <a:pt x="5976" y="8413"/>
                    <a:pt x="5976" y="8225"/>
                  </a:cubicBezTo>
                  <a:cubicBezTo>
                    <a:pt x="5976" y="8034"/>
                    <a:pt x="6139" y="7883"/>
                    <a:pt x="6315" y="7883"/>
                  </a:cubicBezTo>
                  <a:close/>
                  <a:moveTo>
                    <a:pt x="2829" y="6279"/>
                  </a:moveTo>
                  <a:cubicBezTo>
                    <a:pt x="3020" y="6279"/>
                    <a:pt x="3196" y="6331"/>
                    <a:pt x="3359" y="6406"/>
                  </a:cubicBezTo>
                  <a:cubicBezTo>
                    <a:pt x="2765" y="6431"/>
                    <a:pt x="2286" y="6937"/>
                    <a:pt x="2286" y="7543"/>
                  </a:cubicBezTo>
                  <a:cubicBezTo>
                    <a:pt x="2286" y="8150"/>
                    <a:pt x="2765" y="8656"/>
                    <a:pt x="3359" y="8680"/>
                  </a:cubicBezTo>
                  <a:cubicBezTo>
                    <a:pt x="3196" y="8768"/>
                    <a:pt x="3020" y="8807"/>
                    <a:pt x="2829" y="8807"/>
                  </a:cubicBezTo>
                  <a:cubicBezTo>
                    <a:pt x="2135" y="8807"/>
                    <a:pt x="1568" y="8237"/>
                    <a:pt x="1568" y="7543"/>
                  </a:cubicBezTo>
                  <a:cubicBezTo>
                    <a:pt x="1568" y="6849"/>
                    <a:pt x="2135" y="6279"/>
                    <a:pt x="2829" y="6279"/>
                  </a:cubicBezTo>
                  <a:close/>
                  <a:moveTo>
                    <a:pt x="2829" y="5169"/>
                  </a:moveTo>
                  <a:cubicBezTo>
                    <a:pt x="3323" y="5169"/>
                    <a:pt x="3790" y="5321"/>
                    <a:pt x="4181" y="5597"/>
                  </a:cubicBezTo>
                  <a:cubicBezTo>
                    <a:pt x="4484" y="5800"/>
                    <a:pt x="4736" y="6079"/>
                    <a:pt x="4915" y="6406"/>
                  </a:cubicBezTo>
                  <a:lnTo>
                    <a:pt x="4054" y="6406"/>
                  </a:lnTo>
                  <a:cubicBezTo>
                    <a:pt x="3738" y="6064"/>
                    <a:pt x="3296" y="5864"/>
                    <a:pt x="2829" y="5864"/>
                  </a:cubicBezTo>
                  <a:cubicBezTo>
                    <a:pt x="1907" y="5864"/>
                    <a:pt x="1149" y="6622"/>
                    <a:pt x="1149" y="7543"/>
                  </a:cubicBezTo>
                  <a:cubicBezTo>
                    <a:pt x="1149" y="8465"/>
                    <a:pt x="1907" y="9223"/>
                    <a:pt x="2829" y="9223"/>
                  </a:cubicBezTo>
                  <a:cubicBezTo>
                    <a:pt x="3296" y="9223"/>
                    <a:pt x="3738" y="9035"/>
                    <a:pt x="4054" y="8692"/>
                  </a:cubicBezTo>
                  <a:lnTo>
                    <a:pt x="4915" y="8692"/>
                  </a:lnTo>
                  <a:cubicBezTo>
                    <a:pt x="4496" y="9450"/>
                    <a:pt x="3702" y="9917"/>
                    <a:pt x="2829" y="9917"/>
                  </a:cubicBezTo>
                  <a:cubicBezTo>
                    <a:pt x="1516" y="9917"/>
                    <a:pt x="455" y="8856"/>
                    <a:pt x="455" y="7543"/>
                  </a:cubicBezTo>
                  <a:cubicBezTo>
                    <a:pt x="455" y="6231"/>
                    <a:pt x="1516" y="5169"/>
                    <a:pt x="2829" y="5169"/>
                  </a:cubicBezTo>
                  <a:close/>
                  <a:moveTo>
                    <a:pt x="8058" y="0"/>
                  </a:moveTo>
                  <a:cubicBezTo>
                    <a:pt x="7592" y="0"/>
                    <a:pt x="7201" y="379"/>
                    <a:pt x="7201" y="849"/>
                  </a:cubicBezTo>
                  <a:cubicBezTo>
                    <a:pt x="7201" y="1328"/>
                    <a:pt x="7592" y="1707"/>
                    <a:pt x="8058" y="1707"/>
                  </a:cubicBezTo>
                  <a:lnTo>
                    <a:pt x="9726" y="1707"/>
                  </a:lnTo>
                  <a:lnTo>
                    <a:pt x="10269" y="4069"/>
                  </a:lnTo>
                  <a:lnTo>
                    <a:pt x="6152" y="6546"/>
                  </a:lnTo>
                  <a:lnTo>
                    <a:pt x="4699" y="1771"/>
                  </a:lnTo>
                  <a:cubicBezTo>
                    <a:pt x="4548" y="1304"/>
                    <a:pt x="4105" y="986"/>
                    <a:pt x="3614" y="986"/>
                  </a:cubicBezTo>
                  <a:lnTo>
                    <a:pt x="2401" y="986"/>
                  </a:lnTo>
                  <a:cubicBezTo>
                    <a:pt x="2098" y="986"/>
                    <a:pt x="1831" y="1152"/>
                    <a:pt x="1704" y="1428"/>
                  </a:cubicBezTo>
                  <a:cubicBezTo>
                    <a:pt x="1580" y="1695"/>
                    <a:pt x="1616" y="2010"/>
                    <a:pt x="1819" y="2238"/>
                  </a:cubicBezTo>
                  <a:cubicBezTo>
                    <a:pt x="1959" y="2414"/>
                    <a:pt x="2147" y="2577"/>
                    <a:pt x="2386" y="2744"/>
                  </a:cubicBezTo>
                  <a:lnTo>
                    <a:pt x="746" y="2744"/>
                  </a:lnTo>
                  <a:cubicBezTo>
                    <a:pt x="479" y="2744"/>
                    <a:pt x="252" y="2881"/>
                    <a:pt x="128" y="3108"/>
                  </a:cubicBezTo>
                  <a:cubicBezTo>
                    <a:pt x="0" y="3335"/>
                    <a:pt x="0" y="3614"/>
                    <a:pt x="140" y="3829"/>
                  </a:cubicBezTo>
                  <a:lnTo>
                    <a:pt x="670" y="4763"/>
                  </a:lnTo>
                  <a:cubicBezTo>
                    <a:pt x="697" y="4818"/>
                    <a:pt x="759" y="4880"/>
                    <a:pt x="843" y="4880"/>
                  </a:cubicBezTo>
                  <a:cubicBezTo>
                    <a:pt x="875" y="4880"/>
                    <a:pt x="909" y="4872"/>
                    <a:pt x="946" y="4851"/>
                  </a:cubicBezTo>
                  <a:cubicBezTo>
                    <a:pt x="1049" y="4790"/>
                    <a:pt x="1086" y="4663"/>
                    <a:pt x="1037" y="4563"/>
                  </a:cubicBezTo>
                  <a:lnTo>
                    <a:pt x="507" y="3626"/>
                  </a:lnTo>
                  <a:lnTo>
                    <a:pt x="507" y="3614"/>
                  </a:lnTo>
                  <a:cubicBezTo>
                    <a:pt x="443" y="3526"/>
                    <a:pt x="443" y="3411"/>
                    <a:pt x="491" y="3311"/>
                  </a:cubicBezTo>
                  <a:cubicBezTo>
                    <a:pt x="543" y="3223"/>
                    <a:pt x="643" y="3159"/>
                    <a:pt x="746" y="3159"/>
                  </a:cubicBezTo>
                  <a:lnTo>
                    <a:pt x="3387" y="3159"/>
                  </a:lnTo>
                  <a:cubicBezTo>
                    <a:pt x="3447" y="3172"/>
                    <a:pt x="3511" y="3199"/>
                    <a:pt x="3575" y="3211"/>
                  </a:cubicBezTo>
                  <a:lnTo>
                    <a:pt x="3750" y="3829"/>
                  </a:lnTo>
                  <a:lnTo>
                    <a:pt x="1731" y="3829"/>
                  </a:lnTo>
                  <a:cubicBezTo>
                    <a:pt x="1656" y="3829"/>
                    <a:pt x="1592" y="3866"/>
                    <a:pt x="1552" y="3929"/>
                  </a:cubicBezTo>
                  <a:cubicBezTo>
                    <a:pt x="1516" y="3993"/>
                    <a:pt x="1516" y="4081"/>
                    <a:pt x="1552" y="4145"/>
                  </a:cubicBezTo>
                  <a:lnTo>
                    <a:pt x="1983" y="4878"/>
                  </a:lnTo>
                  <a:cubicBezTo>
                    <a:pt x="858" y="5245"/>
                    <a:pt x="37" y="6291"/>
                    <a:pt x="37" y="7543"/>
                  </a:cubicBezTo>
                  <a:cubicBezTo>
                    <a:pt x="37" y="9083"/>
                    <a:pt x="1289" y="10335"/>
                    <a:pt x="2829" y="10335"/>
                  </a:cubicBezTo>
                  <a:cubicBezTo>
                    <a:pt x="3941" y="10335"/>
                    <a:pt x="4927" y="9690"/>
                    <a:pt x="5381" y="8692"/>
                  </a:cubicBezTo>
                  <a:cubicBezTo>
                    <a:pt x="5381" y="8692"/>
                    <a:pt x="5660" y="8680"/>
                    <a:pt x="5709" y="8680"/>
                  </a:cubicBezTo>
                  <a:cubicBezTo>
                    <a:pt x="5848" y="8868"/>
                    <a:pt x="6076" y="8983"/>
                    <a:pt x="6315" y="8983"/>
                  </a:cubicBezTo>
                  <a:lnTo>
                    <a:pt x="7616" y="8983"/>
                  </a:lnTo>
                  <a:cubicBezTo>
                    <a:pt x="8046" y="8983"/>
                    <a:pt x="8389" y="8641"/>
                    <a:pt x="8389" y="8225"/>
                  </a:cubicBezTo>
                  <a:cubicBezTo>
                    <a:pt x="8389" y="7807"/>
                    <a:pt x="8046" y="7467"/>
                    <a:pt x="7616" y="7467"/>
                  </a:cubicBezTo>
                  <a:lnTo>
                    <a:pt x="7464" y="7467"/>
                  </a:lnTo>
                  <a:lnTo>
                    <a:pt x="8919" y="6594"/>
                  </a:lnTo>
                  <a:lnTo>
                    <a:pt x="8919" y="6594"/>
                  </a:lnTo>
                  <a:cubicBezTo>
                    <a:pt x="8804" y="6885"/>
                    <a:pt x="8741" y="7216"/>
                    <a:pt x="8741" y="7543"/>
                  </a:cubicBezTo>
                  <a:cubicBezTo>
                    <a:pt x="8741" y="9083"/>
                    <a:pt x="10005" y="10335"/>
                    <a:pt x="11545" y="10335"/>
                  </a:cubicBezTo>
                  <a:cubicBezTo>
                    <a:pt x="13088" y="10335"/>
                    <a:pt x="14337" y="9083"/>
                    <a:pt x="14337" y="7543"/>
                  </a:cubicBezTo>
                  <a:cubicBezTo>
                    <a:pt x="14337" y="7001"/>
                    <a:pt x="14186" y="6482"/>
                    <a:pt x="13895" y="6027"/>
                  </a:cubicBezTo>
                  <a:cubicBezTo>
                    <a:pt x="13852" y="5969"/>
                    <a:pt x="13784" y="5932"/>
                    <a:pt x="13713" y="5932"/>
                  </a:cubicBezTo>
                  <a:cubicBezTo>
                    <a:pt x="13676" y="5932"/>
                    <a:pt x="13638" y="5942"/>
                    <a:pt x="13603" y="5964"/>
                  </a:cubicBezTo>
                  <a:cubicBezTo>
                    <a:pt x="13503" y="6027"/>
                    <a:pt x="13479" y="6167"/>
                    <a:pt x="13543" y="6255"/>
                  </a:cubicBezTo>
                  <a:cubicBezTo>
                    <a:pt x="13794" y="6646"/>
                    <a:pt x="13922" y="7088"/>
                    <a:pt x="13922" y="7543"/>
                  </a:cubicBezTo>
                  <a:cubicBezTo>
                    <a:pt x="13922" y="8856"/>
                    <a:pt x="12861" y="9917"/>
                    <a:pt x="11545" y="9917"/>
                  </a:cubicBezTo>
                  <a:cubicBezTo>
                    <a:pt x="10232" y="9917"/>
                    <a:pt x="9171" y="8856"/>
                    <a:pt x="9171" y="7543"/>
                  </a:cubicBezTo>
                  <a:cubicBezTo>
                    <a:pt x="9171" y="6231"/>
                    <a:pt x="10232" y="5169"/>
                    <a:pt x="11545" y="5169"/>
                  </a:cubicBezTo>
                  <a:cubicBezTo>
                    <a:pt x="12075" y="5169"/>
                    <a:pt x="12570" y="5333"/>
                    <a:pt x="12985" y="5661"/>
                  </a:cubicBezTo>
                  <a:cubicBezTo>
                    <a:pt x="13028" y="5687"/>
                    <a:pt x="13075" y="5701"/>
                    <a:pt x="13121" y="5701"/>
                  </a:cubicBezTo>
                  <a:cubicBezTo>
                    <a:pt x="13184" y="5701"/>
                    <a:pt x="13244" y="5675"/>
                    <a:pt x="13288" y="5624"/>
                  </a:cubicBezTo>
                  <a:cubicBezTo>
                    <a:pt x="13352" y="5533"/>
                    <a:pt x="13340" y="5397"/>
                    <a:pt x="13252" y="5333"/>
                  </a:cubicBezTo>
                  <a:cubicBezTo>
                    <a:pt x="12833" y="5018"/>
                    <a:pt x="12367" y="4827"/>
                    <a:pt x="11860" y="4763"/>
                  </a:cubicBezTo>
                  <a:lnTo>
                    <a:pt x="10966" y="822"/>
                  </a:lnTo>
                  <a:cubicBezTo>
                    <a:pt x="10951" y="367"/>
                    <a:pt x="10587" y="0"/>
                    <a:pt x="10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8"/>
            <p:cNvSpPr/>
            <p:nvPr/>
          </p:nvSpPr>
          <p:spPr>
            <a:xfrm>
              <a:off x="6647971" y="3470919"/>
              <a:ext cx="90653" cy="90653"/>
            </a:xfrm>
            <a:custGeom>
              <a:avLst/>
              <a:gdLst/>
              <a:ahLst/>
              <a:cxnLst/>
              <a:rect l="l" t="t" r="r" b="b"/>
              <a:pathLst>
                <a:path w="3360" h="3360" extrusionOk="0">
                  <a:moveTo>
                    <a:pt x="1697" y="426"/>
                  </a:moveTo>
                  <a:cubicBezTo>
                    <a:pt x="1794" y="426"/>
                    <a:pt x="1869" y="436"/>
                    <a:pt x="1907" y="443"/>
                  </a:cubicBezTo>
                  <a:lnTo>
                    <a:pt x="2059" y="1125"/>
                  </a:lnTo>
                  <a:cubicBezTo>
                    <a:pt x="2086" y="1201"/>
                    <a:pt x="2071" y="1453"/>
                    <a:pt x="1807" y="1453"/>
                  </a:cubicBezTo>
                  <a:cubicBezTo>
                    <a:pt x="1795" y="1453"/>
                    <a:pt x="1592" y="1441"/>
                    <a:pt x="1540" y="1238"/>
                  </a:cubicBezTo>
                  <a:lnTo>
                    <a:pt x="1365" y="468"/>
                  </a:lnTo>
                  <a:cubicBezTo>
                    <a:pt x="1484" y="436"/>
                    <a:pt x="1601" y="426"/>
                    <a:pt x="1697" y="426"/>
                  </a:cubicBezTo>
                  <a:close/>
                  <a:moveTo>
                    <a:pt x="2374" y="631"/>
                  </a:moveTo>
                  <a:lnTo>
                    <a:pt x="2374" y="631"/>
                  </a:lnTo>
                  <a:cubicBezTo>
                    <a:pt x="2717" y="859"/>
                    <a:pt x="2944" y="1250"/>
                    <a:pt x="2944" y="1680"/>
                  </a:cubicBezTo>
                  <a:cubicBezTo>
                    <a:pt x="2944" y="2374"/>
                    <a:pt x="2374" y="2944"/>
                    <a:pt x="1680" y="2944"/>
                  </a:cubicBezTo>
                  <a:cubicBezTo>
                    <a:pt x="986" y="2944"/>
                    <a:pt x="419" y="2374"/>
                    <a:pt x="419" y="1680"/>
                  </a:cubicBezTo>
                  <a:cubicBezTo>
                    <a:pt x="419" y="1250"/>
                    <a:pt x="646" y="871"/>
                    <a:pt x="974" y="643"/>
                  </a:cubicBezTo>
                  <a:lnTo>
                    <a:pt x="1137" y="1338"/>
                  </a:lnTo>
                  <a:lnTo>
                    <a:pt x="1137" y="1353"/>
                  </a:lnTo>
                  <a:cubicBezTo>
                    <a:pt x="1237" y="1768"/>
                    <a:pt x="1604" y="1868"/>
                    <a:pt x="1807" y="1868"/>
                  </a:cubicBezTo>
                  <a:cubicBezTo>
                    <a:pt x="2465" y="1820"/>
                    <a:pt x="2514" y="1238"/>
                    <a:pt x="2465" y="1034"/>
                  </a:cubicBezTo>
                  <a:lnTo>
                    <a:pt x="2374" y="631"/>
                  </a:lnTo>
                  <a:close/>
                  <a:moveTo>
                    <a:pt x="1680" y="1"/>
                  </a:moveTo>
                  <a:cubicBezTo>
                    <a:pt x="758" y="1"/>
                    <a:pt x="0" y="759"/>
                    <a:pt x="0" y="1680"/>
                  </a:cubicBezTo>
                  <a:cubicBezTo>
                    <a:pt x="0" y="2602"/>
                    <a:pt x="758" y="3360"/>
                    <a:pt x="1680" y="3360"/>
                  </a:cubicBezTo>
                  <a:cubicBezTo>
                    <a:pt x="2602" y="3360"/>
                    <a:pt x="3359" y="2602"/>
                    <a:pt x="3359" y="1680"/>
                  </a:cubicBezTo>
                  <a:cubicBezTo>
                    <a:pt x="3359" y="759"/>
                    <a:pt x="2602" y="1"/>
                    <a:pt x="1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7" name="Google Shape;3497;p78"/>
          <p:cNvGrpSpPr/>
          <p:nvPr/>
        </p:nvGrpSpPr>
        <p:grpSpPr>
          <a:xfrm>
            <a:off x="5607637" y="3311972"/>
            <a:ext cx="349688" cy="386192"/>
            <a:chOff x="5597558" y="3259234"/>
            <a:chExt cx="349688" cy="386192"/>
          </a:xfrm>
        </p:grpSpPr>
        <p:sp>
          <p:nvSpPr>
            <p:cNvPr id="3498" name="Google Shape;3498;p78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8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8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8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8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8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8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8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8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8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8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8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8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8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8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8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8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5" name="Google Shape;3515;p78"/>
          <p:cNvGrpSpPr/>
          <p:nvPr/>
        </p:nvGrpSpPr>
        <p:grpSpPr>
          <a:xfrm>
            <a:off x="4770380" y="3337535"/>
            <a:ext cx="386192" cy="335065"/>
            <a:chOff x="4754406" y="3264711"/>
            <a:chExt cx="386192" cy="335065"/>
          </a:xfrm>
        </p:grpSpPr>
        <p:sp>
          <p:nvSpPr>
            <p:cNvPr id="3516" name="Google Shape;3516;p7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9" name="Google Shape;3529;p78"/>
          <p:cNvGrpSpPr/>
          <p:nvPr/>
        </p:nvGrpSpPr>
        <p:grpSpPr>
          <a:xfrm>
            <a:off x="3962693" y="3320524"/>
            <a:ext cx="385113" cy="369086"/>
            <a:chOff x="3952156" y="3268488"/>
            <a:chExt cx="385113" cy="369086"/>
          </a:xfrm>
        </p:grpSpPr>
        <p:sp>
          <p:nvSpPr>
            <p:cNvPr id="3530" name="Google Shape;3530;p78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8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8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8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8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8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8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8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8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8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8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8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8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8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4" name="Google Shape;3544;p78"/>
          <p:cNvGrpSpPr/>
          <p:nvPr/>
        </p:nvGrpSpPr>
        <p:grpSpPr>
          <a:xfrm>
            <a:off x="3160578" y="3337535"/>
            <a:ext cx="386165" cy="335065"/>
            <a:chOff x="3138304" y="3295387"/>
            <a:chExt cx="386165" cy="335065"/>
          </a:xfrm>
        </p:grpSpPr>
        <p:sp>
          <p:nvSpPr>
            <p:cNvPr id="3545" name="Google Shape;3545;p78"/>
            <p:cNvSpPr/>
            <p:nvPr/>
          </p:nvSpPr>
          <p:spPr>
            <a:xfrm>
              <a:off x="3226556" y="3301188"/>
              <a:ext cx="292112" cy="159533"/>
            </a:xfrm>
            <a:custGeom>
              <a:avLst/>
              <a:gdLst/>
              <a:ahLst/>
              <a:cxnLst/>
              <a:rect l="l" t="t" r="r" b="b"/>
              <a:pathLst>
                <a:path w="10827" h="5913" extrusionOk="0">
                  <a:moveTo>
                    <a:pt x="3323" y="1"/>
                  </a:moveTo>
                  <a:cubicBezTo>
                    <a:pt x="2310" y="1"/>
                    <a:pt x="1440" y="671"/>
                    <a:pt x="1174" y="1641"/>
                  </a:cubicBezTo>
                  <a:lnTo>
                    <a:pt x="0" y="5913"/>
                  </a:lnTo>
                  <a:lnTo>
                    <a:pt x="10827" y="5913"/>
                  </a:lnTo>
                  <a:lnTo>
                    <a:pt x="10827" y="1402"/>
                  </a:lnTo>
                  <a:cubicBezTo>
                    <a:pt x="10827" y="632"/>
                    <a:pt x="10193" y="1"/>
                    <a:pt x="9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8"/>
            <p:cNvSpPr/>
            <p:nvPr/>
          </p:nvSpPr>
          <p:spPr>
            <a:xfrm>
              <a:off x="3257556" y="3331540"/>
              <a:ext cx="96453" cy="129180"/>
            </a:xfrm>
            <a:custGeom>
              <a:avLst/>
              <a:gdLst/>
              <a:ahLst/>
              <a:cxnLst/>
              <a:rect l="l" t="t" r="r" b="b"/>
              <a:pathLst>
                <a:path w="3575" h="4788" extrusionOk="0">
                  <a:moveTo>
                    <a:pt x="2174" y="1"/>
                  </a:moveTo>
                  <a:cubicBezTo>
                    <a:pt x="1680" y="1"/>
                    <a:pt x="1237" y="340"/>
                    <a:pt x="1113" y="807"/>
                  </a:cubicBezTo>
                  <a:lnTo>
                    <a:pt x="0" y="4788"/>
                  </a:lnTo>
                  <a:lnTo>
                    <a:pt x="3575" y="4788"/>
                  </a:lnTo>
                  <a:lnTo>
                    <a:pt x="3575" y="807"/>
                  </a:lnTo>
                  <a:cubicBezTo>
                    <a:pt x="3575" y="365"/>
                    <a:pt x="3223" y="1"/>
                    <a:pt x="2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8"/>
            <p:cNvSpPr/>
            <p:nvPr/>
          </p:nvSpPr>
          <p:spPr>
            <a:xfrm>
              <a:off x="3391134" y="3331540"/>
              <a:ext cx="96534" cy="129180"/>
            </a:xfrm>
            <a:custGeom>
              <a:avLst/>
              <a:gdLst/>
              <a:ahLst/>
              <a:cxnLst/>
              <a:rect l="l" t="t" r="r" b="b"/>
              <a:pathLst>
                <a:path w="3578" h="4788" extrusionOk="0">
                  <a:moveTo>
                    <a:pt x="822" y="1"/>
                  </a:moveTo>
                  <a:cubicBezTo>
                    <a:pt x="367" y="1"/>
                    <a:pt x="0" y="380"/>
                    <a:pt x="0" y="834"/>
                  </a:cubicBezTo>
                  <a:lnTo>
                    <a:pt x="0" y="4788"/>
                  </a:lnTo>
                  <a:lnTo>
                    <a:pt x="3578" y="4788"/>
                  </a:lnTo>
                  <a:lnTo>
                    <a:pt x="3578" y="834"/>
                  </a:lnTo>
                  <a:cubicBezTo>
                    <a:pt x="3578" y="380"/>
                    <a:pt x="3211" y="1"/>
                    <a:pt x="2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8"/>
            <p:cNvSpPr/>
            <p:nvPr/>
          </p:nvSpPr>
          <p:spPr>
            <a:xfrm>
              <a:off x="3144105" y="3417768"/>
              <a:ext cx="374563" cy="155108"/>
            </a:xfrm>
            <a:custGeom>
              <a:avLst/>
              <a:gdLst/>
              <a:ahLst/>
              <a:cxnLst/>
              <a:rect l="l" t="t" r="r" b="b"/>
              <a:pathLst>
                <a:path w="13883" h="5749" extrusionOk="0">
                  <a:moveTo>
                    <a:pt x="3168" y="0"/>
                  </a:moveTo>
                  <a:cubicBezTo>
                    <a:pt x="1413" y="0"/>
                    <a:pt x="0" y="1428"/>
                    <a:pt x="0" y="3183"/>
                  </a:cubicBezTo>
                  <a:lnTo>
                    <a:pt x="0" y="4723"/>
                  </a:lnTo>
                  <a:cubicBezTo>
                    <a:pt x="0" y="5293"/>
                    <a:pt x="455" y="5748"/>
                    <a:pt x="1022" y="5748"/>
                  </a:cubicBezTo>
                  <a:lnTo>
                    <a:pt x="12630" y="5748"/>
                  </a:lnTo>
                  <a:cubicBezTo>
                    <a:pt x="13325" y="5748"/>
                    <a:pt x="13883" y="5190"/>
                    <a:pt x="13883" y="4496"/>
                  </a:cubicBezTo>
                  <a:lnTo>
                    <a:pt x="13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8"/>
            <p:cNvSpPr/>
            <p:nvPr/>
          </p:nvSpPr>
          <p:spPr>
            <a:xfrm>
              <a:off x="3196203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8"/>
            <p:cNvSpPr/>
            <p:nvPr/>
          </p:nvSpPr>
          <p:spPr>
            <a:xfrm>
              <a:off x="3379910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8"/>
            <p:cNvSpPr/>
            <p:nvPr/>
          </p:nvSpPr>
          <p:spPr>
            <a:xfrm>
              <a:off x="3144429" y="3454245"/>
              <a:ext cx="67828" cy="41252"/>
            </a:xfrm>
            <a:custGeom>
              <a:avLst/>
              <a:gdLst/>
              <a:ahLst/>
              <a:cxnLst/>
              <a:rect l="l" t="t" r="r" b="b"/>
              <a:pathLst>
                <a:path w="2514" h="1529" extrusionOk="0">
                  <a:moveTo>
                    <a:pt x="567" y="0"/>
                  </a:moveTo>
                  <a:cubicBezTo>
                    <a:pt x="252" y="440"/>
                    <a:pt x="49" y="958"/>
                    <a:pt x="0" y="1528"/>
                  </a:cubicBezTo>
                  <a:lnTo>
                    <a:pt x="1744" y="1528"/>
                  </a:lnTo>
                  <a:cubicBezTo>
                    <a:pt x="2171" y="1528"/>
                    <a:pt x="2514" y="1186"/>
                    <a:pt x="2514" y="758"/>
                  </a:cubicBezTo>
                  <a:cubicBezTo>
                    <a:pt x="2514" y="340"/>
                    <a:pt x="2171" y="0"/>
                    <a:pt x="1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8"/>
            <p:cNvSpPr/>
            <p:nvPr/>
          </p:nvSpPr>
          <p:spPr>
            <a:xfrm>
              <a:off x="3263033" y="3396238"/>
              <a:ext cx="32754" cy="58034"/>
            </a:xfrm>
            <a:custGeom>
              <a:avLst/>
              <a:gdLst/>
              <a:ahLst/>
              <a:cxnLst/>
              <a:rect l="l" t="t" r="r" b="b"/>
              <a:pathLst>
                <a:path w="1214" h="2151" extrusionOk="0">
                  <a:moveTo>
                    <a:pt x="607" y="1"/>
                  </a:moveTo>
                  <a:cubicBezTo>
                    <a:pt x="276" y="1"/>
                    <a:pt x="0" y="268"/>
                    <a:pt x="0" y="607"/>
                  </a:cubicBezTo>
                  <a:lnTo>
                    <a:pt x="0" y="1544"/>
                  </a:lnTo>
                  <a:cubicBezTo>
                    <a:pt x="0" y="1871"/>
                    <a:pt x="276" y="2150"/>
                    <a:pt x="607" y="2150"/>
                  </a:cubicBezTo>
                  <a:cubicBezTo>
                    <a:pt x="946" y="2150"/>
                    <a:pt x="1213" y="1871"/>
                    <a:pt x="1213" y="1544"/>
                  </a:cubicBezTo>
                  <a:lnTo>
                    <a:pt x="1213" y="607"/>
                  </a:lnTo>
                  <a:cubicBezTo>
                    <a:pt x="1213" y="268"/>
                    <a:pt x="946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8"/>
            <p:cNvSpPr/>
            <p:nvPr/>
          </p:nvSpPr>
          <p:spPr>
            <a:xfrm>
              <a:off x="3483136" y="3444344"/>
              <a:ext cx="35533" cy="29300"/>
            </a:xfrm>
            <a:custGeom>
              <a:avLst/>
              <a:gdLst/>
              <a:ahLst/>
              <a:cxnLst/>
              <a:rect l="l" t="t" r="r" b="b"/>
              <a:pathLst>
                <a:path w="1317" h="1086" extrusionOk="0">
                  <a:moveTo>
                    <a:pt x="546" y="0"/>
                  </a:moveTo>
                  <a:cubicBezTo>
                    <a:pt x="243" y="0"/>
                    <a:pt x="1" y="240"/>
                    <a:pt x="1" y="543"/>
                  </a:cubicBezTo>
                  <a:cubicBezTo>
                    <a:pt x="1" y="846"/>
                    <a:pt x="243" y="1086"/>
                    <a:pt x="546" y="1086"/>
                  </a:cubicBezTo>
                  <a:lnTo>
                    <a:pt x="1317" y="1086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8"/>
            <p:cNvSpPr/>
            <p:nvPr/>
          </p:nvSpPr>
          <p:spPr>
            <a:xfrm>
              <a:off x="3483136" y="3494392"/>
              <a:ext cx="35533" cy="29408"/>
            </a:xfrm>
            <a:custGeom>
              <a:avLst/>
              <a:gdLst/>
              <a:ahLst/>
              <a:cxnLst/>
              <a:rect l="l" t="t" r="r" b="b"/>
              <a:pathLst>
                <a:path w="1317" h="1090" extrusionOk="0">
                  <a:moveTo>
                    <a:pt x="546" y="1"/>
                  </a:moveTo>
                  <a:cubicBezTo>
                    <a:pt x="243" y="1"/>
                    <a:pt x="1" y="240"/>
                    <a:pt x="1" y="543"/>
                  </a:cubicBezTo>
                  <a:cubicBezTo>
                    <a:pt x="1" y="847"/>
                    <a:pt x="243" y="1089"/>
                    <a:pt x="546" y="1089"/>
                  </a:cubicBezTo>
                  <a:lnTo>
                    <a:pt x="1317" y="108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8"/>
            <p:cNvSpPr/>
            <p:nvPr/>
          </p:nvSpPr>
          <p:spPr>
            <a:xfrm>
              <a:off x="3216978" y="3541769"/>
              <a:ext cx="62108" cy="62432"/>
            </a:xfrm>
            <a:custGeom>
              <a:avLst/>
              <a:gdLst/>
              <a:ahLst/>
              <a:cxnLst/>
              <a:rect l="l" t="t" r="r" b="b"/>
              <a:pathLst>
                <a:path w="2302" h="2314" extrusionOk="0">
                  <a:moveTo>
                    <a:pt x="1150" y="0"/>
                  </a:moveTo>
                  <a:cubicBezTo>
                    <a:pt x="910" y="0"/>
                    <a:pt x="671" y="76"/>
                    <a:pt x="483" y="215"/>
                  </a:cubicBezTo>
                  <a:cubicBezTo>
                    <a:pt x="380" y="291"/>
                    <a:pt x="355" y="418"/>
                    <a:pt x="431" y="506"/>
                  </a:cubicBezTo>
                  <a:cubicBezTo>
                    <a:pt x="470" y="567"/>
                    <a:pt x="537" y="601"/>
                    <a:pt x="603" y="601"/>
                  </a:cubicBezTo>
                  <a:cubicBezTo>
                    <a:pt x="646" y="601"/>
                    <a:pt x="688" y="588"/>
                    <a:pt x="722" y="558"/>
                  </a:cubicBezTo>
                  <a:cubicBezTo>
                    <a:pt x="846" y="470"/>
                    <a:pt x="998" y="418"/>
                    <a:pt x="1150" y="418"/>
                  </a:cubicBezTo>
                  <a:cubicBezTo>
                    <a:pt x="1556" y="418"/>
                    <a:pt x="1883" y="746"/>
                    <a:pt x="1883" y="1152"/>
                  </a:cubicBezTo>
                  <a:cubicBezTo>
                    <a:pt x="1883" y="1555"/>
                    <a:pt x="1556" y="1883"/>
                    <a:pt x="1150" y="1883"/>
                  </a:cubicBezTo>
                  <a:cubicBezTo>
                    <a:pt x="746" y="1883"/>
                    <a:pt x="419" y="1555"/>
                    <a:pt x="419" y="1152"/>
                  </a:cubicBezTo>
                  <a:cubicBezTo>
                    <a:pt x="419" y="1037"/>
                    <a:pt x="316" y="949"/>
                    <a:pt x="204" y="949"/>
                  </a:cubicBezTo>
                  <a:cubicBezTo>
                    <a:pt x="89" y="949"/>
                    <a:pt x="1" y="1037"/>
                    <a:pt x="1" y="1152"/>
                  </a:cubicBezTo>
                  <a:cubicBezTo>
                    <a:pt x="1" y="1795"/>
                    <a:pt x="507" y="2313"/>
                    <a:pt x="1150" y="2313"/>
                  </a:cubicBezTo>
                  <a:cubicBezTo>
                    <a:pt x="1783" y="2313"/>
                    <a:pt x="2302" y="1795"/>
                    <a:pt x="2302" y="1152"/>
                  </a:cubicBezTo>
                  <a:cubicBezTo>
                    <a:pt x="2302" y="519"/>
                    <a:pt x="1783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8"/>
            <p:cNvSpPr/>
            <p:nvPr/>
          </p:nvSpPr>
          <p:spPr>
            <a:xfrm>
              <a:off x="3400361" y="3541769"/>
              <a:ext cx="62351" cy="62432"/>
            </a:xfrm>
            <a:custGeom>
              <a:avLst/>
              <a:gdLst/>
              <a:ahLst/>
              <a:cxnLst/>
              <a:rect l="l" t="t" r="r" b="b"/>
              <a:pathLst>
                <a:path w="2311" h="2314" extrusionOk="0">
                  <a:moveTo>
                    <a:pt x="1162" y="418"/>
                  </a:moveTo>
                  <a:cubicBezTo>
                    <a:pt x="1568" y="418"/>
                    <a:pt x="1896" y="746"/>
                    <a:pt x="1896" y="1152"/>
                  </a:cubicBezTo>
                  <a:cubicBezTo>
                    <a:pt x="1896" y="1555"/>
                    <a:pt x="1568" y="1883"/>
                    <a:pt x="1162" y="1883"/>
                  </a:cubicBezTo>
                  <a:cubicBezTo>
                    <a:pt x="759" y="1883"/>
                    <a:pt x="431" y="1555"/>
                    <a:pt x="431" y="1152"/>
                  </a:cubicBezTo>
                  <a:cubicBezTo>
                    <a:pt x="431" y="746"/>
                    <a:pt x="759" y="418"/>
                    <a:pt x="1162" y="418"/>
                  </a:cubicBezTo>
                  <a:close/>
                  <a:moveTo>
                    <a:pt x="1162" y="0"/>
                  </a:moveTo>
                  <a:cubicBezTo>
                    <a:pt x="519" y="0"/>
                    <a:pt x="1" y="519"/>
                    <a:pt x="1" y="1152"/>
                  </a:cubicBezTo>
                  <a:cubicBezTo>
                    <a:pt x="1" y="1795"/>
                    <a:pt x="519" y="2313"/>
                    <a:pt x="1162" y="2313"/>
                  </a:cubicBezTo>
                  <a:cubicBezTo>
                    <a:pt x="1795" y="2313"/>
                    <a:pt x="2311" y="1795"/>
                    <a:pt x="2311" y="1152"/>
                  </a:cubicBezTo>
                  <a:cubicBezTo>
                    <a:pt x="2311" y="519"/>
                    <a:pt x="1795" y="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8"/>
            <p:cNvSpPr/>
            <p:nvPr/>
          </p:nvSpPr>
          <p:spPr>
            <a:xfrm>
              <a:off x="3138304" y="3295387"/>
              <a:ext cx="386165" cy="335065"/>
            </a:xfrm>
            <a:custGeom>
              <a:avLst/>
              <a:gdLst/>
              <a:ahLst/>
              <a:cxnLst/>
              <a:rect l="l" t="t" r="r" b="b"/>
              <a:pathLst>
                <a:path w="14313" h="12419" extrusionOk="0">
                  <a:moveTo>
                    <a:pt x="7795" y="416"/>
                  </a:moveTo>
                  <a:lnTo>
                    <a:pt x="7795" y="1326"/>
                  </a:lnTo>
                  <a:cubicBezTo>
                    <a:pt x="7628" y="1201"/>
                    <a:pt x="7416" y="1138"/>
                    <a:pt x="7200" y="1138"/>
                  </a:cubicBezTo>
                  <a:lnTo>
                    <a:pt x="6594" y="1138"/>
                  </a:lnTo>
                  <a:cubicBezTo>
                    <a:pt x="6000" y="1138"/>
                    <a:pt x="5481" y="1529"/>
                    <a:pt x="5330" y="2099"/>
                  </a:cubicBezTo>
                  <a:lnTo>
                    <a:pt x="4915" y="3587"/>
                  </a:lnTo>
                  <a:cubicBezTo>
                    <a:pt x="4623" y="3715"/>
                    <a:pt x="4420" y="3993"/>
                    <a:pt x="4420" y="4333"/>
                  </a:cubicBezTo>
                  <a:lnTo>
                    <a:pt x="3978" y="4333"/>
                  </a:lnTo>
                  <a:lnTo>
                    <a:pt x="4648" y="1908"/>
                  </a:lnTo>
                  <a:cubicBezTo>
                    <a:pt x="4887" y="1038"/>
                    <a:pt x="5685" y="416"/>
                    <a:pt x="6594" y="416"/>
                  </a:cubicBezTo>
                  <a:close/>
                  <a:moveTo>
                    <a:pt x="7200" y="1553"/>
                  </a:moveTo>
                  <a:cubicBezTo>
                    <a:pt x="7528" y="1553"/>
                    <a:pt x="7795" y="1820"/>
                    <a:pt x="7795" y="2147"/>
                  </a:cubicBezTo>
                  <a:lnTo>
                    <a:pt x="7795" y="4333"/>
                  </a:lnTo>
                  <a:lnTo>
                    <a:pt x="6051" y="4333"/>
                  </a:lnTo>
                  <a:cubicBezTo>
                    <a:pt x="6036" y="3930"/>
                    <a:pt x="5748" y="3599"/>
                    <a:pt x="5369" y="3539"/>
                  </a:cubicBezTo>
                  <a:lnTo>
                    <a:pt x="5733" y="2211"/>
                  </a:lnTo>
                  <a:cubicBezTo>
                    <a:pt x="5836" y="1820"/>
                    <a:pt x="6188" y="1553"/>
                    <a:pt x="6594" y="1553"/>
                  </a:cubicBezTo>
                  <a:close/>
                  <a:moveTo>
                    <a:pt x="12694" y="416"/>
                  </a:moveTo>
                  <a:cubicBezTo>
                    <a:pt x="13352" y="416"/>
                    <a:pt x="13894" y="962"/>
                    <a:pt x="13894" y="1617"/>
                  </a:cubicBezTo>
                  <a:lnTo>
                    <a:pt x="13894" y="4333"/>
                  </a:lnTo>
                  <a:lnTo>
                    <a:pt x="9586" y="4333"/>
                  </a:lnTo>
                  <a:lnTo>
                    <a:pt x="9586" y="2174"/>
                  </a:lnTo>
                  <a:cubicBezTo>
                    <a:pt x="9586" y="1832"/>
                    <a:pt x="9865" y="1553"/>
                    <a:pt x="10193" y="1553"/>
                  </a:cubicBezTo>
                  <a:lnTo>
                    <a:pt x="12127" y="1553"/>
                  </a:lnTo>
                  <a:cubicBezTo>
                    <a:pt x="12466" y="1553"/>
                    <a:pt x="12745" y="1832"/>
                    <a:pt x="12745" y="2174"/>
                  </a:cubicBezTo>
                  <a:lnTo>
                    <a:pt x="12745" y="3690"/>
                  </a:lnTo>
                  <a:cubicBezTo>
                    <a:pt x="12745" y="3802"/>
                    <a:pt x="12833" y="3890"/>
                    <a:pt x="12949" y="3890"/>
                  </a:cubicBezTo>
                  <a:cubicBezTo>
                    <a:pt x="13061" y="3890"/>
                    <a:pt x="13161" y="3802"/>
                    <a:pt x="13161" y="3690"/>
                  </a:cubicBezTo>
                  <a:lnTo>
                    <a:pt x="13161" y="2174"/>
                  </a:lnTo>
                  <a:cubicBezTo>
                    <a:pt x="13161" y="1604"/>
                    <a:pt x="12694" y="1138"/>
                    <a:pt x="12127" y="1138"/>
                  </a:cubicBezTo>
                  <a:lnTo>
                    <a:pt x="10193" y="1138"/>
                  </a:lnTo>
                  <a:cubicBezTo>
                    <a:pt x="9626" y="1138"/>
                    <a:pt x="9171" y="1604"/>
                    <a:pt x="9171" y="2174"/>
                  </a:cubicBezTo>
                  <a:lnTo>
                    <a:pt x="9171" y="4333"/>
                  </a:lnTo>
                  <a:lnTo>
                    <a:pt x="8210" y="4333"/>
                  </a:lnTo>
                  <a:lnTo>
                    <a:pt x="8210" y="416"/>
                  </a:lnTo>
                  <a:close/>
                  <a:moveTo>
                    <a:pt x="5230" y="3942"/>
                  </a:moveTo>
                  <a:cubicBezTo>
                    <a:pt x="5445" y="3942"/>
                    <a:pt x="5621" y="4118"/>
                    <a:pt x="5621" y="4345"/>
                  </a:cubicBezTo>
                  <a:lnTo>
                    <a:pt x="5621" y="5282"/>
                  </a:lnTo>
                  <a:cubicBezTo>
                    <a:pt x="5621" y="5494"/>
                    <a:pt x="5445" y="5673"/>
                    <a:pt x="5230" y="5673"/>
                  </a:cubicBezTo>
                  <a:cubicBezTo>
                    <a:pt x="5015" y="5673"/>
                    <a:pt x="4839" y="5494"/>
                    <a:pt x="4839" y="5282"/>
                  </a:cubicBezTo>
                  <a:lnTo>
                    <a:pt x="4839" y="4345"/>
                  </a:lnTo>
                  <a:cubicBezTo>
                    <a:pt x="4839" y="4118"/>
                    <a:pt x="5015" y="3942"/>
                    <a:pt x="5230" y="3942"/>
                  </a:cubicBezTo>
                  <a:close/>
                  <a:moveTo>
                    <a:pt x="13894" y="5737"/>
                  </a:moveTo>
                  <a:lnTo>
                    <a:pt x="13894" y="6404"/>
                  </a:lnTo>
                  <a:lnTo>
                    <a:pt x="13327" y="6404"/>
                  </a:lnTo>
                  <a:cubicBezTo>
                    <a:pt x="13149" y="6404"/>
                    <a:pt x="12997" y="6252"/>
                    <a:pt x="12997" y="6064"/>
                  </a:cubicBezTo>
                  <a:cubicBezTo>
                    <a:pt x="12997" y="5888"/>
                    <a:pt x="13149" y="5737"/>
                    <a:pt x="13327" y="5737"/>
                  </a:cubicBezTo>
                  <a:close/>
                  <a:moveTo>
                    <a:pt x="1971" y="6088"/>
                  </a:moveTo>
                  <a:cubicBezTo>
                    <a:pt x="2286" y="6088"/>
                    <a:pt x="2526" y="6343"/>
                    <a:pt x="2526" y="6646"/>
                  </a:cubicBezTo>
                  <a:cubicBezTo>
                    <a:pt x="2526" y="6961"/>
                    <a:pt x="2286" y="7201"/>
                    <a:pt x="1971" y="7201"/>
                  </a:cubicBezTo>
                  <a:lnTo>
                    <a:pt x="467" y="7201"/>
                  </a:lnTo>
                  <a:cubicBezTo>
                    <a:pt x="543" y="6798"/>
                    <a:pt x="694" y="6431"/>
                    <a:pt x="910" y="6088"/>
                  </a:cubicBezTo>
                  <a:close/>
                  <a:moveTo>
                    <a:pt x="13894" y="7592"/>
                  </a:moveTo>
                  <a:lnTo>
                    <a:pt x="13894" y="8262"/>
                  </a:lnTo>
                  <a:lnTo>
                    <a:pt x="13327" y="8262"/>
                  </a:lnTo>
                  <a:cubicBezTo>
                    <a:pt x="13149" y="8262"/>
                    <a:pt x="12997" y="8110"/>
                    <a:pt x="12997" y="7919"/>
                  </a:cubicBezTo>
                  <a:cubicBezTo>
                    <a:pt x="12997" y="7744"/>
                    <a:pt x="13149" y="7592"/>
                    <a:pt x="13327" y="7592"/>
                  </a:cubicBezTo>
                  <a:close/>
                  <a:moveTo>
                    <a:pt x="3486" y="4751"/>
                  </a:moveTo>
                  <a:cubicBezTo>
                    <a:pt x="3494" y="4751"/>
                    <a:pt x="3499" y="4751"/>
                    <a:pt x="3499" y="4751"/>
                  </a:cubicBezTo>
                  <a:lnTo>
                    <a:pt x="3499" y="8238"/>
                  </a:lnTo>
                  <a:cubicBezTo>
                    <a:pt x="2665" y="8465"/>
                    <a:pt x="2034" y="9196"/>
                    <a:pt x="1943" y="10081"/>
                  </a:cubicBezTo>
                  <a:lnTo>
                    <a:pt x="1237" y="10081"/>
                  </a:lnTo>
                  <a:cubicBezTo>
                    <a:pt x="794" y="10081"/>
                    <a:pt x="415" y="9714"/>
                    <a:pt x="415" y="9259"/>
                  </a:cubicBezTo>
                  <a:cubicBezTo>
                    <a:pt x="415" y="9259"/>
                    <a:pt x="428" y="7656"/>
                    <a:pt x="428" y="7616"/>
                  </a:cubicBezTo>
                  <a:lnTo>
                    <a:pt x="1971" y="7616"/>
                  </a:lnTo>
                  <a:cubicBezTo>
                    <a:pt x="2513" y="7616"/>
                    <a:pt x="2944" y="7189"/>
                    <a:pt x="2944" y="6646"/>
                  </a:cubicBezTo>
                  <a:cubicBezTo>
                    <a:pt x="2944" y="6116"/>
                    <a:pt x="2513" y="5673"/>
                    <a:pt x="1971" y="5673"/>
                  </a:cubicBezTo>
                  <a:lnTo>
                    <a:pt x="1237" y="5673"/>
                  </a:lnTo>
                  <a:cubicBezTo>
                    <a:pt x="1965" y="4776"/>
                    <a:pt x="3339" y="4751"/>
                    <a:pt x="3486" y="4751"/>
                  </a:cubicBezTo>
                  <a:close/>
                  <a:moveTo>
                    <a:pt x="7795" y="4751"/>
                  </a:moveTo>
                  <a:lnTo>
                    <a:pt x="7795" y="10081"/>
                  </a:lnTo>
                  <a:lnTo>
                    <a:pt x="6188" y="10081"/>
                  </a:lnTo>
                  <a:cubicBezTo>
                    <a:pt x="6083" y="9076"/>
                    <a:pt x="5324" y="8149"/>
                    <a:pt x="4158" y="8149"/>
                  </a:cubicBezTo>
                  <a:cubicBezTo>
                    <a:pt x="4079" y="8149"/>
                    <a:pt x="3997" y="8153"/>
                    <a:pt x="3914" y="8162"/>
                  </a:cubicBezTo>
                  <a:lnTo>
                    <a:pt x="3914" y="4751"/>
                  </a:lnTo>
                  <a:lnTo>
                    <a:pt x="4420" y="4751"/>
                  </a:lnTo>
                  <a:lnTo>
                    <a:pt x="4420" y="5282"/>
                  </a:lnTo>
                  <a:cubicBezTo>
                    <a:pt x="4420" y="5721"/>
                    <a:pt x="4787" y="6088"/>
                    <a:pt x="5230" y="6088"/>
                  </a:cubicBezTo>
                  <a:cubicBezTo>
                    <a:pt x="5685" y="6088"/>
                    <a:pt x="6051" y="5721"/>
                    <a:pt x="6051" y="5282"/>
                  </a:cubicBezTo>
                  <a:lnTo>
                    <a:pt x="6051" y="4751"/>
                  </a:lnTo>
                  <a:close/>
                  <a:moveTo>
                    <a:pt x="13894" y="4751"/>
                  </a:moveTo>
                  <a:lnTo>
                    <a:pt x="13894" y="5306"/>
                  </a:lnTo>
                  <a:lnTo>
                    <a:pt x="13327" y="5306"/>
                  </a:lnTo>
                  <a:cubicBezTo>
                    <a:pt x="12909" y="5306"/>
                    <a:pt x="12582" y="5646"/>
                    <a:pt x="12582" y="6064"/>
                  </a:cubicBezTo>
                  <a:cubicBezTo>
                    <a:pt x="12582" y="6479"/>
                    <a:pt x="12909" y="6822"/>
                    <a:pt x="13327" y="6822"/>
                  </a:cubicBezTo>
                  <a:lnTo>
                    <a:pt x="13894" y="6822"/>
                  </a:lnTo>
                  <a:lnTo>
                    <a:pt x="13894" y="7162"/>
                  </a:lnTo>
                  <a:lnTo>
                    <a:pt x="13327" y="7162"/>
                  </a:lnTo>
                  <a:cubicBezTo>
                    <a:pt x="12909" y="7162"/>
                    <a:pt x="12582" y="7504"/>
                    <a:pt x="12582" y="7919"/>
                  </a:cubicBezTo>
                  <a:cubicBezTo>
                    <a:pt x="12582" y="8338"/>
                    <a:pt x="12909" y="8677"/>
                    <a:pt x="13327" y="8677"/>
                  </a:cubicBezTo>
                  <a:lnTo>
                    <a:pt x="13894" y="8677"/>
                  </a:lnTo>
                  <a:lnTo>
                    <a:pt x="13894" y="9032"/>
                  </a:lnTo>
                  <a:cubicBezTo>
                    <a:pt x="13894" y="9563"/>
                    <a:pt x="13503" y="10005"/>
                    <a:pt x="12985" y="10069"/>
                  </a:cubicBezTo>
                  <a:cubicBezTo>
                    <a:pt x="12885" y="8996"/>
                    <a:pt x="11975" y="8162"/>
                    <a:pt x="10875" y="8162"/>
                  </a:cubicBezTo>
                  <a:cubicBezTo>
                    <a:pt x="9765" y="8162"/>
                    <a:pt x="8856" y="9008"/>
                    <a:pt x="8753" y="10081"/>
                  </a:cubicBezTo>
                  <a:lnTo>
                    <a:pt x="8210" y="10081"/>
                  </a:lnTo>
                  <a:lnTo>
                    <a:pt x="8210" y="4751"/>
                  </a:lnTo>
                  <a:close/>
                  <a:moveTo>
                    <a:pt x="4066" y="8577"/>
                  </a:moveTo>
                  <a:cubicBezTo>
                    <a:pt x="5002" y="8577"/>
                    <a:pt x="5772" y="9347"/>
                    <a:pt x="5772" y="10284"/>
                  </a:cubicBezTo>
                  <a:cubicBezTo>
                    <a:pt x="5772" y="11230"/>
                    <a:pt x="5002" y="12000"/>
                    <a:pt x="4066" y="12000"/>
                  </a:cubicBezTo>
                  <a:cubicBezTo>
                    <a:pt x="3120" y="12000"/>
                    <a:pt x="2350" y="11230"/>
                    <a:pt x="2350" y="10284"/>
                  </a:cubicBezTo>
                  <a:cubicBezTo>
                    <a:pt x="2350" y="9347"/>
                    <a:pt x="3120" y="8577"/>
                    <a:pt x="4066" y="8577"/>
                  </a:cubicBezTo>
                  <a:close/>
                  <a:moveTo>
                    <a:pt x="10875" y="8577"/>
                  </a:moveTo>
                  <a:cubicBezTo>
                    <a:pt x="11812" y="8577"/>
                    <a:pt x="12582" y="9347"/>
                    <a:pt x="12582" y="10284"/>
                  </a:cubicBezTo>
                  <a:cubicBezTo>
                    <a:pt x="12582" y="11230"/>
                    <a:pt x="11812" y="12000"/>
                    <a:pt x="10875" y="12000"/>
                  </a:cubicBezTo>
                  <a:cubicBezTo>
                    <a:pt x="9929" y="12000"/>
                    <a:pt x="9159" y="11230"/>
                    <a:pt x="9159" y="10284"/>
                  </a:cubicBezTo>
                  <a:cubicBezTo>
                    <a:pt x="9159" y="9347"/>
                    <a:pt x="9929" y="8577"/>
                    <a:pt x="10875" y="8577"/>
                  </a:cubicBezTo>
                  <a:close/>
                  <a:moveTo>
                    <a:pt x="6594" y="1"/>
                  </a:moveTo>
                  <a:cubicBezTo>
                    <a:pt x="5494" y="1"/>
                    <a:pt x="4520" y="746"/>
                    <a:pt x="4244" y="1795"/>
                  </a:cubicBezTo>
                  <a:lnTo>
                    <a:pt x="3550" y="4333"/>
                  </a:lnTo>
                  <a:cubicBezTo>
                    <a:pt x="1477" y="4333"/>
                    <a:pt x="0" y="5849"/>
                    <a:pt x="0" y="7719"/>
                  </a:cubicBezTo>
                  <a:lnTo>
                    <a:pt x="0" y="9259"/>
                  </a:lnTo>
                  <a:cubicBezTo>
                    <a:pt x="0" y="9942"/>
                    <a:pt x="555" y="10496"/>
                    <a:pt x="1237" y="10496"/>
                  </a:cubicBezTo>
                  <a:lnTo>
                    <a:pt x="1943" y="10496"/>
                  </a:lnTo>
                  <a:cubicBezTo>
                    <a:pt x="2047" y="11573"/>
                    <a:pt x="2956" y="12418"/>
                    <a:pt x="4066" y="12418"/>
                  </a:cubicBezTo>
                  <a:cubicBezTo>
                    <a:pt x="5166" y="12418"/>
                    <a:pt x="6076" y="11573"/>
                    <a:pt x="6188" y="10496"/>
                  </a:cubicBezTo>
                  <a:lnTo>
                    <a:pt x="8753" y="10496"/>
                  </a:lnTo>
                  <a:cubicBezTo>
                    <a:pt x="8856" y="11573"/>
                    <a:pt x="9765" y="12418"/>
                    <a:pt x="10875" y="12418"/>
                  </a:cubicBezTo>
                  <a:cubicBezTo>
                    <a:pt x="11975" y="12418"/>
                    <a:pt x="12885" y="11573"/>
                    <a:pt x="12985" y="10484"/>
                  </a:cubicBezTo>
                  <a:cubicBezTo>
                    <a:pt x="13731" y="10421"/>
                    <a:pt x="14313" y="9790"/>
                    <a:pt x="14313" y="9032"/>
                  </a:cubicBezTo>
                  <a:lnTo>
                    <a:pt x="14313" y="1617"/>
                  </a:lnTo>
                  <a:cubicBezTo>
                    <a:pt x="14313" y="734"/>
                    <a:pt x="13579" y="1"/>
                    <a:pt x="1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78"/>
          <p:cNvGrpSpPr/>
          <p:nvPr/>
        </p:nvGrpSpPr>
        <p:grpSpPr>
          <a:xfrm>
            <a:off x="2343637" y="3312134"/>
            <a:ext cx="385868" cy="385868"/>
            <a:chOff x="2324749" y="3269783"/>
            <a:chExt cx="385868" cy="385868"/>
          </a:xfrm>
        </p:grpSpPr>
        <p:sp>
          <p:nvSpPr>
            <p:cNvPr id="3559" name="Google Shape;3559;p78"/>
            <p:cNvSpPr/>
            <p:nvPr/>
          </p:nvSpPr>
          <p:spPr>
            <a:xfrm>
              <a:off x="2368025" y="3313140"/>
              <a:ext cx="299235" cy="299235"/>
            </a:xfrm>
            <a:custGeom>
              <a:avLst/>
              <a:gdLst/>
              <a:ahLst/>
              <a:cxnLst/>
              <a:rect l="l" t="t" r="r" b="b"/>
              <a:pathLst>
                <a:path w="11091" h="11091" extrusionOk="0">
                  <a:moveTo>
                    <a:pt x="5546" y="1"/>
                  </a:moveTo>
                  <a:cubicBezTo>
                    <a:pt x="2477" y="1"/>
                    <a:pt x="1" y="2487"/>
                    <a:pt x="1" y="5546"/>
                  </a:cubicBezTo>
                  <a:cubicBezTo>
                    <a:pt x="1" y="8614"/>
                    <a:pt x="2477" y="11090"/>
                    <a:pt x="5546" y="11090"/>
                  </a:cubicBezTo>
                  <a:cubicBezTo>
                    <a:pt x="8617" y="11090"/>
                    <a:pt x="11091" y="8614"/>
                    <a:pt x="11091" y="5546"/>
                  </a:cubicBezTo>
                  <a:cubicBezTo>
                    <a:pt x="11091" y="2487"/>
                    <a:pt x="8617" y="1"/>
                    <a:pt x="55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8"/>
            <p:cNvSpPr/>
            <p:nvPr/>
          </p:nvSpPr>
          <p:spPr>
            <a:xfrm>
              <a:off x="2380301" y="3340714"/>
              <a:ext cx="271985" cy="260384"/>
            </a:xfrm>
            <a:custGeom>
              <a:avLst/>
              <a:gdLst/>
              <a:ahLst/>
              <a:cxnLst/>
              <a:rect l="l" t="t" r="r" b="b"/>
              <a:pathLst>
                <a:path w="10081" h="9651" extrusionOk="0">
                  <a:moveTo>
                    <a:pt x="2868" y="0"/>
                  </a:moveTo>
                  <a:lnTo>
                    <a:pt x="1480" y="973"/>
                  </a:lnTo>
                  <a:lnTo>
                    <a:pt x="3284" y="3550"/>
                  </a:lnTo>
                  <a:cubicBezTo>
                    <a:pt x="3487" y="3841"/>
                    <a:pt x="3347" y="4245"/>
                    <a:pt x="3008" y="4360"/>
                  </a:cubicBezTo>
                  <a:lnTo>
                    <a:pt x="0" y="5269"/>
                  </a:lnTo>
                  <a:lnTo>
                    <a:pt x="495" y="6885"/>
                  </a:lnTo>
                  <a:lnTo>
                    <a:pt x="3499" y="5964"/>
                  </a:lnTo>
                  <a:cubicBezTo>
                    <a:pt x="3550" y="5948"/>
                    <a:pt x="3600" y="5941"/>
                    <a:pt x="3649" y="5941"/>
                  </a:cubicBezTo>
                  <a:cubicBezTo>
                    <a:pt x="3934" y="5941"/>
                    <a:pt x="4179" y="6180"/>
                    <a:pt x="4169" y="6482"/>
                  </a:cubicBezTo>
                  <a:lnTo>
                    <a:pt x="4117" y="9626"/>
                  </a:lnTo>
                  <a:lnTo>
                    <a:pt x="5812" y="9650"/>
                  </a:lnTo>
                  <a:lnTo>
                    <a:pt x="5861" y="6518"/>
                  </a:lnTo>
                  <a:cubicBezTo>
                    <a:pt x="5873" y="6215"/>
                    <a:pt x="6117" y="5998"/>
                    <a:pt x="6387" y="5998"/>
                  </a:cubicBezTo>
                  <a:cubicBezTo>
                    <a:pt x="6444" y="5998"/>
                    <a:pt x="6501" y="6007"/>
                    <a:pt x="6558" y="6027"/>
                  </a:cubicBezTo>
                  <a:lnTo>
                    <a:pt x="9526" y="7049"/>
                  </a:lnTo>
                  <a:lnTo>
                    <a:pt x="10081" y="5457"/>
                  </a:lnTo>
                  <a:lnTo>
                    <a:pt x="7113" y="4436"/>
                  </a:lnTo>
                  <a:cubicBezTo>
                    <a:pt x="6770" y="4308"/>
                    <a:pt x="6646" y="3905"/>
                    <a:pt x="6861" y="3614"/>
                  </a:cubicBezTo>
                  <a:lnTo>
                    <a:pt x="8756" y="1113"/>
                  </a:lnTo>
                  <a:lnTo>
                    <a:pt x="7416" y="88"/>
                  </a:lnTo>
                  <a:lnTo>
                    <a:pt x="5521" y="2589"/>
                  </a:lnTo>
                  <a:cubicBezTo>
                    <a:pt x="5416" y="2732"/>
                    <a:pt x="5259" y="2802"/>
                    <a:pt x="5101" y="2802"/>
                  </a:cubicBezTo>
                  <a:cubicBezTo>
                    <a:pt x="4937" y="2802"/>
                    <a:pt x="4771" y="2726"/>
                    <a:pt x="4663" y="2577"/>
                  </a:cubicBezTo>
                  <a:lnTo>
                    <a:pt x="28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8"/>
            <p:cNvSpPr/>
            <p:nvPr/>
          </p:nvSpPr>
          <p:spPr>
            <a:xfrm>
              <a:off x="2381677" y="3328114"/>
              <a:ext cx="272012" cy="258657"/>
            </a:xfrm>
            <a:custGeom>
              <a:avLst/>
              <a:gdLst/>
              <a:ahLst/>
              <a:cxnLst/>
              <a:rect l="l" t="t" r="r" b="b"/>
              <a:pathLst>
                <a:path w="10082" h="9587" extrusionOk="0">
                  <a:moveTo>
                    <a:pt x="4194" y="0"/>
                  </a:moveTo>
                  <a:lnTo>
                    <a:pt x="4194" y="3144"/>
                  </a:lnTo>
                  <a:cubicBezTo>
                    <a:pt x="4194" y="3441"/>
                    <a:pt x="3956" y="3665"/>
                    <a:pt x="3678" y="3665"/>
                  </a:cubicBezTo>
                  <a:cubicBezTo>
                    <a:pt x="3624" y="3665"/>
                    <a:pt x="3568" y="3657"/>
                    <a:pt x="3512" y="3638"/>
                  </a:cubicBezTo>
                  <a:lnTo>
                    <a:pt x="519" y="2677"/>
                  </a:lnTo>
                  <a:lnTo>
                    <a:pt x="1" y="4281"/>
                  </a:lnTo>
                  <a:lnTo>
                    <a:pt x="2981" y="5254"/>
                  </a:lnTo>
                  <a:cubicBezTo>
                    <a:pt x="3324" y="5357"/>
                    <a:pt x="3460" y="5773"/>
                    <a:pt x="3248" y="6064"/>
                  </a:cubicBezTo>
                  <a:lnTo>
                    <a:pt x="1402" y="8601"/>
                  </a:lnTo>
                  <a:lnTo>
                    <a:pt x="2766" y="9587"/>
                  </a:lnTo>
                  <a:lnTo>
                    <a:pt x="4612" y="7049"/>
                  </a:lnTo>
                  <a:cubicBezTo>
                    <a:pt x="4718" y="6904"/>
                    <a:pt x="4879" y="6831"/>
                    <a:pt x="5040" y="6831"/>
                  </a:cubicBezTo>
                  <a:cubicBezTo>
                    <a:pt x="5201" y="6831"/>
                    <a:pt x="5362" y="6904"/>
                    <a:pt x="5470" y="7049"/>
                  </a:cubicBezTo>
                  <a:lnTo>
                    <a:pt x="7313" y="9587"/>
                  </a:lnTo>
                  <a:lnTo>
                    <a:pt x="8678" y="8601"/>
                  </a:lnTo>
                  <a:lnTo>
                    <a:pt x="6834" y="6064"/>
                  </a:lnTo>
                  <a:cubicBezTo>
                    <a:pt x="6619" y="5773"/>
                    <a:pt x="6759" y="5357"/>
                    <a:pt x="7098" y="5254"/>
                  </a:cubicBezTo>
                  <a:lnTo>
                    <a:pt x="10081" y="4281"/>
                  </a:lnTo>
                  <a:lnTo>
                    <a:pt x="9563" y="2677"/>
                  </a:lnTo>
                  <a:lnTo>
                    <a:pt x="6568" y="3638"/>
                  </a:lnTo>
                  <a:cubicBezTo>
                    <a:pt x="6514" y="3657"/>
                    <a:pt x="6460" y="3665"/>
                    <a:pt x="6406" y="3665"/>
                  </a:cubicBezTo>
                  <a:cubicBezTo>
                    <a:pt x="6133" y="3665"/>
                    <a:pt x="5885" y="3441"/>
                    <a:pt x="5885" y="3144"/>
                  </a:cubicBezTo>
                  <a:lnTo>
                    <a:pt x="58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8"/>
            <p:cNvSpPr/>
            <p:nvPr/>
          </p:nvSpPr>
          <p:spPr>
            <a:xfrm>
              <a:off x="2330226" y="3275260"/>
              <a:ext cx="374914" cy="374914"/>
            </a:xfrm>
            <a:custGeom>
              <a:avLst/>
              <a:gdLst/>
              <a:ahLst/>
              <a:cxnLst/>
              <a:rect l="l" t="t" r="r" b="b"/>
              <a:pathLst>
                <a:path w="13896" h="13896" extrusionOk="0">
                  <a:moveTo>
                    <a:pt x="6947" y="2554"/>
                  </a:moveTo>
                  <a:cubicBezTo>
                    <a:pt x="9372" y="2554"/>
                    <a:pt x="11343" y="4524"/>
                    <a:pt x="11343" y="6950"/>
                  </a:cubicBezTo>
                  <a:cubicBezTo>
                    <a:pt x="11343" y="9375"/>
                    <a:pt x="9372" y="11345"/>
                    <a:pt x="6947" y="11345"/>
                  </a:cubicBezTo>
                  <a:cubicBezTo>
                    <a:pt x="4521" y="11345"/>
                    <a:pt x="2551" y="9375"/>
                    <a:pt x="2551" y="6950"/>
                  </a:cubicBezTo>
                  <a:cubicBezTo>
                    <a:pt x="2551" y="4524"/>
                    <a:pt x="4521" y="2554"/>
                    <a:pt x="6947" y="2554"/>
                  </a:cubicBezTo>
                  <a:close/>
                  <a:moveTo>
                    <a:pt x="6947" y="1"/>
                  </a:moveTo>
                  <a:cubicBezTo>
                    <a:pt x="3108" y="1"/>
                    <a:pt x="1" y="3121"/>
                    <a:pt x="1" y="6950"/>
                  </a:cubicBezTo>
                  <a:cubicBezTo>
                    <a:pt x="1" y="10788"/>
                    <a:pt x="3108" y="13895"/>
                    <a:pt x="6947" y="13895"/>
                  </a:cubicBezTo>
                  <a:cubicBezTo>
                    <a:pt x="10788" y="13895"/>
                    <a:pt x="13895" y="10788"/>
                    <a:pt x="13895" y="6950"/>
                  </a:cubicBezTo>
                  <a:cubicBezTo>
                    <a:pt x="13895" y="3121"/>
                    <a:pt x="10788" y="1"/>
                    <a:pt x="6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8"/>
            <p:cNvSpPr/>
            <p:nvPr/>
          </p:nvSpPr>
          <p:spPr>
            <a:xfrm>
              <a:off x="2496531" y="3441565"/>
              <a:ext cx="42305" cy="42628"/>
            </a:xfrm>
            <a:custGeom>
              <a:avLst/>
              <a:gdLst/>
              <a:ahLst/>
              <a:cxnLst/>
              <a:rect l="l" t="t" r="r" b="b"/>
              <a:pathLst>
                <a:path w="1568" h="1580" extrusionOk="0">
                  <a:moveTo>
                    <a:pt x="783" y="0"/>
                  </a:moveTo>
                  <a:cubicBezTo>
                    <a:pt x="355" y="0"/>
                    <a:pt x="0" y="355"/>
                    <a:pt x="0" y="786"/>
                  </a:cubicBezTo>
                  <a:cubicBezTo>
                    <a:pt x="0" y="1228"/>
                    <a:pt x="355" y="1580"/>
                    <a:pt x="783" y="1580"/>
                  </a:cubicBezTo>
                  <a:cubicBezTo>
                    <a:pt x="1225" y="1580"/>
                    <a:pt x="1568" y="1228"/>
                    <a:pt x="1568" y="786"/>
                  </a:cubicBezTo>
                  <a:cubicBezTo>
                    <a:pt x="1568" y="355"/>
                    <a:pt x="1225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8"/>
            <p:cNvSpPr/>
            <p:nvPr/>
          </p:nvSpPr>
          <p:spPr>
            <a:xfrm>
              <a:off x="2324749" y="3269783"/>
              <a:ext cx="385868" cy="385868"/>
            </a:xfrm>
            <a:custGeom>
              <a:avLst/>
              <a:gdLst/>
              <a:ahLst/>
              <a:cxnLst/>
              <a:rect l="l" t="t" r="r" b="b"/>
              <a:pathLst>
                <a:path w="14302" h="14302" extrusionOk="0">
                  <a:moveTo>
                    <a:pt x="7150" y="1"/>
                  </a:moveTo>
                  <a:cubicBezTo>
                    <a:pt x="5243" y="1"/>
                    <a:pt x="3448" y="747"/>
                    <a:pt x="2099" y="2099"/>
                  </a:cubicBezTo>
                  <a:cubicBezTo>
                    <a:pt x="747" y="3451"/>
                    <a:pt x="1" y="5246"/>
                    <a:pt x="1" y="7153"/>
                  </a:cubicBezTo>
                  <a:cubicBezTo>
                    <a:pt x="1" y="9059"/>
                    <a:pt x="747" y="10866"/>
                    <a:pt x="2099" y="12218"/>
                  </a:cubicBezTo>
                  <a:cubicBezTo>
                    <a:pt x="3448" y="13568"/>
                    <a:pt x="5243" y="14301"/>
                    <a:pt x="7150" y="14301"/>
                  </a:cubicBezTo>
                  <a:cubicBezTo>
                    <a:pt x="9057" y="14301"/>
                    <a:pt x="10851" y="13568"/>
                    <a:pt x="12203" y="12218"/>
                  </a:cubicBezTo>
                  <a:cubicBezTo>
                    <a:pt x="13556" y="10866"/>
                    <a:pt x="14301" y="9059"/>
                    <a:pt x="14301" y="7153"/>
                  </a:cubicBezTo>
                  <a:cubicBezTo>
                    <a:pt x="14301" y="6016"/>
                    <a:pt x="14047" y="4927"/>
                    <a:pt x="13528" y="3930"/>
                  </a:cubicBezTo>
                  <a:cubicBezTo>
                    <a:pt x="13049" y="2972"/>
                    <a:pt x="12343" y="2111"/>
                    <a:pt x="11482" y="1456"/>
                  </a:cubicBezTo>
                  <a:cubicBezTo>
                    <a:pt x="11440" y="1429"/>
                    <a:pt x="11393" y="1416"/>
                    <a:pt x="11347" y="1416"/>
                  </a:cubicBezTo>
                  <a:cubicBezTo>
                    <a:pt x="11284" y="1416"/>
                    <a:pt x="11223" y="1441"/>
                    <a:pt x="11179" y="1492"/>
                  </a:cubicBezTo>
                  <a:cubicBezTo>
                    <a:pt x="11118" y="1592"/>
                    <a:pt x="11130" y="1720"/>
                    <a:pt x="11230" y="1796"/>
                  </a:cubicBezTo>
                  <a:cubicBezTo>
                    <a:pt x="12040" y="2402"/>
                    <a:pt x="12710" y="3211"/>
                    <a:pt x="13164" y="4121"/>
                  </a:cubicBezTo>
                  <a:cubicBezTo>
                    <a:pt x="13643" y="5055"/>
                    <a:pt x="13883" y="6079"/>
                    <a:pt x="13883" y="7153"/>
                  </a:cubicBezTo>
                  <a:cubicBezTo>
                    <a:pt x="13883" y="8959"/>
                    <a:pt x="13189" y="10639"/>
                    <a:pt x="11912" y="11915"/>
                  </a:cubicBezTo>
                  <a:cubicBezTo>
                    <a:pt x="10636" y="13189"/>
                    <a:pt x="8944" y="13886"/>
                    <a:pt x="7150" y="13886"/>
                  </a:cubicBezTo>
                  <a:cubicBezTo>
                    <a:pt x="5358" y="13886"/>
                    <a:pt x="3663" y="13189"/>
                    <a:pt x="2387" y="11915"/>
                  </a:cubicBezTo>
                  <a:cubicBezTo>
                    <a:pt x="1113" y="10639"/>
                    <a:pt x="416" y="8959"/>
                    <a:pt x="416" y="7153"/>
                  </a:cubicBezTo>
                  <a:cubicBezTo>
                    <a:pt x="416" y="5358"/>
                    <a:pt x="1113" y="3666"/>
                    <a:pt x="2387" y="2390"/>
                  </a:cubicBezTo>
                  <a:cubicBezTo>
                    <a:pt x="3663" y="1113"/>
                    <a:pt x="5358" y="419"/>
                    <a:pt x="7150" y="419"/>
                  </a:cubicBezTo>
                  <a:cubicBezTo>
                    <a:pt x="8350" y="419"/>
                    <a:pt x="9539" y="734"/>
                    <a:pt x="10560" y="1353"/>
                  </a:cubicBezTo>
                  <a:cubicBezTo>
                    <a:pt x="10595" y="1370"/>
                    <a:pt x="10632" y="1379"/>
                    <a:pt x="10669" y="1379"/>
                  </a:cubicBezTo>
                  <a:cubicBezTo>
                    <a:pt x="10740" y="1379"/>
                    <a:pt x="10809" y="1345"/>
                    <a:pt x="10851" y="1277"/>
                  </a:cubicBezTo>
                  <a:cubicBezTo>
                    <a:pt x="10915" y="1177"/>
                    <a:pt x="10876" y="1050"/>
                    <a:pt x="10775" y="986"/>
                  </a:cubicBezTo>
                  <a:cubicBezTo>
                    <a:pt x="9690" y="343"/>
                    <a:pt x="8426" y="1"/>
                    <a:pt x="7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8"/>
            <p:cNvSpPr/>
            <p:nvPr/>
          </p:nvSpPr>
          <p:spPr>
            <a:xfrm>
              <a:off x="2393629" y="3338663"/>
              <a:ext cx="248432" cy="248513"/>
            </a:xfrm>
            <a:custGeom>
              <a:avLst/>
              <a:gdLst/>
              <a:ahLst/>
              <a:cxnLst/>
              <a:rect l="l" t="t" r="r" b="b"/>
              <a:pathLst>
                <a:path w="9208" h="9211" extrusionOk="0">
                  <a:moveTo>
                    <a:pt x="3548" y="555"/>
                  </a:moveTo>
                  <a:lnTo>
                    <a:pt x="3548" y="1389"/>
                  </a:lnTo>
                  <a:lnTo>
                    <a:pt x="3069" y="707"/>
                  </a:lnTo>
                  <a:cubicBezTo>
                    <a:pt x="3220" y="646"/>
                    <a:pt x="3384" y="595"/>
                    <a:pt x="3548" y="555"/>
                  </a:cubicBezTo>
                  <a:close/>
                  <a:moveTo>
                    <a:pt x="5658" y="555"/>
                  </a:moveTo>
                  <a:cubicBezTo>
                    <a:pt x="5849" y="607"/>
                    <a:pt x="6037" y="670"/>
                    <a:pt x="6215" y="746"/>
                  </a:cubicBezTo>
                  <a:lnTo>
                    <a:pt x="5658" y="1492"/>
                  </a:lnTo>
                  <a:lnTo>
                    <a:pt x="5658" y="555"/>
                  </a:lnTo>
                  <a:close/>
                  <a:moveTo>
                    <a:pt x="7895" y="2023"/>
                  </a:moveTo>
                  <a:cubicBezTo>
                    <a:pt x="7983" y="2135"/>
                    <a:pt x="8071" y="2262"/>
                    <a:pt x="8147" y="2374"/>
                  </a:cubicBezTo>
                  <a:lnTo>
                    <a:pt x="7452" y="2602"/>
                  </a:lnTo>
                  <a:lnTo>
                    <a:pt x="7895" y="2023"/>
                  </a:lnTo>
                  <a:close/>
                  <a:moveTo>
                    <a:pt x="1365" y="1947"/>
                  </a:moveTo>
                  <a:lnTo>
                    <a:pt x="1844" y="2641"/>
                  </a:lnTo>
                  <a:lnTo>
                    <a:pt x="1046" y="2374"/>
                  </a:lnTo>
                  <a:cubicBezTo>
                    <a:pt x="1150" y="2223"/>
                    <a:pt x="1250" y="2086"/>
                    <a:pt x="1365" y="1947"/>
                  </a:cubicBezTo>
                  <a:close/>
                  <a:moveTo>
                    <a:pt x="6607" y="922"/>
                  </a:moveTo>
                  <a:cubicBezTo>
                    <a:pt x="6973" y="1137"/>
                    <a:pt x="7313" y="1389"/>
                    <a:pt x="7616" y="1707"/>
                  </a:cubicBezTo>
                  <a:lnTo>
                    <a:pt x="6758" y="2829"/>
                  </a:lnTo>
                  <a:lnTo>
                    <a:pt x="6064" y="3056"/>
                  </a:lnTo>
                  <a:cubicBezTo>
                    <a:pt x="6034" y="3065"/>
                    <a:pt x="6002" y="3070"/>
                    <a:pt x="5969" y="3070"/>
                  </a:cubicBezTo>
                  <a:cubicBezTo>
                    <a:pt x="5903" y="3070"/>
                    <a:pt x="5836" y="3051"/>
                    <a:pt x="5785" y="3008"/>
                  </a:cubicBezTo>
                  <a:cubicBezTo>
                    <a:pt x="5697" y="2944"/>
                    <a:pt x="5658" y="2856"/>
                    <a:pt x="5658" y="2753"/>
                  </a:cubicBezTo>
                  <a:lnTo>
                    <a:pt x="5658" y="2186"/>
                  </a:lnTo>
                  <a:lnTo>
                    <a:pt x="6607" y="922"/>
                  </a:lnTo>
                  <a:close/>
                  <a:moveTo>
                    <a:pt x="416" y="4384"/>
                  </a:moveTo>
                  <a:lnTo>
                    <a:pt x="1150" y="4624"/>
                  </a:lnTo>
                  <a:lnTo>
                    <a:pt x="416" y="4851"/>
                  </a:lnTo>
                  <a:lnTo>
                    <a:pt x="416" y="4384"/>
                  </a:lnTo>
                  <a:close/>
                  <a:moveTo>
                    <a:pt x="8777" y="4384"/>
                  </a:moveTo>
                  <a:cubicBezTo>
                    <a:pt x="8777" y="4460"/>
                    <a:pt x="8777" y="4891"/>
                    <a:pt x="8765" y="5027"/>
                  </a:cubicBezTo>
                  <a:lnTo>
                    <a:pt x="7819" y="4700"/>
                  </a:lnTo>
                  <a:lnTo>
                    <a:pt x="8777" y="4384"/>
                  </a:lnTo>
                  <a:close/>
                  <a:moveTo>
                    <a:pt x="1844" y="4851"/>
                  </a:moveTo>
                  <a:lnTo>
                    <a:pt x="2474" y="5054"/>
                  </a:lnTo>
                  <a:cubicBezTo>
                    <a:pt x="2577" y="5091"/>
                    <a:pt x="2653" y="5166"/>
                    <a:pt x="2677" y="5270"/>
                  </a:cubicBezTo>
                  <a:cubicBezTo>
                    <a:pt x="2714" y="5357"/>
                    <a:pt x="2690" y="5457"/>
                    <a:pt x="2638" y="5545"/>
                  </a:cubicBezTo>
                  <a:lnTo>
                    <a:pt x="2274" y="6052"/>
                  </a:lnTo>
                  <a:lnTo>
                    <a:pt x="858" y="6482"/>
                  </a:lnTo>
                  <a:cubicBezTo>
                    <a:pt x="667" y="6103"/>
                    <a:pt x="531" y="5697"/>
                    <a:pt x="467" y="5270"/>
                  </a:cubicBezTo>
                  <a:lnTo>
                    <a:pt x="1844" y="4851"/>
                  </a:lnTo>
                  <a:close/>
                  <a:moveTo>
                    <a:pt x="7161" y="4915"/>
                  </a:moveTo>
                  <a:lnTo>
                    <a:pt x="8701" y="5445"/>
                  </a:lnTo>
                  <a:cubicBezTo>
                    <a:pt x="8614" y="5861"/>
                    <a:pt x="8462" y="6267"/>
                    <a:pt x="8247" y="6634"/>
                  </a:cubicBezTo>
                  <a:lnTo>
                    <a:pt x="7049" y="6215"/>
                  </a:lnTo>
                  <a:lnTo>
                    <a:pt x="6555" y="5545"/>
                  </a:lnTo>
                  <a:cubicBezTo>
                    <a:pt x="6504" y="5457"/>
                    <a:pt x="6479" y="5357"/>
                    <a:pt x="6519" y="5270"/>
                  </a:cubicBezTo>
                  <a:cubicBezTo>
                    <a:pt x="6543" y="5166"/>
                    <a:pt x="6619" y="5091"/>
                    <a:pt x="6719" y="5054"/>
                  </a:cubicBezTo>
                  <a:lnTo>
                    <a:pt x="7161" y="4915"/>
                  </a:lnTo>
                  <a:close/>
                  <a:moveTo>
                    <a:pt x="1856" y="6606"/>
                  </a:moveTo>
                  <a:lnTo>
                    <a:pt x="1377" y="7276"/>
                  </a:lnTo>
                  <a:cubicBezTo>
                    <a:pt x="1274" y="7137"/>
                    <a:pt x="1162" y="6998"/>
                    <a:pt x="1074" y="6846"/>
                  </a:cubicBezTo>
                  <a:lnTo>
                    <a:pt x="1856" y="6606"/>
                  </a:lnTo>
                  <a:close/>
                  <a:moveTo>
                    <a:pt x="7477" y="6810"/>
                  </a:moveTo>
                  <a:lnTo>
                    <a:pt x="8019" y="6998"/>
                  </a:lnTo>
                  <a:cubicBezTo>
                    <a:pt x="7959" y="7101"/>
                    <a:pt x="7895" y="7189"/>
                    <a:pt x="7819" y="7276"/>
                  </a:cubicBezTo>
                  <a:lnTo>
                    <a:pt x="7477" y="6810"/>
                  </a:lnTo>
                  <a:close/>
                  <a:moveTo>
                    <a:pt x="3448" y="8022"/>
                  </a:moveTo>
                  <a:lnTo>
                    <a:pt x="3435" y="8616"/>
                  </a:lnTo>
                  <a:cubicBezTo>
                    <a:pt x="3320" y="8589"/>
                    <a:pt x="3208" y="8553"/>
                    <a:pt x="3093" y="8501"/>
                  </a:cubicBezTo>
                  <a:lnTo>
                    <a:pt x="3448" y="8022"/>
                  </a:lnTo>
                  <a:close/>
                  <a:moveTo>
                    <a:pt x="4597" y="419"/>
                  </a:moveTo>
                  <a:cubicBezTo>
                    <a:pt x="4812" y="419"/>
                    <a:pt x="5027" y="431"/>
                    <a:pt x="5230" y="467"/>
                  </a:cubicBezTo>
                  <a:lnTo>
                    <a:pt x="5230" y="2753"/>
                  </a:lnTo>
                  <a:cubicBezTo>
                    <a:pt x="5230" y="2996"/>
                    <a:pt x="5342" y="3208"/>
                    <a:pt x="5533" y="3347"/>
                  </a:cubicBezTo>
                  <a:cubicBezTo>
                    <a:pt x="5624" y="3412"/>
                    <a:pt x="5744" y="3484"/>
                    <a:pt x="5944" y="3484"/>
                  </a:cubicBezTo>
                  <a:cubicBezTo>
                    <a:pt x="6018" y="3484"/>
                    <a:pt x="6102" y="3474"/>
                    <a:pt x="6200" y="3451"/>
                  </a:cubicBezTo>
                  <a:lnTo>
                    <a:pt x="8350" y="2753"/>
                  </a:lnTo>
                  <a:cubicBezTo>
                    <a:pt x="8538" y="3132"/>
                    <a:pt x="8665" y="3538"/>
                    <a:pt x="8729" y="3966"/>
                  </a:cubicBezTo>
                  <a:lnTo>
                    <a:pt x="6594" y="4663"/>
                  </a:lnTo>
                  <a:cubicBezTo>
                    <a:pt x="6367" y="4739"/>
                    <a:pt x="6188" y="4903"/>
                    <a:pt x="6112" y="5130"/>
                  </a:cubicBezTo>
                  <a:cubicBezTo>
                    <a:pt x="6037" y="5357"/>
                    <a:pt x="6076" y="5597"/>
                    <a:pt x="6228" y="5785"/>
                  </a:cubicBezTo>
                  <a:lnTo>
                    <a:pt x="7528" y="7592"/>
                  </a:lnTo>
                  <a:cubicBezTo>
                    <a:pt x="6986" y="8122"/>
                    <a:pt x="6303" y="8501"/>
                    <a:pt x="5545" y="8680"/>
                  </a:cubicBezTo>
                  <a:lnTo>
                    <a:pt x="5558" y="7755"/>
                  </a:lnTo>
                  <a:lnTo>
                    <a:pt x="5733" y="7998"/>
                  </a:lnTo>
                  <a:cubicBezTo>
                    <a:pt x="5771" y="8057"/>
                    <a:pt x="5836" y="8086"/>
                    <a:pt x="5900" y="8086"/>
                  </a:cubicBezTo>
                  <a:cubicBezTo>
                    <a:pt x="5944" y="8086"/>
                    <a:pt x="5989" y="8072"/>
                    <a:pt x="6024" y="8047"/>
                  </a:cubicBezTo>
                  <a:cubicBezTo>
                    <a:pt x="6125" y="7971"/>
                    <a:pt x="6140" y="7846"/>
                    <a:pt x="6076" y="7755"/>
                  </a:cubicBezTo>
                  <a:lnTo>
                    <a:pt x="5191" y="6543"/>
                  </a:lnTo>
                  <a:cubicBezTo>
                    <a:pt x="5051" y="6343"/>
                    <a:pt x="4836" y="6240"/>
                    <a:pt x="4597" y="6240"/>
                  </a:cubicBezTo>
                  <a:cubicBezTo>
                    <a:pt x="4357" y="6240"/>
                    <a:pt x="4142" y="6343"/>
                    <a:pt x="4002" y="6543"/>
                  </a:cubicBezTo>
                  <a:lnTo>
                    <a:pt x="2702" y="8325"/>
                  </a:lnTo>
                  <a:cubicBezTo>
                    <a:pt x="2323" y="8134"/>
                    <a:pt x="1971" y="7883"/>
                    <a:pt x="1668" y="7592"/>
                  </a:cubicBezTo>
                  <a:lnTo>
                    <a:pt x="2981" y="5785"/>
                  </a:lnTo>
                  <a:cubicBezTo>
                    <a:pt x="3120" y="5597"/>
                    <a:pt x="3157" y="5357"/>
                    <a:pt x="3081" y="5130"/>
                  </a:cubicBezTo>
                  <a:cubicBezTo>
                    <a:pt x="3005" y="4903"/>
                    <a:pt x="2829" y="4739"/>
                    <a:pt x="2602" y="4663"/>
                  </a:cubicBezTo>
                  <a:lnTo>
                    <a:pt x="467" y="3966"/>
                  </a:lnTo>
                  <a:cubicBezTo>
                    <a:pt x="531" y="3538"/>
                    <a:pt x="655" y="3132"/>
                    <a:pt x="846" y="2753"/>
                  </a:cubicBezTo>
                  <a:lnTo>
                    <a:pt x="2714" y="3360"/>
                  </a:lnTo>
                  <a:cubicBezTo>
                    <a:pt x="2734" y="3363"/>
                    <a:pt x="2752" y="3365"/>
                    <a:pt x="2770" y="3365"/>
                  </a:cubicBezTo>
                  <a:cubicBezTo>
                    <a:pt x="2877" y="3365"/>
                    <a:pt x="2947" y="3299"/>
                    <a:pt x="2981" y="3223"/>
                  </a:cubicBezTo>
                  <a:cubicBezTo>
                    <a:pt x="3005" y="3108"/>
                    <a:pt x="2956" y="2996"/>
                    <a:pt x="2841" y="2956"/>
                  </a:cubicBezTo>
                  <a:lnTo>
                    <a:pt x="2502" y="2856"/>
                  </a:lnTo>
                  <a:lnTo>
                    <a:pt x="1653" y="1632"/>
                  </a:lnTo>
                  <a:cubicBezTo>
                    <a:pt x="1956" y="1328"/>
                    <a:pt x="2299" y="1074"/>
                    <a:pt x="2677" y="886"/>
                  </a:cubicBezTo>
                  <a:lnTo>
                    <a:pt x="3548" y="2123"/>
                  </a:lnTo>
                  <a:lnTo>
                    <a:pt x="3548" y="2753"/>
                  </a:lnTo>
                  <a:cubicBezTo>
                    <a:pt x="3548" y="2844"/>
                    <a:pt x="3499" y="2932"/>
                    <a:pt x="3435" y="2996"/>
                  </a:cubicBezTo>
                  <a:cubicBezTo>
                    <a:pt x="3348" y="3072"/>
                    <a:pt x="3335" y="3196"/>
                    <a:pt x="3411" y="3284"/>
                  </a:cubicBezTo>
                  <a:cubicBezTo>
                    <a:pt x="3434" y="3317"/>
                    <a:pt x="3505" y="3355"/>
                    <a:pt x="3579" y="3355"/>
                  </a:cubicBezTo>
                  <a:cubicBezTo>
                    <a:pt x="3620" y="3355"/>
                    <a:pt x="3663" y="3343"/>
                    <a:pt x="3699" y="3311"/>
                  </a:cubicBezTo>
                  <a:cubicBezTo>
                    <a:pt x="3866" y="3172"/>
                    <a:pt x="3966" y="2968"/>
                    <a:pt x="3966" y="2753"/>
                  </a:cubicBezTo>
                  <a:lnTo>
                    <a:pt x="3966" y="467"/>
                  </a:lnTo>
                  <a:cubicBezTo>
                    <a:pt x="4169" y="431"/>
                    <a:pt x="4381" y="419"/>
                    <a:pt x="4597" y="419"/>
                  </a:cubicBezTo>
                  <a:close/>
                  <a:moveTo>
                    <a:pt x="4597" y="6658"/>
                  </a:moveTo>
                  <a:cubicBezTo>
                    <a:pt x="4700" y="6658"/>
                    <a:pt x="4800" y="6710"/>
                    <a:pt x="4851" y="6785"/>
                  </a:cubicBezTo>
                  <a:lnTo>
                    <a:pt x="5154" y="7189"/>
                  </a:lnTo>
                  <a:lnTo>
                    <a:pt x="5115" y="8756"/>
                  </a:lnTo>
                  <a:cubicBezTo>
                    <a:pt x="4951" y="8780"/>
                    <a:pt x="4775" y="8780"/>
                    <a:pt x="4597" y="8780"/>
                  </a:cubicBezTo>
                  <a:cubicBezTo>
                    <a:pt x="4345" y="8780"/>
                    <a:pt x="4093" y="8768"/>
                    <a:pt x="3851" y="8717"/>
                  </a:cubicBezTo>
                  <a:lnTo>
                    <a:pt x="3878" y="7428"/>
                  </a:lnTo>
                  <a:lnTo>
                    <a:pt x="4345" y="6785"/>
                  </a:lnTo>
                  <a:cubicBezTo>
                    <a:pt x="4409" y="6710"/>
                    <a:pt x="4497" y="6658"/>
                    <a:pt x="4597" y="6658"/>
                  </a:cubicBezTo>
                  <a:close/>
                  <a:moveTo>
                    <a:pt x="4597" y="0"/>
                  </a:moveTo>
                  <a:cubicBezTo>
                    <a:pt x="2059" y="0"/>
                    <a:pt x="1" y="2059"/>
                    <a:pt x="1" y="4600"/>
                  </a:cubicBezTo>
                  <a:cubicBezTo>
                    <a:pt x="1" y="7137"/>
                    <a:pt x="2059" y="9211"/>
                    <a:pt x="4597" y="9211"/>
                  </a:cubicBezTo>
                  <a:cubicBezTo>
                    <a:pt x="7137" y="9211"/>
                    <a:pt x="9208" y="7137"/>
                    <a:pt x="9208" y="4600"/>
                  </a:cubicBezTo>
                  <a:cubicBezTo>
                    <a:pt x="9208" y="2059"/>
                    <a:pt x="7137" y="0"/>
                    <a:pt x="4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8"/>
            <p:cNvSpPr/>
            <p:nvPr/>
          </p:nvSpPr>
          <p:spPr>
            <a:xfrm>
              <a:off x="2490730" y="3435845"/>
              <a:ext cx="53825" cy="53825"/>
            </a:xfrm>
            <a:custGeom>
              <a:avLst/>
              <a:gdLst/>
              <a:ahLst/>
              <a:cxnLst/>
              <a:rect l="l" t="t" r="r" b="b"/>
              <a:pathLst>
                <a:path w="1995" h="1995" extrusionOk="0">
                  <a:moveTo>
                    <a:pt x="998" y="415"/>
                  </a:moveTo>
                  <a:cubicBezTo>
                    <a:pt x="1313" y="415"/>
                    <a:pt x="1580" y="682"/>
                    <a:pt x="1580" y="998"/>
                  </a:cubicBezTo>
                  <a:cubicBezTo>
                    <a:pt x="1580" y="1313"/>
                    <a:pt x="1313" y="1577"/>
                    <a:pt x="998" y="1577"/>
                  </a:cubicBezTo>
                  <a:cubicBezTo>
                    <a:pt x="682" y="1577"/>
                    <a:pt x="419" y="1313"/>
                    <a:pt x="419" y="998"/>
                  </a:cubicBezTo>
                  <a:cubicBezTo>
                    <a:pt x="419" y="682"/>
                    <a:pt x="682" y="415"/>
                    <a:pt x="998" y="415"/>
                  </a:cubicBezTo>
                  <a:close/>
                  <a:moveTo>
                    <a:pt x="998" y="0"/>
                  </a:moveTo>
                  <a:cubicBezTo>
                    <a:pt x="443" y="0"/>
                    <a:pt x="0" y="455"/>
                    <a:pt x="0" y="998"/>
                  </a:cubicBezTo>
                  <a:cubicBezTo>
                    <a:pt x="0" y="1552"/>
                    <a:pt x="443" y="1995"/>
                    <a:pt x="998" y="1995"/>
                  </a:cubicBezTo>
                  <a:cubicBezTo>
                    <a:pt x="1555" y="1995"/>
                    <a:pt x="1995" y="1552"/>
                    <a:pt x="1995" y="998"/>
                  </a:cubicBezTo>
                  <a:cubicBezTo>
                    <a:pt x="1995" y="455"/>
                    <a:pt x="1555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7" name="Google Shape;3567;p78"/>
          <p:cNvGrpSpPr/>
          <p:nvPr/>
        </p:nvGrpSpPr>
        <p:grpSpPr>
          <a:xfrm>
            <a:off x="1531822" y="3330885"/>
            <a:ext cx="387891" cy="348366"/>
            <a:chOff x="1542221" y="3288534"/>
            <a:chExt cx="387891" cy="348366"/>
          </a:xfrm>
        </p:grpSpPr>
        <p:sp>
          <p:nvSpPr>
            <p:cNvPr id="3568" name="Google Shape;3568;p78"/>
            <p:cNvSpPr/>
            <p:nvPr/>
          </p:nvSpPr>
          <p:spPr>
            <a:xfrm>
              <a:off x="1608727" y="3551643"/>
              <a:ext cx="260384" cy="79537"/>
            </a:xfrm>
            <a:custGeom>
              <a:avLst/>
              <a:gdLst/>
              <a:ahLst/>
              <a:cxnLst/>
              <a:rect l="l" t="t" r="r" b="b"/>
              <a:pathLst>
                <a:path w="9651" h="2948" extrusionOk="0">
                  <a:moveTo>
                    <a:pt x="9650" y="1"/>
                  </a:moveTo>
                  <a:lnTo>
                    <a:pt x="0" y="1265"/>
                  </a:lnTo>
                  <a:lnTo>
                    <a:pt x="100" y="1984"/>
                  </a:lnTo>
                  <a:cubicBezTo>
                    <a:pt x="173" y="2540"/>
                    <a:pt x="639" y="2947"/>
                    <a:pt x="1186" y="2947"/>
                  </a:cubicBezTo>
                  <a:cubicBezTo>
                    <a:pt x="1211" y="2947"/>
                    <a:pt x="1236" y="2946"/>
                    <a:pt x="1261" y="2945"/>
                  </a:cubicBezTo>
                  <a:lnTo>
                    <a:pt x="8413" y="2529"/>
                  </a:lnTo>
                  <a:cubicBezTo>
                    <a:pt x="8956" y="2502"/>
                    <a:pt x="9386" y="2099"/>
                    <a:pt x="9447" y="1568"/>
                  </a:cubicBezTo>
                  <a:lnTo>
                    <a:pt x="96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8"/>
            <p:cNvSpPr/>
            <p:nvPr/>
          </p:nvSpPr>
          <p:spPr>
            <a:xfrm>
              <a:off x="1558247" y="3294281"/>
              <a:ext cx="368358" cy="309002"/>
            </a:xfrm>
            <a:custGeom>
              <a:avLst/>
              <a:gdLst/>
              <a:ahLst/>
              <a:cxnLst/>
              <a:rect l="l" t="t" r="r" b="b"/>
              <a:pathLst>
                <a:path w="13653" h="11453" extrusionOk="0">
                  <a:moveTo>
                    <a:pt x="9099" y="0"/>
                  </a:moveTo>
                  <a:cubicBezTo>
                    <a:pt x="9056" y="0"/>
                    <a:pt x="9012" y="1"/>
                    <a:pt x="8969" y="2"/>
                  </a:cubicBezTo>
                  <a:cubicBezTo>
                    <a:pt x="6922" y="66"/>
                    <a:pt x="4624" y="533"/>
                    <a:pt x="2905" y="2012"/>
                  </a:cubicBezTo>
                  <a:cubicBezTo>
                    <a:pt x="280" y="4262"/>
                    <a:pt x="1" y="7772"/>
                    <a:pt x="101" y="9855"/>
                  </a:cubicBezTo>
                  <a:cubicBezTo>
                    <a:pt x="138" y="10758"/>
                    <a:pt x="895" y="11452"/>
                    <a:pt x="1772" y="11452"/>
                  </a:cubicBezTo>
                  <a:cubicBezTo>
                    <a:pt x="1817" y="11452"/>
                    <a:pt x="1862" y="11451"/>
                    <a:pt x="1908" y="11447"/>
                  </a:cubicBezTo>
                  <a:lnTo>
                    <a:pt x="10005" y="10792"/>
                  </a:lnTo>
                  <a:cubicBezTo>
                    <a:pt x="11800" y="10653"/>
                    <a:pt x="13213" y="9200"/>
                    <a:pt x="13328" y="7406"/>
                  </a:cubicBezTo>
                  <a:lnTo>
                    <a:pt x="13492" y="4701"/>
                  </a:lnTo>
                  <a:cubicBezTo>
                    <a:pt x="13653" y="2156"/>
                    <a:pt x="11631" y="0"/>
                    <a:pt x="9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8"/>
            <p:cNvSpPr/>
            <p:nvPr/>
          </p:nvSpPr>
          <p:spPr>
            <a:xfrm>
              <a:off x="1756281" y="3448769"/>
              <a:ext cx="163607" cy="142104"/>
            </a:xfrm>
            <a:custGeom>
              <a:avLst/>
              <a:gdLst/>
              <a:ahLst/>
              <a:cxnLst/>
              <a:rect l="l" t="t" r="r" b="b"/>
              <a:pathLst>
                <a:path w="6064" h="5267" extrusionOk="0">
                  <a:moveTo>
                    <a:pt x="3993" y="0"/>
                  </a:moveTo>
                  <a:cubicBezTo>
                    <a:pt x="1780" y="0"/>
                    <a:pt x="0" y="1795"/>
                    <a:pt x="0" y="3993"/>
                  </a:cubicBezTo>
                  <a:cubicBezTo>
                    <a:pt x="0" y="4448"/>
                    <a:pt x="76" y="4863"/>
                    <a:pt x="204" y="5266"/>
                  </a:cubicBezTo>
                  <a:lnTo>
                    <a:pt x="2665" y="5066"/>
                  </a:lnTo>
                  <a:cubicBezTo>
                    <a:pt x="4460" y="4927"/>
                    <a:pt x="5873" y="3474"/>
                    <a:pt x="5988" y="1680"/>
                  </a:cubicBezTo>
                  <a:lnTo>
                    <a:pt x="6064" y="582"/>
                  </a:lnTo>
                  <a:cubicBezTo>
                    <a:pt x="5458" y="215"/>
                    <a:pt x="4751" y="0"/>
                    <a:pt x="3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8"/>
            <p:cNvSpPr/>
            <p:nvPr/>
          </p:nvSpPr>
          <p:spPr>
            <a:xfrm>
              <a:off x="1546700" y="3364024"/>
              <a:ext cx="276032" cy="159857"/>
            </a:xfrm>
            <a:custGeom>
              <a:avLst/>
              <a:gdLst/>
              <a:ahLst/>
              <a:cxnLst/>
              <a:rect l="l" t="t" r="r" b="b"/>
              <a:pathLst>
                <a:path w="10231" h="5925" extrusionOk="0">
                  <a:moveTo>
                    <a:pt x="2678" y="0"/>
                  </a:moveTo>
                  <a:cubicBezTo>
                    <a:pt x="2158" y="0"/>
                    <a:pt x="1660" y="269"/>
                    <a:pt x="1378" y="716"/>
                  </a:cubicBezTo>
                  <a:cubicBezTo>
                    <a:pt x="859" y="1510"/>
                    <a:pt x="189" y="2902"/>
                    <a:pt x="50" y="4896"/>
                  </a:cubicBezTo>
                  <a:cubicBezTo>
                    <a:pt x="1" y="5452"/>
                    <a:pt x="437" y="5924"/>
                    <a:pt x="980" y="5924"/>
                  </a:cubicBezTo>
                  <a:cubicBezTo>
                    <a:pt x="1006" y="5924"/>
                    <a:pt x="1033" y="5923"/>
                    <a:pt x="1059" y="5921"/>
                  </a:cubicBezTo>
                  <a:cubicBezTo>
                    <a:pt x="2678" y="5818"/>
                    <a:pt x="5798" y="5630"/>
                    <a:pt x="7756" y="5503"/>
                  </a:cubicBezTo>
                  <a:cubicBezTo>
                    <a:pt x="8805" y="5439"/>
                    <a:pt x="9675" y="4708"/>
                    <a:pt x="9915" y="3684"/>
                  </a:cubicBezTo>
                  <a:cubicBezTo>
                    <a:pt x="10230" y="2344"/>
                    <a:pt x="9348" y="1019"/>
                    <a:pt x="7984" y="804"/>
                  </a:cubicBezTo>
                  <a:lnTo>
                    <a:pt x="2930" y="22"/>
                  </a:lnTo>
                  <a:cubicBezTo>
                    <a:pt x="2846" y="7"/>
                    <a:pt x="2762" y="0"/>
                    <a:pt x="2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8"/>
            <p:cNvSpPr/>
            <p:nvPr/>
          </p:nvSpPr>
          <p:spPr>
            <a:xfrm>
              <a:off x="1692878" y="3378567"/>
              <a:ext cx="129855" cy="137382"/>
            </a:xfrm>
            <a:custGeom>
              <a:avLst/>
              <a:gdLst/>
              <a:ahLst/>
              <a:cxnLst/>
              <a:rect l="l" t="t" r="r" b="b"/>
              <a:pathLst>
                <a:path w="4813" h="5092" extrusionOk="0">
                  <a:moveTo>
                    <a:pt x="847" y="1"/>
                  </a:moveTo>
                  <a:cubicBezTo>
                    <a:pt x="492" y="771"/>
                    <a:pt x="1" y="2387"/>
                    <a:pt x="292" y="5091"/>
                  </a:cubicBezTo>
                  <a:cubicBezTo>
                    <a:pt x="1038" y="5052"/>
                    <a:pt x="1744" y="5003"/>
                    <a:pt x="2338" y="4964"/>
                  </a:cubicBezTo>
                  <a:cubicBezTo>
                    <a:pt x="3387" y="4900"/>
                    <a:pt x="4257" y="4169"/>
                    <a:pt x="4497" y="3145"/>
                  </a:cubicBezTo>
                  <a:cubicBezTo>
                    <a:pt x="4812" y="1805"/>
                    <a:pt x="3930" y="480"/>
                    <a:pt x="2566" y="265"/>
                  </a:cubicBezTo>
                  <a:lnTo>
                    <a:pt x="8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78"/>
            <p:cNvSpPr/>
            <p:nvPr/>
          </p:nvSpPr>
          <p:spPr>
            <a:xfrm>
              <a:off x="1734103" y="3426915"/>
              <a:ext cx="44382" cy="44031"/>
            </a:xfrm>
            <a:custGeom>
              <a:avLst/>
              <a:gdLst/>
              <a:ahLst/>
              <a:cxnLst/>
              <a:rect l="l" t="t" r="r" b="b"/>
              <a:pathLst>
                <a:path w="1645" h="1632" extrusionOk="0">
                  <a:moveTo>
                    <a:pt x="822" y="1"/>
                  </a:moveTo>
                  <a:cubicBezTo>
                    <a:pt x="368" y="1"/>
                    <a:pt x="1" y="367"/>
                    <a:pt x="1" y="810"/>
                  </a:cubicBezTo>
                  <a:cubicBezTo>
                    <a:pt x="1" y="1265"/>
                    <a:pt x="368" y="1632"/>
                    <a:pt x="822" y="1632"/>
                  </a:cubicBezTo>
                  <a:cubicBezTo>
                    <a:pt x="1277" y="1632"/>
                    <a:pt x="1644" y="1265"/>
                    <a:pt x="1644" y="810"/>
                  </a:cubicBezTo>
                  <a:cubicBezTo>
                    <a:pt x="1644" y="367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78"/>
            <p:cNvSpPr/>
            <p:nvPr/>
          </p:nvSpPr>
          <p:spPr>
            <a:xfrm>
              <a:off x="1710954" y="3319238"/>
              <a:ext cx="71119" cy="39094"/>
            </a:xfrm>
            <a:custGeom>
              <a:avLst/>
              <a:gdLst/>
              <a:ahLst/>
              <a:cxnLst/>
              <a:rect l="l" t="t" r="r" b="b"/>
              <a:pathLst>
                <a:path w="2636" h="1449" extrusionOk="0">
                  <a:moveTo>
                    <a:pt x="1820" y="0"/>
                  </a:moveTo>
                  <a:cubicBezTo>
                    <a:pt x="1803" y="0"/>
                    <a:pt x="1786" y="1"/>
                    <a:pt x="1768" y="2"/>
                  </a:cubicBezTo>
                  <a:cubicBezTo>
                    <a:pt x="1353" y="38"/>
                    <a:pt x="795" y="154"/>
                    <a:pt x="277" y="469"/>
                  </a:cubicBezTo>
                  <a:cubicBezTo>
                    <a:pt x="1" y="657"/>
                    <a:pt x="77" y="1087"/>
                    <a:pt x="404" y="1151"/>
                  </a:cubicBezTo>
                  <a:cubicBezTo>
                    <a:pt x="783" y="1239"/>
                    <a:pt x="1238" y="1351"/>
                    <a:pt x="1656" y="1427"/>
                  </a:cubicBezTo>
                  <a:cubicBezTo>
                    <a:pt x="1740" y="1442"/>
                    <a:pt x="1816" y="1449"/>
                    <a:pt x="1885" y="1449"/>
                  </a:cubicBezTo>
                  <a:cubicBezTo>
                    <a:pt x="2635" y="1449"/>
                    <a:pt x="2538" y="633"/>
                    <a:pt x="2538" y="633"/>
                  </a:cubicBezTo>
                  <a:cubicBezTo>
                    <a:pt x="2492" y="271"/>
                    <a:pt x="2178" y="0"/>
                    <a:pt x="1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78"/>
            <p:cNvSpPr/>
            <p:nvPr/>
          </p:nvSpPr>
          <p:spPr>
            <a:xfrm>
              <a:off x="1728626" y="3421114"/>
              <a:ext cx="55255" cy="55633"/>
            </a:xfrm>
            <a:custGeom>
              <a:avLst/>
              <a:gdLst/>
              <a:ahLst/>
              <a:cxnLst/>
              <a:rect l="l" t="t" r="r" b="b"/>
              <a:pathLst>
                <a:path w="2048" h="2062" extrusionOk="0">
                  <a:moveTo>
                    <a:pt x="1025" y="419"/>
                  </a:moveTo>
                  <a:cubicBezTo>
                    <a:pt x="1353" y="419"/>
                    <a:pt x="1632" y="698"/>
                    <a:pt x="1632" y="1025"/>
                  </a:cubicBezTo>
                  <a:cubicBezTo>
                    <a:pt x="1632" y="1365"/>
                    <a:pt x="1353" y="1631"/>
                    <a:pt x="1025" y="1631"/>
                  </a:cubicBezTo>
                  <a:cubicBezTo>
                    <a:pt x="683" y="1631"/>
                    <a:pt x="419" y="1365"/>
                    <a:pt x="419" y="1025"/>
                  </a:cubicBezTo>
                  <a:cubicBezTo>
                    <a:pt x="419" y="698"/>
                    <a:pt x="683" y="419"/>
                    <a:pt x="1025" y="419"/>
                  </a:cubicBezTo>
                  <a:close/>
                  <a:moveTo>
                    <a:pt x="1025" y="0"/>
                  </a:moveTo>
                  <a:cubicBezTo>
                    <a:pt x="456" y="0"/>
                    <a:pt x="1" y="455"/>
                    <a:pt x="1" y="1025"/>
                  </a:cubicBezTo>
                  <a:cubicBezTo>
                    <a:pt x="1" y="1592"/>
                    <a:pt x="456" y="2062"/>
                    <a:pt x="1025" y="2062"/>
                  </a:cubicBezTo>
                  <a:cubicBezTo>
                    <a:pt x="1592" y="2062"/>
                    <a:pt x="2047" y="1592"/>
                    <a:pt x="2047" y="1025"/>
                  </a:cubicBezTo>
                  <a:cubicBezTo>
                    <a:pt x="2047" y="455"/>
                    <a:pt x="1592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78"/>
            <p:cNvSpPr/>
            <p:nvPr/>
          </p:nvSpPr>
          <p:spPr>
            <a:xfrm>
              <a:off x="1542221" y="3288534"/>
              <a:ext cx="387891" cy="348366"/>
            </a:xfrm>
            <a:custGeom>
              <a:avLst/>
              <a:gdLst/>
              <a:ahLst/>
              <a:cxnLst/>
              <a:rect l="l" t="t" r="r" b="b"/>
              <a:pathLst>
                <a:path w="14377" h="12912" extrusionOk="0">
                  <a:moveTo>
                    <a:pt x="6558" y="3565"/>
                  </a:moveTo>
                  <a:lnTo>
                    <a:pt x="8110" y="3817"/>
                  </a:lnTo>
                  <a:cubicBezTo>
                    <a:pt x="8717" y="3905"/>
                    <a:pt x="9235" y="4232"/>
                    <a:pt x="9578" y="4739"/>
                  </a:cubicBezTo>
                  <a:cubicBezTo>
                    <a:pt x="9905" y="5245"/>
                    <a:pt x="10017" y="5851"/>
                    <a:pt x="9881" y="6430"/>
                  </a:cubicBezTo>
                  <a:cubicBezTo>
                    <a:pt x="9778" y="6885"/>
                    <a:pt x="9526" y="7291"/>
                    <a:pt x="9171" y="7594"/>
                  </a:cubicBezTo>
                  <a:cubicBezTo>
                    <a:pt x="8820" y="7898"/>
                    <a:pt x="8377" y="8073"/>
                    <a:pt x="7910" y="8098"/>
                  </a:cubicBezTo>
                  <a:cubicBezTo>
                    <a:pt x="7392" y="8125"/>
                    <a:pt x="6746" y="8161"/>
                    <a:pt x="6064" y="8213"/>
                  </a:cubicBezTo>
                  <a:cubicBezTo>
                    <a:pt x="5952" y="7052"/>
                    <a:pt x="5912" y="5105"/>
                    <a:pt x="6558" y="3565"/>
                  </a:cubicBezTo>
                  <a:close/>
                  <a:moveTo>
                    <a:pt x="2856" y="3007"/>
                  </a:moveTo>
                  <a:cubicBezTo>
                    <a:pt x="2920" y="3007"/>
                    <a:pt x="6128" y="3502"/>
                    <a:pt x="6128" y="3502"/>
                  </a:cubicBezTo>
                  <a:cubicBezTo>
                    <a:pt x="5988" y="3881"/>
                    <a:pt x="5812" y="4411"/>
                    <a:pt x="5712" y="5130"/>
                  </a:cubicBezTo>
                  <a:cubicBezTo>
                    <a:pt x="5561" y="6066"/>
                    <a:pt x="5533" y="7100"/>
                    <a:pt x="5649" y="8237"/>
                  </a:cubicBezTo>
                  <a:cubicBezTo>
                    <a:pt x="4057" y="8325"/>
                    <a:pt x="2302" y="8440"/>
                    <a:pt x="1213" y="8516"/>
                  </a:cubicBezTo>
                  <a:cubicBezTo>
                    <a:pt x="1198" y="8517"/>
                    <a:pt x="1183" y="8517"/>
                    <a:pt x="1169" y="8517"/>
                  </a:cubicBezTo>
                  <a:cubicBezTo>
                    <a:pt x="969" y="8517"/>
                    <a:pt x="775" y="8442"/>
                    <a:pt x="634" y="8301"/>
                  </a:cubicBezTo>
                  <a:cubicBezTo>
                    <a:pt x="483" y="8137"/>
                    <a:pt x="407" y="7934"/>
                    <a:pt x="419" y="7707"/>
                  </a:cubicBezTo>
                  <a:cubicBezTo>
                    <a:pt x="558" y="5775"/>
                    <a:pt x="1201" y="4423"/>
                    <a:pt x="1719" y="3626"/>
                  </a:cubicBezTo>
                  <a:cubicBezTo>
                    <a:pt x="1971" y="3235"/>
                    <a:pt x="2402" y="3007"/>
                    <a:pt x="2856" y="3007"/>
                  </a:cubicBezTo>
                  <a:close/>
                  <a:moveTo>
                    <a:pt x="9698" y="428"/>
                  </a:moveTo>
                  <a:cubicBezTo>
                    <a:pt x="10835" y="428"/>
                    <a:pt x="11895" y="869"/>
                    <a:pt x="12697" y="1695"/>
                  </a:cubicBezTo>
                  <a:cubicBezTo>
                    <a:pt x="13519" y="2553"/>
                    <a:pt x="13958" y="3717"/>
                    <a:pt x="13883" y="4902"/>
                  </a:cubicBezTo>
                  <a:lnTo>
                    <a:pt x="13719" y="7607"/>
                  </a:lnTo>
                  <a:cubicBezTo>
                    <a:pt x="13670" y="8428"/>
                    <a:pt x="13316" y="9198"/>
                    <a:pt x="12746" y="9792"/>
                  </a:cubicBezTo>
                  <a:cubicBezTo>
                    <a:pt x="12167" y="10371"/>
                    <a:pt x="11409" y="10726"/>
                    <a:pt x="10587" y="10802"/>
                  </a:cubicBezTo>
                  <a:lnTo>
                    <a:pt x="8289" y="10978"/>
                  </a:lnTo>
                  <a:cubicBezTo>
                    <a:pt x="8186" y="10638"/>
                    <a:pt x="8138" y="10296"/>
                    <a:pt x="8138" y="9932"/>
                  </a:cubicBezTo>
                  <a:cubicBezTo>
                    <a:pt x="8138" y="9413"/>
                    <a:pt x="8250" y="8907"/>
                    <a:pt x="8453" y="8428"/>
                  </a:cubicBezTo>
                  <a:cubicBezTo>
                    <a:pt x="8820" y="8340"/>
                    <a:pt x="9159" y="8161"/>
                    <a:pt x="9438" y="7910"/>
                  </a:cubicBezTo>
                  <a:cubicBezTo>
                    <a:pt x="10108" y="7328"/>
                    <a:pt x="10296" y="6521"/>
                    <a:pt x="10296" y="6521"/>
                  </a:cubicBezTo>
                  <a:cubicBezTo>
                    <a:pt x="10802" y="6279"/>
                    <a:pt x="11357" y="6154"/>
                    <a:pt x="11927" y="6154"/>
                  </a:cubicBezTo>
                  <a:cubicBezTo>
                    <a:pt x="12330" y="6154"/>
                    <a:pt x="12722" y="6218"/>
                    <a:pt x="13101" y="6330"/>
                  </a:cubicBezTo>
                  <a:cubicBezTo>
                    <a:pt x="13123" y="6339"/>
                    <a:pt x="13147" y="6343"/>
                    <a:pt x="13171" y="6343"/>
                  </a:cubicBezTo>
                  <a:cubicBezTo>
                    <a:pt x="13253" y="6343"/>
                    <a:pt x="13337" y="6292"/>
                    <a:pt x="13367" y="6203"/>
                  </a:cubicBezTo>
                  <a:cubicBezTo>
                    <a:pt x="13392" y="6091"/>
                    <a:pt x="13340" y="5975"/>
                    <a:pt x="13228" y="5939"/>
                  </a:cubicBezTo>
                  <a:cubicBezTo>
                    <a:pt x="12809" y="5800"/>
                    <a:pt x="12367" y="5736"/>
                    <a:pt x="11927" y="5736"/>
                  </a:cubicBezTo>
                  <a:cubicBezTo>
                    <a:pt x="11382" y="5736"/>
                    <a:pt x="10851" y="5839"/>
                    <a:pt x="10360" y="6039"/>
                  </a:cubicBezTo>
                  <a:cubicBezTo>
                    <a:pt x="10372" y="5496"/>
                    <a:pt x="10220" y="4954"/>
                    <a:pt x="9917" y="4511"/>
                  </a:cubicBezTo>
                  <a:cubicBezTo>
                    <a:pt x="9526" y="3917"/>
                    <a:pt x="8880" y="3514"/>
                    <a:pt x="8174" y="3399"/>
                  </a:cubicBezTo>
                  <a:lnTo>
                    <a:pt x="3348" y="2641"/>
                  </a:lnTo>
                  <a:cubicBezTo>
                    <a:pt x="3438" y="2553"/>
                    <a:pt x="3539" y="2465"/>
                    <a:pt x="3639" y="2377"/>
                  </a:cubicBezTo>
                  <a:cubicBezTo>
                    <a:pt x="5066" y="1164"/>
                    <a:pt x="7061" y="494"/>
                    <a:pt x="9563" y="431"/>
                  </a:cubicBezTo>
                  <a:cubicBezTo>
                    <a:pt x="9608" y="429"/>
                    <a:pt x="9653" y="428"/>
                    <a:pt x="9698" y="428"/>
                  </a:cubicBezTo>
                  <a:close/>
                  <a:moveTo>
                    <a:pt x="7971" y="8516"/>
                  </a:moveTo>
                  <a:cubicBezTo>
                    <a:pt x="7807" y="8971"/>
                    <a:pt x="7719" y="9438"/>
                    <a:pt x="7719" y="9932"/>
                  </a:cubicBezTo>
                  <a:cubicBezTo>
                    <a:pt x="7719" y="10296"/>
                    <a:pt x="7771" y="10662"/>
                    <a:pt x="7859" y="11017"/>
                  </a:cubicBezTo>
                  <a:lnTo>
                    <a:pt x="2490" y="11460"/>
                  </a:lnTo>
                  <a:cubicBezTo>
                    <a:pt x="2457" y="11462"/>
                    <a:pt x="2425" y="11463"/>
                    <a:pt x="2393" y="11463"/>
                  </a:cubicBezTo>
                  <a:cubicBezTo>
                    <a:pt x="2026" y="11463"/>
                    <a:pt x="1683" y="11336"/>
                    <a:pt x="1404" y="11093"/>
                  </a:cubicBezTo>
                  <a:cubicBezTo>
                    <a:pt x="1101" y="10826"/>
                    <a:pt x="922" y="10462"/>
                    <a:pt x="898" y="10056"/>
                  </a:cubicBezTo>
                  <a:cubicBezTo>
                    <a:pt x="886" y="9677"/>
                    <a:pt x="886" y="9286"/>
                    <a:pt x="898" y="8907"/>
                  </a:cubicBezTo>
                  <a:cubicBezTo>
                    <a:pt x="990" y="8929"/>
                    <a:pt x="1083" y="8934"/>
                    <a:pt x="1151" y="8934"/>
                  </a:cubicBezTo>
                  <a:cubicBezTo>
                    <a:pt x="1203" y="8934"/>
                    <a:pt x="1241" y="8931"/>
                    <a:pt x="1253" y="8931"/>
                  </a:cubicBezTo>
                  <a:cubicBezTo>
                    <a:pt x="2893" y="8819"/>
                    <a:pt x="7959" y="8516"/>
                    <a:pt x="7971" y="8516"/>
                  </a:cubicBezTo>
                  <a:close/>
                  <a:moveTo>
                    <a:pt x="9688" y="1"/>
                  </a:moveTo>
                  <a:cubicBezTo>
                    <a:pt x="9642" y="1"/>
                    <a:pt x="9596" y="2"/>
                    <a:pt x="9550" y="3"/>
                  </a:cubicBezTo>
                  <a:cubicBezTo>
                    <a:pt x="6949" y="91"/>
                    <a:pt x="4863" y="773"/>
                    <a:pt x="3363" y="2062"/>
                  </a:cubicBezTo>
                  <a:cubicBezTo>
                    <a:pt x="3172" y="2225"/>
                    <a:pt x="2996" y="2389"/>
                    <a:pt x="2832" y="2565"/>
                  </a:cubicBezTo>
                  <a:lnTo>
                    <a:pt x="2856" y="2592"/>
                  </a:lnTo>
                  <a:cubicBezTo>
                    <a:pt x="2262" y="2592"/>
                    <a:pt x="1695" y="2883"/>
                    <a:pt x="1365" y="3399"/>
                  </a:cubicBezTo>
                  <a:cubicBezTo>
                    <a:pt x="822" y="4232"/>
                    <a:pt x="1" y="5648"/>
                    <a:pt x="1" y="7682"/>
                  </a:cubicBezTo>
                  <a:cubicBezTo>
                    <a:pt x="1" y="8416"/>
                    <a:pt x="431" y="8680"/>
                    <a:pt x="483" y="8719"/>
                  </a:cubicBezTo>
                  <a:cubicBezTo>
                    <a:pt x="455" y="9159"/>
                    <a:pt x="455" y="9629"/>
                    <a:pt x="483" y="10083"/>
                  </a:cubicBezTo>
                  <a:cubicBezTo>
                    <a:pt x="507" y="10599"/>
                    <a:pt x="734" y="11069"/>
                    <a:pt x="1125" y="11408"/>
                  </a:cubicBezTo>
                  <a:cubicBezTo>
                    <a:pt x="1468" y="11711"/>
                    <a:pt x="1907" y="11875"/>
                    <a:pt x="2362" y="11875"/>
                  </a:cubicBezTo>
                  <a:cubicBezTo>
                    <a:pt x="2426" y="11875"/>
                    <a:pt x="10624" y="11220"/>
                    <a:pt x="10624" y="11220"/>
                  </a:cubicBezTo>
                  <a:cubicBezTo>
                    <a:pt x="11018" y="11181"/>
                    <a:pt x="11397" y="11093"/>
                    <a:pt x="11748" y="10941"/>
                  </a:cubicBezTo>
                  <a:lnTo>
                    <a:pt x="11748" y="10941"/>
                  </a:lnTo>
                  <a:lnTo>
                    <a:pt x="11712" y="11296"/>
                  </a:lnTo>
                  <a:cubicBezTo>
                    <a:pt x="11660" y="11724"/>
                    <a:pt x="11306" y="12054"/>
                    <a:pt x="10866" y="12078"/>
                  </a:cubicBezTo>
                  <a:lnTo>
                    <a:pt x="3714" y="12481"/>
                  </a:lnTo>
                  <a:cubicBezTo>
                    <a:pt x="3698" y="12482"/>
                    <a:pt x="3681" y="12483"/>
                    <a:pt x="3665" y="12483"/>
                  </a:cubicBezTo>
                  <a:cubicBezTo>
                    <a:pt x="3444" y="12483"/>
                    <a:pt x="3235" y="12407"/>
                    <a:pt x="3072" y="12266"/>
                  </a:cubicBezTo>
                  <a:cubicBezTo>
                    <a:pt x="3033" y="12233"/>
                    <a:pt x="2988" y="12217"/>
                    <a:pt x="2942" y="12217"/>
                  </a:cubicBezTo>
                  <a:cubicBezTo>
                    <a:pt x="2883" y="12217"/>
                    <a:pt x="2823" y="12244"/>
                    <a:pt x="2781" y="12293"/>
                  </a:cubicBezTo>
                  <a:cubicBezTo>
                    <a:pt x="2705" y="12381"/>
                    <a:pt x="2717" y="12521"/>
                    <a:pt x="2805" y="12597"/>
                  </a:cubicBezTo>
                  <a:cubicBezTo>
                    <a:pt x="3044" y="12797"/>
                    <a:pt x="3348" y="12912"/>
                    <a:pt x="3651" y="12912"/>
                  </a:cubicBezTo>
                  <a:cubicBezTo>
                    <a:pt x="3678" y="12912"/>
                    <a:pt x="10890" y="12494"/>
                    <a:pt x="10890" y="12494"/>
                  </a:cubicBezTo>
                  <a:cubicBezTo>
                    <a:pt x="11533" y="12457"/>
                    <a:pt x="12052" y="11978"/>
                    <a:pt x="12127" y="11345"/>
                  </a:cubicBezTo>
                  <a:lnTo>
                    <a:pt x="12203" y="10726"/>
                  </a:lnTo>
                  <a:cubicBezTo>
                    <a:pt x="12506" y="10550"/>
                    <a:pt x="12797" y="10335"/>
                    <a:pt x="13049" y="10083"/>
                  </a:cubicBezTo>
                  <a:cubicBezTo>
                    <a:pt x="13695" y="9426"/>
                    <a:pt x="14074" y="8552"/>
                    <a:pt x="14137" y="7631"/>
                  </a:cubicBezTo>
                  <a:lnTo>
                    <a:pt x="14301" y="4930"/>
                  </a:lnTo>
                  <a:cubicBezTo>
                    <a:pt x="14377" y="3626"/>
                    <a:pt x="13910" y="2337"/>
                    <a:pt x="13000" y="1404"/>
                  </a:cubicBezTo>
                  <a:cubicBezTo>
                    <a:pt x="12135" y="515"/>
                    <a:pt x="10928" y="1"/>
                    <a:pt x="9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78"/>
            <p:cNvSpPr/>
            <p:nvPr/>
          </p:nvSpPr>
          <p:spPr>
            <a:xfrm>
              <a:off x="1707204" y="3313707"/>
              <a:ext cx="79456" cy="50345"/>
            </a:xfrm>
            <a:custGeom>
              <a:avLst/>
              <a:gdLst/>
              <a:ahLst/>
              <a:cxnLst/>
              <a:rect l="l" t="t" r="r" b="b"/>
              <a:pathLst>
                <a:path w="2945" h="1866" extrusionOk="0">
                  <a:moveTo>
                    <a:pt x="1965" y="417"/>
                  </a:moveTo>
                  <a:cubicBezTo>
                    <a:pt x="2224" y="417"/>
                    <a:pt x="2439" y="612"/>
                    <a:pt x="2462" y="862"/>
                  </a:cubicBezTo>
                  <a:cubicBezTo>
                    <a:pt x="2462" y="862"/>
                    <a:pt x="2502" y="1192"/>
                    <a:pt x="2326" y="1344"/>
                  </a:cubicBezTo>
                  <a:cubicBezTo>
                    <a:pt x="2253" y="1415"/>
                    <a:pt x="2149" y="1448"/>
                    <a:pt x="2013" y="1448"/>
                  </a:cubicBezTo>
                  <a:cubicBezTo>
                    <a:pt x="1958" y="1448"/>
                    <a:pt x="1897" y="1442"/>
                    <a:pt x="1832" y="1432"/>
                  </a:cubicBezTo>
                  <a:cubicBezTo>
                    <a:pt x="1568" y="1380"/>
                    <a:pt x="734" y="1192"/>
                    <a:pt x="595" y="1153"/>
                  </a:cubicBezTo>
                  <a:cubicBezTo>
                    <a:pt x="492" y="1141"/>
                    <a:pt x="467" y="1053"/>
                    <a:pt x="455" y="1026"/>
                  </a:cubicBezTo>
                  <a:cubicBezTo>
                    <a:pt x="455" y="989"/>
                    <a:pt x="455" y="913"/>
                    <a:pt x="531" y="850"/>
                  </a:cubicBezTo>
                  <a:cubicBezTo>
                    <a:pt x="1022" y="547"/>
                    <a:pt x="1568" y="446"/>
                    <a:pt x="1920" y="419"/>
                  </a:cubicBezTo>
                  <a:cubicBezTo>
                    <a:pt x="1935" y="418"/>
                    <a:pt x="1950" y="417"/>
                    <a:pt x="1965" y="417"/>
                  </a:cubicBezTo>
                  <a:close/>
                  <a:moveTo>
                    <a:pt x="1970" y="1"/>
                  </a:moveTo>
                  <a:cubicBezTo>
                    <a:pt x="1945" y="1"/>
                    <a:pt x="1920" y="2"/>
                    <a:pt x="1895" y="4"/>
                  </a:cubicBezTo>
                  <a:cubicBezTo>
                    <a:pt x="1477" y="28"/>
                    <a:pt x="871" y="143"/>
                    <a:pt x="304" y="495"/>
                  </a:cubicBezTo>
                  <a:cubicBezTo>
                    <a:pt x="101" y="634"/>
                    <a:pt x="0" y="862"/>
                    <a:pt x="52" y="1089"/>
                  </a:cubicBezTo>
                  <a:cubicBezTo>
                    <a:pt x="88" y="1329"/>
                    <a:pt x="264" y="1520"/>
                    <a:pt x="507" y="1571"/>
                  </a:cubicBezTo>
                  <a:cubicBezTo>
                    <a:pt x="631" y="1595"/>
                    <a:pt x="1477" y="1799"/>
                    <a:pt x="1756" y="1847"/>
                  </a:cubicBezTo>
                  <a:cubicBezTo>
                    <a:pt x="1846" y="1860"/>
                    <a:pt x="1928" y="1865"/>
                    <a:pt x="2002" y="1865"/>
                  </a:cubicBezTo>
                  <a:cubicBezTo>
                    <a:pt x="2306" y="1865"/>
                    <a:pt x="2492" y="1771"/>
                    <a:pt x="2614" y="1659"/>
                  </a:cubicBezTo>
                  <a:cubicBezTo>
                    <a:pt x="2944" y="1344"/>
                    <a:pt x="2881" y="838"/>
                    <a:pt x="2881" y="813"/>
                  </a:cubicBezTo>
                  <a:cubicBezTo>
                    <a:pt x="2820" y="344"/>
                    <a:pt x="2429" y="1"/>
                    <a:pt x="1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8" name="Google Shape;3578;p78"/>
          <p:cNvGrpSpPr/>
          <p:nvPr/>
        </p:nvGrpSpPr>
        <p:grpSpPr>
          <a:xfrm>
            <a:off x="723069" y="3362775"/>
            <a:ext cx="386165" cy="284585"/>
            <a:chOff x="718144" y="3320263"/>
            <a:chExt cx="386165" cy="284585"/>
          </a:xfrm>
        </p:grpSpPr>
        <p:sp>
          <p:nvSpPr>
            <p:cNvPr id="3579" name="Google Shape;3579;p78"/>
            <p:cNvSpPr/>
            <p:nvPr/>
          </p:nvSpPr>
          <p:spPr>
            <a:xfrm>
              <a:off x="986002" y="3339715"/>
              <a:ext cx="27358" cy="48051"/>
            </a:xfrm>
            <a:custGeom>
              <a:avLst/>
              <a:gdLst/>
              <a:ahLst/>
              <a:cxnLst/>
              <a:rect l="l" t="t" r="r" b="b"/>
              <a:pathLst>
                <a:path w="1014" h="1781" extrusionOk="0">
                  <a:moveTo>
                    <a:pt x="507" y="1"/>
                  </a:moveTo>
                  <a:cubicBezTo>
                    <a:pt x="228" y="1"/>
                    <a:pt x="1" y="228"/>
                    <a:pt x="1" y="504"/>
                  </a:cubicBezTo>
                  <a:lnTo>
                    <a:pt x="1" y="1780"/>
                  </a:lnTo>
                  <a:lnTo>
                    <a:pt x="1014" y="1780"/>
                  </a:lnTo>
                  <a:lnTo>
                    <a:pt x="1014" y="504"/>
                  </a:lnTo>
                  <a:cubicBezTo>
                    <a:pt x="1014" y="228"/>
                    <a:pt x="786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78"/>
            <p:cNvSpPr/>
            <p:nvPr/>
          </p:nvSpPr>
          <p:spPr>
            <a:xfrm>
              <a:off x="943400" y="3367936"/>
              <a:ext cx="134657" cy="90734"/>
            </a:xfrm>
            <a:custGeom>
              <a:avLst/>
              <a:gdLst/>
              <a:ahLst/>
              <a:cxnLst/>
              <a:rect l="l" t="t" r="r" b="b"/>
              <a:pathLst>
                <a:path w="4991" h="3363" extrusionOk="0">
                  <a:moveTo>
                    <a:pt x="0" y="1"/>
                  </a:moveTo>
                  <a:lnTo>
                    <a:pt x="0" y="2920"/>
                  </a:lnTo>
                  <a:lnTo>
                    <a:pt x="4991" y="3363"/>
                  </a:lnTo>
                  <a:lnTo>
                    <a:pt x="3778" y="671"/>
                  </a:lnTo>
                  <a:cubicBezTo>
                    <a:pt x="3602" y="268"/>
                    <a:pt x="3199" y="1"/>
                    <a:pt x="2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78"/>
            <p:cNvSpPr/>
            <p:nvPr/>
          </p:nvSpPr>
          <p:spPr>
            <a:xfrm>
              <a:off x="1017757" y="3394943"/>
              <a:ext cx="60300" cy="63727"/>
            </a:xfrm>
            <a:custGeom>
              <a:avLst/>
              <a:gdLst/>
              <a:ahLst/>
              <a:cxnLst/>
              <a:rect l="l" t="t" r="r" b="b"/>
              <a:pathLst>
                <a:path w="2235" h="2362" extrusionOk="0">
                  <a:moveTo>
                    <a:pt x="655" y="0"/>
                  </a:moveTo>
                  <a:cubicBezTo>
                    <a:pt x="291" y="0"/>
                    <a:pt x="0" y="288"/>
                    <a:pt x="0" y="655"/>
                  </a:cubicBezTo>
                  <a:lnTo>
                    <a:pt x="0" y="2159"/>
                  </a:lnTo>
                  <a:lnTo>
                    <a:pt x="2235" y="2362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78"/>
            <p:cNvSpPr/>
            <p:nvPr/>
          </p:nvSpPr>
          <p:spPr>
            <a:xfrm>
              <a:off x="917553" y="3446718"/>
              <a:ext cx="180955" cy="114854"/>
            </a:xfrm>
            <a:custGeom>
              <a:avLst/>
              <a:gdLst/>
              <a:ahLst/>
              <a:cxnLst/>
              <a:rect l="l" t="t" r="r" b="b"/>
              <a:pathLst>
                <a:path w="6707" h="4257" extrusionOk="0">
                  <a:moveTo>
                    <a:pt x="0" y="0"/>
                  </a:moveTo>
                  <a:lnTo>
                    <a:pt x="0" y="4257"/>
                  </a:lnTo>
                  <a:lnTo>
                    <a:pt x="5570" y="4257"/>
                  </a:lnTo>
                  <a:cubicBezTo>
                    <a:pt x="6203" y="4257"/>
                    <a:pt x="6707" y="3750"/>
                    <a:pt x="6707" y="3120"/>
                  </a:cubicBezTo>
                  <a:lnTo>
                    <a:pt x="6707" y="1061"/>
                  </a:lnTo>
                  <a:cubicBezTo>
                    <a:pt x="6707" y="467"/>
                    <a:pt x="6228" y="0"/>
                    <a:pt x="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78"/>
            <p:cNvSpPr/>
            <p:nvPr/>
          </p:nvSpPr>
          <p:spPr>
            <a:xfrm>
              <a:off x="723945" y="3326063"/>
              <a:ext cx="264458" cy="235508"/>
            </a:xfrm>
            <a:custGeom>
              <a:avLst/>
              <a:gdLst/>
              <a:ahLst/>
              <a:cxnLst/>
              <a:rect l="l" t="t" r="r" b="b"/>
              <a:pathLst>
                <a:path w="9802" h="8729" extrusionOk="0">
                  <a:moveTo>
                    <a:pt x="998" y="1"/>
                  </a:moveTo>
                  <a:cubicBezTo>
                    <a:pt x="443" y="1"/>
                    <a:pt x="0" y="443"/>
                    <a:pt x="0" y="998"/>
                  </a:cubicBezTo>
                  <a:lnTo>
                    <a:pt x="0" y="7731"/>
                  </a:lnTo>
                  <a:cubicBezTo>
                    <a:pt x="0" y="8274"/>
                    <a:pt x="443" y="8729"/>
                    <a:pt x="998" y="8729"/>
                  </a:cubicBezTo>
                  <a:lnTo>
                    <a:pt x="9802" y="8729"/>
                  </a:lnTo>
                  <a:lnTo>
                    <a:pt x="9802" y="998"/>
                  </a:lnTo>
                  <a:cubicBezTo>
                    <a:pt x="9802" y="443"/>
                    <a:pt x="9347" y="1"/>
                    <a:pt x="8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78"/>
            <p:cNvSpPr/>
            <p:nvPr/>
          </p:nvSpPr>
          <p:spPr>
            <a:xfrm>
              <a:off x="1057580" y="3471917"/>
              <a:ext cx="40929" cy="27331"/>
            </a:xfrm>
            <a:custGeom>
              <a:avLst/>
              <a:gdLst/>
              <a:ahLst/>
              <a:cxnLst/>
              <a:rect l="l" t="t" r="r" b="b"/>
              <a:pathLst>
                <a:path w="1517" h="1013" extrusionOk="0">
                  <a:moveTo>
                    <a:pt x="507" y="0"/>
                  </a:moveTo>
                  <a:cubicBezTo>
                    <a:pt x="228" y="0"/>
                    <a:pt x="1" y="227"/>
                    <a:pt x="1" y="506"/>
                  </a:cubicBezTo>
                  <a:cubicBezTo>
                    <a:pt x="1" y="785"/>
                    <a:pt x="228" y="1013"/>
                    <a:pt x="507" y="1013"/>
                  </a:cubicBezTo>
                  <a:lnTo>
                    <a:pt x="1517" y="1013"/>
                  </a:lnTo>
                  <a:lnTo>
                    <a:pt x="1517" y="127"/>
                  </a:lnTo>
                  <a:cubicBezTo>
                    <a:pt x="1517" y="76"/>
                    <a:pt x="1517" y="39"/>
                    <a:pt x="1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78"/>
            <p:cNvSpPr/>
            <p:nvPr/>
          </p:nvSpPr>
          <p:spPr>
            <a:xfrm>
              <a:off x="952654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92" y="0"/>
                  </a:moveTo>
                  <a:cubicBezTo>
                    <a:pt x="706" y="0"/>
                    <a:pt x="0" y="707"/>
                    <a:pt x="0" y="1580"/>
                  </a:cubicBezTo>
                  <a:cubicBezTo>
                    <a:pt x="0" y="2450"/>
                    <a:pt x="706" y="3156"/>
                    <a:pt x="1592" y="3156"/>
                  </a:cubicBezTo>
                  <a:cubicBezTo>
                    <a:pt x="2462" y="3156"/>
                    <a:pt x="3171" y="2450"/>
                    <a:pt x="3171" y="1580"/>
                  </a:cubicBezTo>
                  <a:cubicBezTo>
                    <a:pt x="3171" y="707"/>
                    <a:pt x="2462" y="0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78"/>
            <p:cNvSpPr/>
            <p:nvPr/>
          </p:nvSpPr>
          <p:spPr>
            <a:xfrm>
              <a:off x="770647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80" y="0"/>
                  </a:moveTo>
                  <a:cubicBezTo>
                    <a:pt x="707" y="0"/>
                    <a:pt x="0" y="707"/>
                    <a:pt x="0" y="1580"/>
                  </a:cubicBezTo>
                  <a:cubicBezTo>
                    <a:pt x="0" y="2450"/>
                    <a:pt x="707" y="3156"/>
                    <a:pt x="1580" y="3156"/>
                  </a:cubicBezTo>
                  <a:cubicBezTo>
                    <a:pt x="2462" y="3156"/>
                    <a:pt x="3172" y="2450"/>
                    <a:pt x="3172" y="1580"/>
                  </a:cubicBezTo>
                  <a:cubicBezTo>
                    <a:pt x="3172" y="707"/>
                    <a:pt x="2462" y="0"/>
                    <a:pt x="1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78"/>
            <p:cNvSpPr/>
            <p:nvPr/>
          </p:nvSpPr>
          <p:spPr>
            <a:xfrm>
              <a:off x="802700" y="3374061"/>
              <a:ext cx="103603" cy="103037"/>
            </a:xfrm>
            <a:custGeom>
              <a:avLst/>
              <a:gdLst/>
              <a:ahLst/>
              <a:cxnLst/>
              <a:rect l="l" t="t" r="r" b="b"/>
              <a:pathLst>
                <a:path w="3840" h="3819" extrusionOk="0">
                  <a:moveTo>
                    <a:pt x="1923" y="1"/>
                  </a:moveTo>
                  <a:cubicBezTo>
                    <a:pt x="1593" y="1"/>
                    <a:pt x="1326" y="275"/>
                    <a:pt x="1326" y="595"/>
                  </a:cubicBezTo>
                  <a:lnTo>
                    <a:pt x="1326" y="1002"/>
                  </a:lnTo>
                  <a:cubicBezTo>
                    <a:pt x="1326" y="1177"/>
                    <a:pt x="1186" y="1317"/>
                    <a:pt x="1010" y="1317"/>
                  </a:cubicBezTo>
                  <a:lnTo>
                    <a:pt x="619" y="1317"/>
                  </a:lnTo>
                  <a:cubicBezTo>
                    <a:pt x="304" y="1317"/>
                    <a:pt x="25" y="1569"/>
                    <a:pt x="13" y="1884"/>
                  </a:cubicBezTo>
                  <a:cubicBezTo>
                    <a:pt x="1" y="2226"/>
                    <a:pt x="277" y="2502"/>
                    <a:pt x="607" y="2502"/>
                  </a:cubicBezTo>
                  <a:lnTo>
                    <a:pt x="1010" y="2502"/>
                  </a:lnTo>
                  <a:cubicBezTo>
                    <a:pt x="1186" y="2502"/>
                    <a:pt x="1326" y="2642"/>
                    <a:pt x="1326" y="2821"/>
                  </a:cubicBezTo>
                  <a:lnTo>
                    <a:pt x="1326" y="3200"/>
                  </a:lnTo>
                  <a:cubicBezTo>
                    <a:pt x="1326" y="3527"/>
                    <a:pt x="1577" y="3806"/>
                    <a:pt x="1896" y="3818"/>
                  </a:cubicBezTo>
                  <a:cubicBezTo>
                    <a:pt x="1903" y="3818"/>
                    <a:pt x="1910" y="3818"/>
                    <a:pt x="1917" y="3818"/>
                  </a:cubicBezTo>
                  <a:cubicBezTo>
                    <a:pt x="2247" y="3818"/>
                    <a:pt x="2514" y="3544"/>
                    <a:pt x="2514" y="3224"/>
                  </a:cubicBezTo>
                  <a:lnTo>
                    <a:pt x="2514" y="2821"/>
                  </a:lnTo>
                  <a:cubicBezTo>
                    <a:pt x="2514" y="2642"/>
                    <a:pt x="2654" y="2502"/>
                    <a:pt x="2829" y="2502"/>
                  </a:cubicBezTo>
                  <a:lnTo>
                    <a:pt x="3233" y="2502"/>
                  </a:lnTo>
                  <a:cubicBezTo>
                    <a:pt x="3563" y="2502"/>
                    <a:pt x="3839" y="2226"/>
                    <a:pt x="3827" y="1884"/>
                  </a:cubicBezTo>
                  <a:cubicBezTo>
                    <a:pt x="3815" y="1569"/>
                    <a:pt x="3536" y="1317"/>
                    <a:pt x="3208" y="1317"/>
                  </a:cubicBezTo>
                  <a:lnTo>
                    <a:pt x="2829" y="1317"/>
                  </a:lnTo>
                  <a:cubicBezTo>
                    <a:pt x="2654" y="1317"/>
                    <a:pt x="2514" y="1177"/>
                    <a:pt x="2514" y="1002"/>
                  </a:cubicBezTo>
                  <a:lnTo>
                    <a:pt x="2514" y="608"/>
                  </a:lnTo>
                  <a:cubicBezTo>
                    <a:pt x="2514" y="292"/>
                    <a:pt x="2260" y="16"/>
                    <a:pt x="1944" y="1"/>
                  </a:cubicBezTo>
                  <a:cubicBezTo>
                    <a:pt x="1937" y="1"/>
                    <a:pt x="1930" y="1"/>
                    <a:pt x="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78"/>
            <p:cNvSpPr/>
            <p:nvPr/>
          </p:nvSpPr>
          <p:spPr>
            <a:xfrm>
              <a:off x="1017757" y="3425620"/>
              <a:ext cx="23500" cy="46325"/>
            </a:xfrm>
            <a:custGeom>
              <a:avLst/>
              <a:gdLst/>
              <a:ahLst/>
              <a:cxnLst/>
              <a:rect l="l" t="t" r="r" b="b"/>
              <a:pathLst>
                <a:path w="871" h="1717" extrusionOk="0">
                  <a:moveTo>
                    <a:pt x="428" y="0"/>
                  </a:moveTo>
                  <a:cubicBezTo>
                    <a:pt x="200" y="0"/>
                    <a:pt x="0" y="188"/>
                    <a:pt x="0" y="428"/>
                  </a:cubicBezTo>
                  <a:lnTo>
                    <a:pt x="0" y="1289"/>
                  </a:lnTo>
                  <a:cubicBezTo>
                    <a:pt x="0" y="1516"/>
                    <a:pt x="200" y="1716"/>
                    <a:pt x="428" y="1716"/>
                  </a:cubicBezTo>
                  <a:cubicBezTo>
                    <a:pt x="670" y="1716"/>
                    <a:pt x="870" y="1516"/>
                    <a:pt x="870" y="1289"/>
                  </a:cubicBezTo>
                  <a:lnTo>
                    <a:pt x="870" y="428"/>
                  </a:lnTo>
                  <a:cubicBezTo>
                    <a:pt x="870" y="188"/>
                    <a:pt x="670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78"/>
            <p:cNvSpPr/>
            <p:nvPr/>
          </p:nvSpPr>
          <p:spPr>
            <a:xfrm>
              <a:off x="96965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62" y="419"/>
                  </a:moveTo>
                  <a:cubicBezTo>
                    <a:pt x="1253" y="419"/>
                    <a:pt x="1492" y="659"/>
                    <a:pt x="1492" y="950"/>
                  </a:cubicBezTo>
                  <a:cubicBezTo>
                    <a:pt x="1492" y="1253"/>
                    <a:pt x="1253" y="1492"/>
                    <a:pt x="962" y="1492"/>
                  </a:cubicBezTo>
                  <a:cubicBezTo>
                    <a:pt x="658" y="1492"/>
                    <a:pt x="419" y="1253"/>
                    <a:pt x="419" y="950"/>
                  </a:cubicBezTo>
                  <a:cubicBezTo>
                    <a:pt x="419" y="659"/>
                    <a:pt x="658" y="419"/>
                    <a:pt x="962" y="419"/>
                  </a:cubicBezTo>
                  <a:close/>
                  <a:moveTo>
                    <a:pt x="962" y="1"/>
                  </a:moveTo>
                  <a:cubicBezTo>
                    <a:pt x="431" y="1"/>
                    <a:pt x="1" y="431"/>
                    <a:pt x="1" y="950"/>
                  </a:cubicBezTo>
                  <a:cubicBezTo>
                    <a:pt x="1" y="1480"/>
                    <a:pt x="431" y="1908"/>
                    <a:pt x="962" y="1908"/>
                  </a:cubicBezTo>
                  <a:cubicBezTo>
                    <a:pt x="1480" y="1908"/>
                    <a:pt x="1908" y="1480"/>
                    <a:pt x="1908" y="950"/>
                  </a:cubicBezTo>
                  <a:cubicBezTo>
                    <a:pt x="1908" y="431"/>
                    <a:pt x="1480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78"/>
            <p:cNvSpPr/>
            <p:nvPr/>
          </p:nvSpPr>
          <p:spPr>
            <a:xfrm>
              <a:off x="78767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49" y="419"/>
                  </a:moveTo>
                  <a:cubicBezTo>
                    <a:pt x="1252" y="419"/>
                    <a:pt x="1492" y="659"/>
                    <a:pt x="1492" y="950"/>
                  </a:cubicBezTo>
                  <a:cubicBezTo>
                    <a:pt x="1492" y="1253"/>
                    <a:pt x="1252" y="1492"/>
                    <a:pt x="949" y="1492"/>
                  </a:cubicBezTo>
                  <a:cubicBezTo>
                    <a:pt x="658" y="1492"/>
                    <a:pt x="418" y="1253"/>
                    <a:pt x="418" y="950"/>
                  </a:cubicBezTo>
                  <a:cubicBezTo>
                    <a:pt x="418" y="659"/>
                    <a:pt x="658" y="419"/>
                    <a:pt x="949" y="419"/>
                  </a:cubicBezTo>
                  <a:close/>
                  <a:moveTo>
                    <a:pt x="949" y="1"/>
                  </a:moveTo>
                  <a:cubicBezTo>
                    <a:pt x="431" y="1"/>
                    <a:pt x="0" y="431"/>
                    <a:pt x="0" y="950"/>
                  </a:cubicBezTo>
                  <a:cubicBezTo>
                    <a:pt x="0" y="1480"/>
                    <a:pt x="431" y="1908"/>
                    <a:pt x="949" y="1908"/>
                  </a:cubicBezTo>
                  <a:cubicBezTo>
                    <a:pt x="1480" y="1908"/>
                    <a:pt x="1907" y="1480"/>
                    <a:pt x="1907" y="950"/>
                  </a:cubicBezTo>
                  <a:cubicBezTo>
                    <a:pt x="1907" y="431"/>
                    <a:pt x="1480" y="1"/>
                    <a:pt x="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78"/>
            <p:cNvSpPr/>
            <p:nvPr/>
          </p:nvSpPr>
          <p:spPr>
            <a:xfrm>
              <a:off x="797223" y="3368638"/>
              <a:ext cx="114557" cy="113856"/>
            </a:xfrm>
            <a:custGeom>
              <a:avLst/>
              <a:gdLst/>
              <a:ahLst/>
              <a:cxnLst/>
              <a:rect l="l" t="t" r="r" b="b"/>
              <a:pathLst>
                <a:path w="4246" h="4220" extrusionOk="0">
                  <a:moveTo>
                    <a:pt x="2105" y="416"/>
                  </a:moveTo>
                  <a:cubicBezTo>
                    <a:pt x="2115" y="416"/>
                    <a:pt x="2125" y="416"/>
                    <a:pt x="2135" y="417"/>
                  </a:cubicBezTo>
                  <a:cubicBezTo>
                    <a:pt x="2338" y="417"/>
                    <a:pt x="2502" y="608"/>
                    <a:pt x="2502" y="809"/>
                  </a:cubicBezTo>
                  <a:lnTo>
                    <a:pt x="2502" y="1203"/>
                  </a:lnTo>
                  <a:cubicBezTo>
                    <a:pt x="2502" y="1491"/>
                    <a:pt x="2741" y="1718"/>
                    <a:pt x="3032" y="1718"/>
                  </a:cubicBezTo>
                  <a:lnTo>
                    <a:pt x="3411" y="1718"/>
                  </a:lnTo>
                  <a:cubicBezTo>
                    <a:pt x="3627" y="1718"/>
                    <a:pt x="3803" y="1897"/>
                    <a:pt x="3815" y="2097"/>
                  </a:cubicBezTo>
                  <a:cubicBezTo>
                    <a:pt x="3815" y="2200"/>
                    <a:pt x="3778" y="2300"/>
                    <a:pt x="3715" y="2376"/>
                  </a:cubicBezTo>
                  <a:cubicBezTo>
                    <a:pt x="3639" y="2452"/>
                    <a:pt x="3539" y="2491"/>
                    <a:pt x="3436" y="2491"/>
                  </a:cubicBezTo>
                  <a:lnTo>
                    <a:pt x="3032" y="2491"/>
                  </a:lnTo>
                  <a:cubicBezTo>
                    <a:pt x="2741" y="2491"/>
                    <a:pt x="2502" y="2731"/>
                    <a:pt x="2502" y="3022"/>
                  </a:cubicBezTo>
                  <a:lnTo>
                    <a:pt x="2502" y="3425"/>
                  </a:lnTo>
                  <a:cubicBezTo>
                    <a:pt x="2502" y="3525"/>
                    <a:pt x="2463" y="3628"/>
                    <a:pt x="2387" y="3704"/>
                  </a:cubicBezTo>
                  <a:cubicBezTo>
                    <a:pt x="2311" y="3764"/>
                    <a:pt x="2211" y="3804"/>
                    <a:pt x="2111" y="3804"/>
                  </a:cubicBezTo>
                  <a:cubicBezTo>
                    <a:pt x="1908" y="3792"/>
                    <a:pt x="1732" y="3613"/>
                    <a:pt x="1732" y="3401"/>
                  </a:cubicBezTo>
                  <a:lnTo>
                    <a:pt x="1732" y="3022"/>
                  </a:lnTo>
                  <a:cubicBezTo>
                    <a:pt x="1732" y="2731"/>
                    <a:pt x="1505" y="2491"/>
                    <a:pt x="1213" y="2491"/>
                  </a:cubicBezTo>
                  <a:lnTo>
                    <a:pt x="810" y="2491"/>
                  </a:lnTo>
                  <a:cubicBezTo>
                    <a:pt x="707" y="2491"/>
                    <a:pt x="607" y="2452"/>
                    <a:pt x="531" y="2376"/>
                  </a:cubicBezTo>
                  <a:cubicBezTo>
                    <a:pt x="468" y="2300"/>
                    <a:pt x="431" y="2200"/>
                    <a:pt x="431" y="2097"/>
                  </a:cubicBezTo>
                  <a:cubicBezTo>
                    <a:pt x="431" y="1897"/>
                    <a:pt x="619" y="1718"/>
                    <a:pt x="822" y="1718"/>
                  </a:cubicBezTo>
                  <a:lnTo>
                    <a:pt x="1213" y="1718"/>
                  </a:lnTo>
                  <a:cubicBezTo>
                    <a:pt x="1505" y="1718"/>
                    <a:pt x="1732" y="1491"/>
                    <a:pt x="1732" y="1203"/>
                  </a:cubicBezTo>
                  <a:lnTo>
                    <a:pt x="1732" y="796"/>
                  </a:lnTo>
                  <a:cubicBezTo>
                    <a:pt x="1732" y="696"/>
                    <a:pt x="1780" y="596"/>
                    <a:pt x="1856" y="521"/>
                  </a:cubicBezTo>
                  <a:cubicBezTo>
                    <a:pt x="1924" y="463"/>
                    <a:pt x="2015" y="416"/>
                    <a:pt x="2105" y="416"/>
                  </a:cubicBezTo>
                  <a:close/>
                  <a:moveTo>
                    <a:pt x="2103" y="1"/>
                  </a:moveTo>
                  <a:cubicBezTo>
                    <a:pt x="1903" y="1"/>
                    <a:pt x="1709" y="76"/>
                    <a:pt x="1568" y="217"/>
                  </a:cubicBezTo>
                  <a:cubicBezTo>
                    <a:pt x="1401" y="381"/>
                    <a:pt x="1314" y="581"/>
                    <a:pt x="1314" y="796"/>
                  </a:cubicBezTo>
                  <a:lnTo>
                    <a:pt x="1314" y="1203"/>
                  </a:lnTo>
                  <a:cubicBezTo>
                    <a:pt x="1314" y="1263"/>
                    <a:pt x="1277" y="1303"/>
                    <a:pt x="1213" y="1303"/>
                  </a:cubicBezTo>
                  <a:lnTo>
                    <a:pt x="822" y="1303"/>
                  </a:lnTo>
                  <a:cubicBezTo>
                    <a:pt x="392" y="1303"/>
                    <a:pt x="25" y="1657"/>
                    <a:pt x="13" y="2085"/>
                  </a:cubicBezTo>
                  <a:cubicBezTo>
                    <a:pt x="1" y="2300"/>
                    <a:pt x="77" y="2515"/>
                    <a:pt x="228" y="2667"/>
                  </a:cubicBezTo>
                  <a:cubicBezTo>
                    <a:pt x="392" y="2831"/>
                    <a:pt x="595" y="2919"/>
                    <a:pt x="810" y="2919"/>
                  </a:cubicBezTo>
                  <a:lnTo>
                    <a:pt x="1213" y="2919"/>
                  </a:lnTo>
                  <a:cubicBezTo>
                    <a:pt x="1277" y="2919"/>
                    <a:pt x="1314" y="2958"/>
                    <a:pt x="1314" y="3022"/>
                  </a:cubicBezTo>
                  <a:lnTo>
                    <a:pt x="1314" y="3401"/>
                  </a:lnTo>
                  <a:cubicBezTo>
                    <a:pt x="1314" y="3840"/>
                    <a:pt x="1668" y="4207"/>
                    <a:pt x="2099" y="4219"/>
                  </a:cubicBezTo>
                  <a:lnTo>
                    <a:pt x="2123" y="4219"/>
                  </a:lnTo>
                  <a:cubicBezTo>
                    <a:pt x="2338" y="4219"/>
                    <a:pt x="2526" y="4143"/>
                    <a:pt x="2678" y="3992"/>
                  </a:cubicBezTo>
                  <a:cubicBezTo>
                    <a:pt x="2841" y="3840"/>
                    <a:pt x="2932" y="3640"/>
                    <a:pt x="2932" y="3425"/>
                  </a:cubicBezTo>
                  <a:lnTo>
                    <a:pt x="2932" y="3022"/>
                  </a:lnTo>
                  <a:cubicBezTo>
                    <a:pt x="2932" y="2958"/>
                    <a:pt x="2969" y="2919"/>
                    <a:pt x="3032" y="2919"/>
                  </a:cubicBezTo>
                  <a:lnTo>
                    <a:pt x="3436" y="2919"/>
                  </a:lnTo>
                  <a:cubicBezTo>
                    <a:pt x="3651" y="2919"/>
                    <a:pt x="3854" y="2831"/>
                    <a:pt x="4006" y="2667"/>
                  </a:cubicBezTo>
                  <a:cubicBezTo>
                    <a:pt x="4169" y="2515"/>
                    <a:pt x="4245" y="2300"/>
                    <a:pt x="4233" y="2085"/>
                  </a:cubicBezTo>
                  <a:cubicBezTo>
                    <a:pt x="4221" y="1657"/>
                    <a:pt x="3854" y="1303"/>
                    <a:pt x="3411" y="1303"/>
                  </a:cubicBezTo>
                  <a:lnTo>
                    <a:pt x="3032" y="1303"/>
                  </a:lnTo>
                  <a:cubicBezTo>
                    <a:pt x="2969" y="1303"/>
                    <a:pt x="2932" y="1263"/>
                    <a:pt x="2932" y="1203"/>
                  </a:cubicBezTo>
                  <a:lnTo>
                    <a:pt x="2932" y="809"/>
                  </a:lnTo>
                  <a:cubicBezTo>
                    <a:pt x="2932" y="381"/>
                    <a:pt x="2578" y="14"/>
                    <a:pt x="2147" y="2"/>
                  </a:cubicBezTo>
                  <a:cubicBezTo>
                    <a:pt x="2132" y="1"/>
                    <a:pt x="2117" y="1"/>
                    <a:pt x="21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78"/>
            <p:cNvSpPr/>
            <p:nvPr/>
          </p:nvSpPr>
          <p:spPr>
            <a:xfrm>
              <a:off x="718144" y="3320263"/>
              <a:ext cx="386165" cy="284585"/>
            </a:xfrm>
            <a:custGeom>
              <a:avLst/>
              <a:gdLst/>
              <a:ahLst/>
              <a:cxnLst/>
              <a:rect l="l" t="t" r="r" b="b"/>
              <a:pathLst>
                <a:path w="14313" h="10548" extrusionOk="0">
                  <a:moveTo>
                    <a:pt x="10435" y="934"/>
                  </a:moveTo>
                  <a:cubicBezTo>
                    <a:pt x="10599" y="934"/>
                    <a:pt x="10738" y="1061"/>
                    <a:pt x="10738" y="1225"/>
                  </a:cubicBezTo>
                  <a:lnTo>
                    <a:pt x="10738" y="1556"/>
                  </a:lnTo>
                  <a:lnTo>
                    <a:pt x="10220" y="1556"/>
                  </a:lnTo>
                  <a:cubicBezTo>
                    <a:pt x="10220" y="1556"/>
                    <a:pt x="10220" y="1101"/>
                    <a:pt x="10208" y="1037"/>
                  </a:cubicBezTo>
                  <a:cubicBezTo>
                    <a:pt x="10272" y="974"/>
                    <a:pt x="10347" y="934"/>
                    <a:pt x="10435" y="934"/>
                  </a:cubicBezTo>
                  <a:close/>
                  <a:moveTo>
                    <a:pt x="11105" y="1983"/>
                  </a:moveTo>
                  <a:cubicBezTo>
                    <a:pt x="11736" y="1983"/>
                    <a:pt x="11951" y="2565"/>
                    <a:pt x="11951" y="2565"/>
                  </a:cubicBezTo>
                  <a:lnTo>
                    <a:pt x="11760" y="2565"/>
                  </a:lnTo>
                  <a:cubicBezTo>
                    <a:pt x="11281" y="2565"/>
                    <a:pt x="10902" y="2944"/>
                    <a:pt x="10902" y="3423"/>
                  </a:cubicBezTo>
                  <a:lnTo>
                    <a:pt x="10902" y="4472"/>
                  </a:lnTo>
                  <a:lnTo>
                    <a:pt x="10220" y="4472"/>
                  </a:lnTo>
                  <a:lnTo>
                    <a:pt x="10220" y="1983"/>
                  </a:lnTo>
                  <a:close/>
                  <a:moveTo>
                    <a:pt x="12139" y="2980"/>
                  </a:moveTo>
                  <a:lnTo>
                    <a:pt x="12809" y="4472"/>
                  </a:lnTo>
                  <a:lnTo>
                    <a:pt x="12178" y="4472"/>
                  </a:lnTo>
                  <a:lnTo>
                    <a:pt x="12178" y="4333"/>
                  </a:lnTo>
                  <a:cubicBezTo>
                    <a:pt x="12178" y="3981"/>
                    <a:pt x="11887" y="3690"/>
                    <a:pt x="11533" y="3690"/>
                  </a:cubicBezTo>
                  <a:cubicBezTo>
                    <a:pt x="11457" y="3690"/>
                    <a:pt x="11381" y="3702"/>
                    <a:pt x="11321" y="3726"/>
                  </a:cubicBezTo>
                  <a:lnTo>
                    <a:pt x="11321" y="3423"/>
                  </a:lnTo>
                  <a:cubicBezTo>
                    <a:pt x="11321" y="3184"/>
                    <a:pt x="11521" y="2980"/>
                    <a:pt x="11760" y="2980"/>
                  </a:cubicBezTo>
                  <a:close/>
                  <a:moveTo>
                    <a:pt x="11533" y="4117"/>
                  </a:moveTo>
                  <a:cubicBezTo>
                    <a:pt x="11660" y="4117"/>
                    <a:pt x="11760" y="4208"/>
                    <a:pt x="11760" y="4333"/>
                  </a:cubicBezTo>
                  <a:lnTo>
                    <a:pt x="11760" y="5194"/>
                  </a:lnTo>
                  <a:cubicBezTo>
                    <a:pt x="11760" y="5306"/>
                    <a:pt x="11660" y="5406"/>
                    <a:pt x="11533" y="5406"/>
                  </a:cubicBezTo>
                  <a:cubicBezTo>
                    <a:pt x="11421" y="5406"/>
                    <a:pt x="11321" y="5306"/>
                    <a:pt x="11321" y="5194"/>
                  </a:cubicBezTo>
                  <a:lnTo>
                    <a:pt x="11321" y="4333"/>
                  </a:lnTo>
                  <a:cubicBezTo>
                    <a:pt x="11321" y="4208"/>
                    <a:pt x="11421" y="4117"/>
                    <a:pt x="11533" y="4117"/>
                  </a:cubicBezTo>
                  <a:close/>
                  <a:moveTo>
                    <a:pt x="13882" y="5824"/>
                  </a:moveTo>
                  <a:lnTo>
                    <a:pt x="13882" y="6431"/>
                  </a:lnTo>
                  <a:lnTo>
                    <a:pt x="13088" y="6431"/>
                  </a:lnTo>
                  <a:cubicBezTo>
                    <a:pt x="12924" y="6431"/>
                    <a:pt x="12797" y="6291"/>
                    <a:pt x="12797" y="6127"/>
                  </a:cubicBezTo>
                  <a:cubicBezTo>
                    <a:pt x="12797" y="5964"/>
                    <a:pt x="12924" y="5824"/>
                    <a:pt x="13088" y="5824"/>
                  </a:cubicBezTo>
                  <a:close/>
                  <a:moveTo>
                    <a:pt x="13036" y="4890"/>
                  </a:moveTo>
                  <a:cubicBezTo>
                    <a:pt x="13391" y="4890"/>
                    <a:pt x="13694" y="5103"/>
                    <a:pt x="13822" y="5406"/>
                  </a:cubicBezTo>
                  <a:lnTo>
                    <a:pt x="13088" y="5406"/>
                  </a:lnTo>
                  <a:cubicBezTo>
                    <a:pt x="12697" y="5406"/>
                    <a:pt x="12382" y="5736"/>
                    <a:pt x="12382" y="6127"/>
                  </a:cubicBezTo>
                  <a:cubicBezTo>
                    <a:pt x="12382" y="6531"/>
                    <a:pt x="12697" y="6846"/>
                    <a:pt x="13088" y="6846"/>
                  </a:cubicBezTo>
                  <a:lnTo>
                    <a:pt x="13882" y="6846"/>
                  </a:lnTo>
                  <a:lnTo>
                    <a:pt x="13882" y="7807"/>
                  </a:lnTo>
                  <a:cubicBezTo>
                    <a:pt x="13882" y="8325"/>
                    <a:pt x="13479" y="8729"/>
                    <a:pt x="12961" y="8729"/>
                  </a:cubicBezTo>
                  <a:lnTo>
                    <a:pt x="12063" y="8729"/>
                  </a:lnTo>
                  <a:cubicBezTo>
                    <a:pt x="12051" y="7784"/>
                    <a:pt x="11362" y="6959"/>
                    <a:pt x="10315" y="6959"/>
                  </a:cubicBezTo>
                  <a:cubicBezTo>
                    <a:pt x="10284" y="6959"/>
                    <a:pt x="10252" y="6960"/>
                    <a:pt x="10220" y="6961"/>
                  </a:cubicBezTo>
                  <a:lnTo>
                    <a:pt x="10220" y="4890"/>
                  </a:lnTo>
                  <a:lnTo>
                    <a:pt x="10902" y="4890"/>
                  </a:lnTo>
                  <a:lnTo>
                    <a:pt x="10902" y="5194"/>
                  </a:lnTo>
                  <a:cubicBezTo>
                    <a:pt x="10902" y="5545"/>
                    <a:pt x="11181" y="5824"/>
                    <a:pt x="11533" y="5824"/>
                  </a:cubicBezTo>
                  <a:cubicBezTo>
                    <a:pt x="11887" y="5824"/>
                    <a:pt x="12178" y="5545"/>
                    <a:pt x="12178" y="5194"/>
                  </a:cubicBezTo>
                  <a:lnTo>
                    <a:pt x="12178" y="4890"/>
                  </a:lnTo>
                  <a:close/>
                  <a:moveTo>
                    <a:pt x="3526" y="7392"/>
                  </a:moveTo>
                  <a:cubicBezTo>
                    <a:pt x="4284" y="7392"/>
                    <a:pt x="4902" y="7998"/>
                    <a:pt x="4902" y="8756"/>
                  </a:cubicBezTo>
                  <a:cubicBezTo>
                    <a:pt x="4902" y="9514"/>
                    <a:pt x="4284" y="10132"/>
                    <a:pt x="3526" y="10132"/>
                  </a:cubicBezTo>
                  <a:cubicBezTo>
                    <a:pt x="2768" y="10132"/>
                    <a:pt x="2162" y="9514"/>
                    <a:pt x="2162" y="8756"/>
                  </a:cubicBezTo>
                  <a:cubicBezTo>
                    <a:pt x="2162" y="7998"/>
                    <a:pt x="2768" y="7392"/>
                    <a:pt x="3526" y="7392"/>
                  </a:cubicBezTo>
                  <a:close/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7946"/>
                  </a:lnTo>
                  <a:cubicBezTo>
                    <a:pt x="0" y="8616"/>
                    <a:pt x="543" y="9159"/>
                    <a:pt x="1213" y="9159"/>
                  </a:cubicBezTo>
                  <a:lnTo>
                    <a:pt x="1783" y="9159"/>
                  </a:lnTo>
                  <a:cubicBezTo>
                    <a:pt x="1959" y="9953"/>
                    <a:pt x="2680" y="10548"/>
                    <a:pt x="3526" y="10548"/>
                  </a:cubicBezTo>
                  <a:cubicBezTo>
                    <a:pt x="4384" y="10548"/>
                    <a:pt x="5090" y="9953"/>
                    <a:pt x="5281" y="9159"/>
                  </a:cubicBezTo>
                  <a:lnTo>
                    <a:pt x="8528" y="9159"/>
                  </a:lnTo>
                  <a:cubicBezTo>
                    <a:pt x="8716" y="9953"/>
                    <a:pt x="9426" y="10548"/>
                    <a:pt x="10284" y="10548"/>
                  </a:cubicBezTo>
                  <a:cubicBezTo>
                    <a:pt x="11130" y="10548"/>
                    <a:pt x="11851" y="9953"/>
                    <a:pt x="12027" y="9159"/>
                  </a:cubicBezTo>
                  <a:lnTo>
                    <a:pt x="12961" y="9159"/>
                  </a:lnTo>
                  <a:cubicBezTo>
                    <a:pt x="13706" y="9159"/>
                    <a:pt x="14313" y="8553"/>
                    <a:pt x="14313" y="7807"/>
                  </a:cubicBezTo>
                  <a:lnTo>
                    <a:pt x="14313" y="5748"/>
                  </a:lnTo>
                  <a:cubicBezTo>
                    <a:pt x="14313" y="5130"/>
                    <a:pt x="13870" y="4612"/>
                    <a:pt x="13291" y="4496"/>
                  </a:cubicBezTo>
                  <a:lnTo>
                    <a:pt x="12318" y="2350"/>
                  </a:lnTo>
                  <a:cubicBezTo>
                    <a:pt x="12115" y="1883"/>
                    <a:pt x="11660" y="1580"/>
                    <a:pt x="11154" y="1556"/>
                  </a:cubicBezTo>
                  <a:lnTo>
                    <a:pt x="11154" y="1225"/>
                  </a:lnTo>
                  <a:cubicBezTo>
                    <a:pt x="11154" y="834"/>
                    <a:pt x="10826" y="519"/>
                    <a:pt x="10435" y="519"/>
                  </a:cubicBezTo>
                  <a:cubicBezTo>
                    <a:pt x="10308" y="519"/>
                    <a:pt x="10184" y="555"/>
                    <a:pt x="10068" y="619"/>
                  </a:cubicBezTo>
                  <a:cubicBezTo>
                    <a:pt x="9853" y="252"/>
                    <a:pt x="9462" y="0"/>
                    <a:pt x="9007" y="0"/>
                  </a:cubicBezTo>
                  <a:lnTo>
                    <a:pt x="2529" y="0"/>
                  </a:lnTo>
                  <a:cubicBezTo>
                    <a:pt x="2413" y="0"/>
                    <a:pt x="2325" y="100"/>
                    <a:pt x="2325" y="216"/>
                  </a:cubicBezTo>
                  <a:cubicBezTo>
                    <a:pt x="2325" y="328"/>
                    <a:pt x="2413" y="419"/>
                    <a:pt x="2529" y="419"/>
                  </a:cubicBezTo>
                  <a:lnTo>
                    <a:pt x="9007" y="419"/>
                  </a:lnTo>
                  <a:cubicBezTo>
                    <a:pt x="9450" y="419"/>
                    <a:pt x="9805" y="770"/>
                    <a:pt x="9805" y="1213"/>
                  </a:cubicBezTo>
                  <a:lnTo>
                    <a:pt x="9805" y="7025"/>
                  </a:lnTo>
                  <a:cubicBezTo>
                    <a:pt x="9589" y="7088"/>
                    <a:pt x="9386" y="7188"/>
                    <a:pt x="9210" y="7328"/>
                  </a:cubicBezTo>
                  <a:cubicBezTo>
                    <a:pt x="9107" y="7392"/>
                    <a:pt x="9095" y="7516"/>
                    <a:pt x="9159" y="7619"/>
                  </a:cubicBezTo>
                  <a:cubicBezTo>
                    <a:pt x="9204" y="7671"/>
                    <a:pt x="9266" y="7701"/>
                    <a:pt x="9331" y="7701"/>
                  </a:cubicBezTo>
                  <a:cubicBezTo>
                    <a:pt x="9376" y="7701"/>
                    <a:pt x="9421" y="7686"/>
                    <a:pt x="9462" y="7655"/>
                  </a:cubicBezTo>
                  <a:cubicBezTo>
                    <a:pt x="9689" y="7479"/>
                    <a:pt x="9980" y="7392"/>
                    <a:pt x="10284" y="7392"/>
                  </a:cubicBezTo>
                  <a:cubicBezTo>
                    <a:pt x="11029" y="7392"/>
                    <a:pt x="11648" y="7998"/>
                    <a:pt x="11648" y="8756"/>
                  </a:cubicBezTo>
                  <a:cubicBezTo>
                    <a:pt x="11648" y="9514"/>
                    <a:pt x="11029" y="10132"/>
                    <a:pt x="10284" y="10132"/>
                  </a:cubicBezTo>
                  <a:cubicBezTo>
                    <a:pt x="9526" y="10132"/>
                    <a:pt x="8907" y="9514"/>
                    <a:pt x="8907" y="8756"/>
                  </a:cubicBezTo>
                  <a:cubicBezTo>
                    <a:pt x="8907" y="8589"/>
                    <a:pt x="8932" y="8437"/>
                    <a:pt x="8983" y="8286"/>
                  </a:cubicBezTo>
                  <a:cubicBezTo>
                    <a:pt x="9032" y="8174"/>
                    <a:pt x="8971" y="8059"/>
                    <a:pt x="8868" y="8022"/>
                  </a:cubicBezTo>
                  <a:cubicBezTo>
                    <a:pt x="8840" y="8010"/>
                    <a:pt x="8812" y="8004"/>
                    <a:pt x="8785" y="8004"/>
                  </a:cubicBezTo>
                  <a:cubicBezTo>
                    <a:pt x="8699" y="8004"/>
                    <a:pt x="8619" y="8059"/>
                    <a:pt x="8592" y="8134"/>
                  </a:cubicBezTo>
                  <a:cubicBezTo>
                    <a:pt x="8528" y="8325"/>
                    <a:pt x="8489" y="8528"/>
                    <a:pt x="8489" y="8729"/>
                  </a:cubicBezTo>
                  <a:lnTo>
                    <a:pt x="5318" y="8729"/>
                  </a:lnTo>
                  <a:cubicBezTo>
                    <a:pt x="5306" y="7755"/>
                    <a:pt x="4511" y="6961"/>
                    <a:pt x="3526" y="6961"/>
                  </a:cubicBezTo>
                  <a:cubicBezTo>
                    <a:pt x="2553" y="6961"/>
                    <a:pt x="1755" y="7755"/>
                    <a:pt x="1743" y="8729"/>
                  </a:cubicBezTo>
                  <a:lnTo>
                    <a:pt x="1213" y="8729"/>
                  </a:lnTo>
                  <a:cubicBezTo>
                    <a:pt x="770" y="8729"/>
                    <a:pt x="419" y="8377"/>
                    <a:pt x="419" y="7946"/>
                  </a:cubicBezTo>
                  <a:lnTo>
                    <a:pt x="419" y="1213"/>
                  </a:lnTo>
                  <a:cubicBezTo>
                    <a:pt x="419" y="770"/>
                    <a:pt x="770" y="419"/>
                    <a:pt x="1213" y="419"/>
                  </a:cubicBezTo>
                  <a:lnTo>
                    <a:pt x="1643" y="419"/>
                  </a:lnTo>
                  <a:cubicBezTo>
                    <a:pt x="1755" y="419"/>
                    <a:pt x="1859" y="328"/>
                    <a:pt x="1859" y="216"/>
                  </a:cubicBezTo>
                  <a:cubicBezTo>
                    <a:pt x="1859" y="100"/>
                    <a:pt x="1755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3" name="Google Shape;3593;p78"/>
          <p:cNvGrpSpPr/>
          <p:nvPr/>
        </p:nvGrpSpPr>
        <p:grpSpPr>
          <a:xfrm>
            <a:off x="7236514" y="2717629"/>
            <a:ext cx="347341" cy="385733"/>
            <a:chOff x="7257665" y="2654396"/>
            <a:chExt cx="347341" cy="385733"/>
          </a:xfrm>
        </p:grpSpPr>
        <p:sp>
          <p:nvSpPr>
            <p:cNvPr id="3594" name="Google Shape;3594;p78"/>
            <p:cNvSpPr/>
            <p:nvPr/>
          </p:nvSpPr>
          <p:spPr>
            <a:xfrm>
              <a:off x="7521799" y="2659954"/>
              <a:ext cx="80185" cy="75490"/>
            </a:xfrm>
            <a:custGeom>
              <a:avLst/>
              <a:gdLst/>
              <a:ahLst/>
              <a:cxnLst/>
              <a:rect l="l" t="t" r="r" b="b"/>
              <a:pathLst>
                <a:path w="2972" h="2798" extrusionOk="0">
                  <a:moveTo>
                    <a:pt x="2140" y="0"/>
                  </a:moveTo>
                  <a:cubicBezTo>
                    <a:pt x="2089" y="0"/>
                    <a:pt x="2037" y="6"/>
                    <a:pt x="1986" y="18"/>
                  </a:cubicBezTo>
                  <a:cubicBezTo>
                    <a:pt x="318" y="412"/>
                    <a:pt x="0" y="1509"/>
                    <a:pt x="0" y="1509"/>
                  </a:cubicBezTo>
                  <a:cubicBezTo>
                    <a:pt x="0" y="1509"/>
                    <a:pt x="1240" y="2761"/>
                    <a:pt x="1228" y="2798"/>
                  </a:cubicBezTo>
                  <a:cubicBezTo>
                    <a:pt x="1504" y="2016"/>
                    <a:pt x="2046" y="1549"/>
                    <a:pt x="2489" y="1294"/>
                  </a:cubicBezTo>
                  <a:cubicBezTo>
                    <a:pt x="2856" y="1079"/>
                    <a:pt x="2971" y="639"/>
                    <a:pt x="2680" y="260"/>
                  </a:cubicBezTo>
                  <a:cubicBezTo>
                    <a:pt x="2548" y="97"/>
                    <a:pt x="2350" y="0"/>
                    <a:pt x="2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78"/>
            <p:cNvSpPr/>
            <p:nvPr/>
          </p:nvSpPr>
          <p:spPr>
            <a:xfrm>
              <a:off x="7465923" y="2681188"/>
              <a:ext cx="105708" cy="103657"/>
            </a:xfrm>
            <a:custGeom>
              <a:avLst/>
              <a:gdLst/>
              <a:ahLst/>
              <a:cxnLst/>
              <a:rect l="l" t="t" r="r" b="b"/>
              <a:pathLst>
                <a:path w="3918" h="3842" extrusionOk="0">
                  <a:moveTo>
                    <a:pt x="1948" y="0"/>
                  </a:moveTo>
                  <a:cubicBezTo>
                    <a:pt x="1763" y="0"/>
                    <a:pt x="1580" y="72"/>
                    <a:pt x="1440" y="216"/>
                  </a:cubicBezTo>
                  <a:lnTo>
                    <a:pt x="0" y="1644"/>
                  </a:lnTo>
                  <a:lnTo>
                    <a:pt x="2198" y="3842"/>
                  </a:lnTo>
                  <a:lnTo>
                    <a:pt x="3638" y="2414"/>
                  </a:lnTo>
                  <a:cubicBezTo>
                    <a:pt x="3917" y="2126"/>
                    <a:pt x="3917" y="1671"/>
                    <a:pt x="3638" y="1392"/>
                  </a:cubicBezTo>
                  <a:lnTo>
                    <a:pt x="2465" y="216"/>
                  </a:lnTo>
                  <a:cubicBezTo>
                    <a:pt x="2320" y="72"/>
                    <a:pt x="2133" y="0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78"/>
            <p:cNvSpPr/>
            <p:nvPr/>
          </p:nvSpPr>
          <p:spPr>
            <a:xfrm>
              <a:off x="7263465" y="2686341"/>
              <a:ext cx="307842" cy="348312"/>
            </a:xfrm>
            <a:custGeom>
              <a:avLst/>
              <a:gdLst/>
              <a:ahLst/>
              <a:cxnLst/>
              <a:rect l="l" t="t" r="r" b="b"/>
              <a:pathLst>
                <a:path w="11410" h="12910" extrusionOk="0">
                  <a:moveTo>
                    <a:pt x="5710" y="1429"/>
                  </a:move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729"/>
                    <a:pt x="6164" y="3108"/>
                    <a:pt x="5710" y="3108"/>
                  </a:cubicBezTo>
                  <a:lnTo>
                    <a:pt x="2414" y="3108"/>
                  </a:lnTo>
                  <a:cubicBezTo>
                    <a:pt x="1959" y="3108"/>
                    <a:pt x="1580" y="2729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close/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11573"/>
                  </a:lnTo>
                  <a:cubicBezTo>
                    <a:pt x="1" y="12319"/>
                    <a:pt x="595" y="12910"/>
                    <a:pt x="1329" y="12910"/>
                  </a:cubicBezTo>
                  <a:lnTo>
                    <a:pt x="10069" y="12910"/>
                  </a:lnTo>
                  <a:cubicBezTo>
                    <a:pt x="10815" y="12910"/>
                    <a:pt x="11409" y="12319"/>
                    <a:pt x="11409" y="11573"/>
                  </a:cubicBezTo>
                  <a:lnTo>
                    <a:pt x="11409" y="4333"/>
                  </a:lnTo>
                  <a:cubicBezTo>
                    <a:pt x="11409" y="3766"/>
                    <a:pt x="11182" y="3208"/>
                    <a:pt x="10776" y="2817"/>
                  </a:cubicBez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78"/>
            <p:cNvSpPr/>
            <p:nvPr/>
          </p:nvSpPr>
          <p:spPr>
            <a:xfrm>
              <a:off x="7263465" y="2686341"/>
              <a:ext cx="236588" cy="83557"/>
            </a:xfrm>
            <a:custGeom>
              <a:avLst/>
              <a:gdLst/>
              <a:ahLst/>
              <a:cxnLst/>
              <a:rect l="l" t="t" r="r" b="b"/>
              <a:pathLst>
                <a:path w="8769" h="3097" extrusionOk="0"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3096"/>
                  </a:lnTo>
                  <a:lnTo>
                    <a:pt x="2275" y="3096"/>
                  </a:lnTo>
                  <a:cubicBezTo>
                    <a:pt x="1884" y="3033"/>
                    <a:pt x="1580" y="2678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lnTo>
                    <a:pt x="5710" y="1429"/>
                  </a:ln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678"/>
                    <a:pt x="6255" y="3033"/>
                    <a:pt x="5849" y="3096"/>
                  </a:cubicBezTo>
                  <a:lnTo>
                    <a:pt x="7062" y="3096"/>
                  </a:lnTo>
                  <a:cubicBezTo>
                    <a:pt x="7480" y="3096"/>
                    <a:pt x="7859" y="2857"/>
                    <a:pt x="8023" y="2466"/>
                  </a:cubicBezTo>
                  <a:lnTo>
                    <a:pt x="8769" y="798"/>
                  </a:ln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78"/>
            <p:cNvSpPr/>
            <p:nvPr/>
          </p:nvSpPr>
          <p:spPr>
            <a:xfrm>
              <a:off x="7312893" y="2807670"/>
              <a:ext cx="208933" cy="183950"/>
            </a:xfrm>
            <a:custGeom>
              <a:avLst/>
              <a:gdLst/>
              <a:ahLst/>
              <a:cxnLst/>
              <a:rect l="l" t="t" r="r" b="b"/>
              <a:pathLst>
                <a:path w="7744" h="6818" extrusionOk="0">
                  <a:moveTo>
                    <a:pt x="606" y="0"/>
                  </a:moveTo>
                  <a:cubicBezTo>
                    <a:pt x="455" y="0"/>
                    <a:pt x="306" y="61"/>
                    <a:pt x="203" y="179"/>
                  </a:cubicBezTo>
                  <a:cubicBezTo>
                    <a:pt x="0" y="406"/>
                    <a:pt x="27" y="746"/>
                    <a:pt x="255" y="949"/>
                  </a:cubicBezTo>
                  <a:cubicBezTo>
                    <a:pt x="255" y="949"/>
                    <a:pt x="785" y="1352"/>
                    <a:pt x="785" y="1958"/>
                  </a:cubicBezTo>
                  <a:lnTo>
                    <a:pt x="785" y="4850"/>
                  </a:lnTo>
                  <a:cubicBezTo>
                    <a:pt x="785" y="5408"/>
                    <a:pt x="255" y="5875"/>
                    <a:pt x="255" y="5875"/>
                  </a:cubicBezTo>
                  <a:cubicBezTo>
                    <a:pt x="27" y="6063"/>
                    <a:pt x="0" y="6406"/>
                    <a:pt x="203" y="6633"/>
                  </a:cubicBezTo>
                  <a:cubicBezTo>
                    <a:pt x="304" y="6756"/>
                    <a:pt x="450" y="6816"/>
                    <a:pt x="599" y="6816"/>
                  </a:cubicBezTo>
                  <a:cubicBezTo>
                    <a:pt x="727" y="6816"/>
                    <a:pt x="856" y="6771"/>
                    <a:pt x="961" y="6685"/>
                  </a:cubicBezTo>
                  <a:cubicBezTo>
                    <a:pt x="961" y="6685"/>
                    <a:pt x="1604" y="6115"/>
                    <a:pt x="2059" y="6115"/>
                  </a:cubicBezTo>
                  <a:lnTo>
                    <a:pt x="5685" y="6115"/>
                  </a:lnTo>
                  <a:cubicBezTo>
                    <a:pt x="6191" y="6115"/>
                    <a:pt x="6773" y="6685"/>
                    <a:pt x="6773" y="6685"/>
                  </a:cubicBezTo>
                  <a:cubicBezTo>
                    <a:pt x="6874" y="6774"/>
                    <a:pt x="7000" y="6817"/>
                    <a:pt x="7125" y="6817"/>
                  </a:cubicBezTo>
                  <a:cubicBezTo>
                    <a:pt x="7298" y="6817"/>
                    <a:pt x="7471" y="6736"/>
                    <a:pt x="7579" y="6582"/>
                  </a:cubicBezTo>
                  <a:cubicBezTo>
                    <a:pt x="7743" y="6354"/>
                    <a:pt x="7695" y="6039"/>
                    <a:pt x="7479" y="5863"/>
                  </a:cubicBezTo>
                  <a:cubicBezTo>
                    <a:pt x="7479" y="5863"/>
                    <a:pt x="6949" y="5369"/>
                    <a:pt x="6949" y="4850"/>
                  </a:cubicBezTo>
                  <a:lnTo>
                    <a:pt x="6949" y="1958"/>
                  </a:lnTo>
                  <a:cubicBezTo>
                    <a:pt x="6949" y="1467"/>
                    <a:pt x="7491" y="949"/>
                    <a:pt x="7491" y="949"/>
                  </a:cubicBezTo>
                  <a:cubicBezTo>
                    <a:pt x="7731" y="733"/>
                    <a:pt x="7743" y="355"/>
                    <a:pt x="7491" y="139"/>
                  </a:cubicBezTo>
                  <a:cubicBezTo>
                    <a:pt x="7392" y="47"/>
                    <a:pt x="7265" y="3"/>
                    <a:pt x="7137" y="3"/>
                  </a:cubicBezTo>
                  <a:cubicBezTo>
                    <a:pt x="7006" y="3"/>
                    <a:pt x="6875" y="50"/>
                    <a:pt x="6773" y="139"/>
                  </a:cubicBezTo>
                  <a:cubicBezTo>
                    <a:pt x="6773" y="139"/>
                    <a:pt x="6151" y="697"/>
                    <a:pt x="5685" y="697"/>
                  </a:cubicBezTo>
                  <a:lnTo>
                    <a:pt x="2059" y="697"/>
                  </a:lnTo>
                  <a:cubicBezTo>
                    <a:pt x="1631" y="697"/>
                    <a:pt x="961" y="127"/>
                    <a:pt x="961" y="127"/>
                  </a:cubicBezTo>
                  <a:cubicBezTo>
                    <a:pt x="858" y="42"/>
                    <a:pt x="731" y="0"/>
                    <a:pt x="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78"/>
            <p:cNvSpPr/>
            <p:nvPr/>
          </p:nvSpPr>
          <p:spPr>
            <a:xfrm>
              <a:off x="7301669" y="2800925"/>
              <a:ext cx="229060" cy="197467"/>
            </a:xfrm>
            <a:custGeom>
              <a:avLst/>
              <a:gdLst/>
              <a:ahLst/>
              <a:cxnLst/>
              <a:rect l="l" t="t" r="r" b="b"/>
              <a:pathLst>
                <a:path w="8490" h="7319" extrusionOk="0">
                  <a:moveTo>
                    <a:pt x="998" y="1"/>
                  </a:moveTo>
                  <a:cubicBezTo>
                    <a:pt x="833" y="1"/>
                    <a:pt x="646" y="72"/>
                    <a:pt x="455" y="289"/>
                  </a:cubicBezTo>
                  <a:cubicBezTo>
                    <a:pt x="1" y="832"/>
                    <a:pt x="531" y="1362"/>
                    <a:pt x="531" y="1362"/>
                  </a:cubicBezTo>
                  <a:cubicBezTo>
                    <a:pt x="543" y="1362"/>
                    <a:pt x="998" y="1717"/>
                    <a:pt x="998" y="2208"/>
                  </a:cubicBezTo>
                  <a:lnTo>
                    <a:pt x="998" y="3839"/>
                  </a:lnTo>
                  <a:cubicBezTo>
                    <a:pt x="998" y="3951"/>
                    <a:pt x="1086" y="4039"/>
                    <a:pt x="1201" y="4039"/>
                  </a:cubicBezTo>
                  <a:cubicBezTo>
                    <a:pt x="1313" y="4039"/>
                    <a:pt x="1414" y="3951"/>
                    <a:pt x="1414" y="3839"/>
                  </a:cubicBezTo>
                  <a:lnTo>
                    <a:pt x="1414" y="2208"/>
                  </a:lnTo>
                  <a:cubicBezTo>
                    <a:pt x="1414" y="1538"/>
                    <a:pt x="871" y="1099"/>
                    <a:pt x="795" y="1035"/>
                  </a:cubicBezTo>
                  <a:cubicBezTo>
                    <a:pt x="731" y="983"/>
                    <a:pt x="607" y="780"/>
                    <a:pt x="771" y="568"/>
                  </a:cubicBezTo>
                  <a:cubicBezTo>
                    <a:pt x="841" y="481"/>
                    <a:pt x="925" y="452"/>
                    <a:pt x="1003" y="452"/>
                  </a:cubicBezTo>
                  <a:cubicBezTo>
                    <a:pt x="1107" y="452"/>
                    <a:pt x="1201" y="504"/>
                    <a:pt x="1238" y="541"/>
                  </a:cubicBezTo>
                  <a:cubicBezTo>
                    <a:pt x="1313" y="605"/>
                    <a:pt x="1983" y="1159"/>
                    <a:pt x="2475" y="1159"/>
                  </a:cubicBezTo>
                  <a:lnTo>
                    <a:pt x="6101" y="1159"/>
                  </a:lnTo>
                  <a:cubicBezTo>
                    <a:pt x="6631" y="1159"/>
                    <a:pt x="7250" y="617"/>
                    <a:pt x="7325" y="553"/>
                  </a:cubicBezTo>
                  <a:cubicBezTo>
                    <a:pt x="7392" y="494"/>
                    <a:pt x="7477" y="463"/>
                    <a:pt x="7561" y="463"/>
                  </a:cubicBezTo>
                  <a:cubicBezTo>
                    <a:pt x="7635" y="463"/>
                    <a:pt x="7709" y="488"/>
                    <a:pt x="7768" y="541"/>
                  </a:cubicBezTo>
                  <a:cubicBezTo>
                    <a:pt x="7844" y="605"/>
                    <a:pt x="7932" y="844"/>
                    <a:pt x="7756" y="1047"/>
                  </a:cubicBezTo>
                  <a:cubicBezTo>
                    <a:pt x="7756" y="1047"/>
                    <a:pt x="7616" y="1199"/>
                    <a:pt x="7465" y="1402"/>
                  </a:cubicBezTo>
                  <a:cubicBezTo>
                    <a:pt x="7265" y="1690"/>
                    <a:pt x="7162" y="1969"/>
                    <a:pt x="7162" y="2208"/>
                  </a:cubicBezTo>
                  <a:lnTo>
                    <a:pt x="7162" y="5100"/>
                  </a:lnTo>
                  <a:cubicBezTo>
                    <a:pt x="7162" y="5695"/>
                    <a:pt x="7732" y="6237"/>
                    <a:pt x="7756" y="6265"/>
                  </a:cubicBezTo>
                  <a:cubicBezTo>
                    <a:pt x="7895" y="6377"/>
                    <a:pt x="7920" y="6580"/>
                    <a:pt x="7819" y="6707"/>
                  </a:cubicBezTo>
                  <a:cubicBezTo>
                    <a:pt x="7785" y="6767"/>
                    <a:pt x="7687" y="6867"/>
                    <a:pt x="7554" y="6867"/>
                  </a:cubicBezTo>
                  <a:cubicBezTo>
                    <a:pt x="7490" y="6867"/>
                    <a:pt x="7418" y="6844"/>
                    <a:pt x="7340" y="6783"/>
                  </a:cubicBezTo>
                  <a:cubicBezTo>
                    <a:pt x="7313" y="6756"/>
                    <a:pt x="7162" y="6616"/>
                    <a:pt x="6946" y="6480"/>
                  </a:cubicBezTo>
                  <a:cubicBezTo>
                    <a:pt x="6631" y="6265"/>
                    <a:pt x="6355" y="6162"/>
                    <a:pt x="6101" y="6162"/>
                  </a:cubicBezTo>
                  <a:lnTo>
                    <a:pt x="2475" y="6162"/>
                  </a:lnTo>
                  <a:cubicBezTo>
                    <a:pt x="1959" y="6162"/>
                    <a:pt x="1313" y="6707"/>
                    <a:pt x="1238" y="6768"/>
                  </a:cubicBezTo>
                  <a:cubicBezTo>
                    <a:pt x="1202" y="6804"/>
                    <a:pt x="1111" y="6847"/>
                    <a:pt x="1008" y="6847"/>
                  </a:cubicBezTo>
                  <a:cubicBezTo>
                    <a:pt x="929" y="6847"/>
                    <a:pt x="843" y="6821"/>
                    <a:pt x="771" y="6744"/>
                  </a:cubicBezTo>
                  <a:cubicBezTo>
                    <a:pt x="607" y="6568"/>
                    <a:pt x="731" y="6340"/>
                    <a:pt x="795" y="6277"/>
                  </a:cubicBezTo>
                  <a:cubicBezTo>
                    <a:pt x="822" y="6253"/>
                    <a:pt x="1414" y="5746"/>
                    <a:pt x="1414" y="5100"/>
                  </a:cubicBezTo>
                  <a:lnTo>
                    <a:pt x="1414" y="4761"/>
                  </a:lnTo>
                  <a:cubicBezTo>
                    <a:pt x="1414" y="4646"/>
                    <a:pt x="1313" y="4546"/>
                    <a:pt x="1201" y="4546"/>
                  </a:cubicBezTo>
                  <a:cubicBezTo>
                    <a:pt x="1086" y="4546"/>
                    <a:pt x="998" y="4646"/>
                    <a:pt x="998" y="4761"/>
                  </a:cubicBezTo>
                  <a:lnTo>
                    <a:pt x="998" y="5100"/>
                  </a:lnTo>
                  <a:cubicBezTo>
                    <a:pt x="998" y="5555"/>
                    <a:pt x="531" y="5961"/>
                    <a:pt x="531" y="5961"/>
                  </a:cubicBezTo>
                  <a:cubicBezTo>
                    <a:pt x="380" y="6101"/>
                    <a:pt x="113" y="6604"/>
                    <a:pt x="455" y="7023"/>
                  </a:cubicBezTo>
                  <a:cubicBezTo>
                    <a:pt x="607" y="7201"/>
                    <a:pt x="799" y="7261"/>
                    <a:pt x="980" y="7261"/>
                  </a:cubicBezTo>
                  <a:cubicBezTo>
                    <a:pt x="1218" y="7261"/>
                    <a:pt x="1437" y="7157"/>
                    <a:pt x="1517" y="7086"/>
                  </a:cubicBezTo>
                  <a:cubicBezTo>
                    <a:pt x="1744" y="6895"/>
                    <a:pt x="2199" y="6580"/>
                    <a:pt x="2475" y="6580"/>
                  </a:cubicBezTo>
                  <a:lnTo>
                    <a:pt x="6101" y="6580"/>
                  </a:lnTo>
                  <a:cubicBezTo>
                    <a:pt x="6443" y="6580"/>
                    <a:pt x="6898" y="6947"/>
                    <a:pt x="7049" y="7086"/>
                  </a:cubicBezTo>
                  <a:cubicBezTo>
                    <a:pt x="7229" y="7256"/>
                    <a:pt x="7398" y="7318"/>
                    <a:pt x="7550" y="7318"/>
                  </a:cubicBezTo>
                  <a:cubicBezTo>
                    <a:pt x="7857" y="7318"/>
                    <a:pt x="8089" y="7065"/>
                    <a:pt x="8174" y="6947"/>
                  </a:cubicBezTo>
                  <a:cubicBezTo>
                    <a:pt x="8386" y="6644"/>
                    <a:pt x="8326" y="6213"/>
                    <a:pt x="8035" y="5961"/>
                  </a:cubicBezTo>
                  <a:cubicBezTo>
                    <a:pt x="7907" y="5834"/>
                    <a:pt x="7580" y="5443"/>
                    <a:pt x="7580" y="5100"/>
                  </a:cubicBezTo>
                  <a:lnTo>
                    <a:pt x="7580" y="2208"/>
                  </a:lnTo>
                  <a:cubicBezTo>
                    <a:pt x="7580" y="1881"/>
                    <a:pt x="7920" y="1478"/>
                    <a:pt x="8047" y="1350"/>
                  </a:cubicBezTo>
                  <a:cubicBezTo>
                    <a:pt x="8489" y="871"/>
                    <a:pt x="8211" y="377"/>
                    <a:pt x="8047" y="226"/>
                  </a:cubicBezTo>
                  <a:cubicBezTo>
                    <a:pt x="7911" y="103"/>
                    <a:pt x="7739" y="43"/>
                    <a:pt x="7566" y="43"/>
                  </a:cubicBezTo>
                  <a:cubicBezTo>
                    <a:pt x="7383" y="43"/>
                    <a:pt x="7198" y="109"/>
                    <a:pt x="7049" y="238"/>
                  </a:cubicBezTo>
                  <a:lnTo>
                    <a:pt x="7037" y="238"/>
                  </a:lnTo>
                  <a:cubicBezTo>
                    <a:pt x="6886" y="377"/>
                    <a:pt x="6416" y="732"/>
                    <a:pt x="6101" y="732"/>
                  </a:cubicBezTo>
                  <a:lnTo>
                    <a:pt x="2475" y="732"/>
                  </a:lnTo>
                  <a:cubicBezTo>
                    <a:pt x="2211" y="732"/>
                    <a:pt x="1744" y="429"/>
                    <a:pt x="1517" y="226"/>
                  </a:cubicBezTo>
                  <a:cubicBezTo>
                    <a:pt x="1427" y="150"/>
                    <a:pt x="1236" y="1"/>
                    <a:pt x="9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78"/>
            <p:cNvSpPr/>
            <p:nvPr/>
          </p:nvSpPr>
          <p:spPr>
            <a:xfrm>
              <a:off x="7257665" y="2654396"/>
              <a:ext cx="347341" cy="385733"/>
            </a:xfrm>
            <a:custGeom>
              <a:avLst/>
              <a:gdLst/>
              <a:ahLst/>
              <a:cxnLst/>
              <a:rect l="l" t="t" r="r" b="b"/>
              <a:pathLst>
                <a:path w="12874" h="14297" extrusionOk="0">
                  <a:moveTo>
                    <a:pt x="9687" y="1218"/>
                  </a:moveTo>
                  <a:cubicBezTo>
                    <a:pt x="9803" y="1218"/>
                    <a:pt x="9926" y="1255"/>
                    <a:pt x="10033" y="1361"/>
                  </a:cubicBezTo>
                  <a:lnTo>
                    <a:pt x="11206" y="2525"/>
                  </a:lnTo>
                  <a:cubicBezTo>
                    <a:pt x="11409" y="2725"/>
                    <a:pt x="11409" y="3055"/>
                    <a:pt x="11206" y="3255"/>
                  </a:cubicBezTo>
                  <a:lnTo>
                    <a:pt x="10878" y="3586"/>
                  </a:lnTo>
                  <a:lnTo>
                    <a:pt x="8971" y="1679"/>
                  </a:lnTo>
                  <a:lnTo>
                    <a:pt x="9299" y="1361"/>
                  </a:lnTo>
                  <a:cubicBezTo>
                    <a:pt x="9359" y="1301"/>
                    <a:pt x="9515" y="1218"/>
                    <a:pt x="9687" y="1218"/>
                  </a:cubicBezTo>
                  <a:close/>
                  <a:moveTo>
                    <a:pt x="7289" y="1388"/>
                  </a:moveTo>
                  <a:cubicBezTo>
                    <a:pt x="8198" y="1388"/>
                    <a:pt x="8729" y="2031"/>
                    <a:pt x="8729" y="2031"/>
                  </a:cubicBezTo>
                  <a:lnTo>
                    <a:pt x="8047" y="3574"/>
                  </a:lnTo>
                  <a:cubicBezTo>
                    <a:pt x="7910" y="3877"/>
                    <a:pt x="7607" y="4065"/>
                    <a:pt x="7277" y="4065"/>
                  </a:cubicBezTo>
                  <a:lnTo>
                    <a:pt x="6773" y="4065"/>
                  </a:lnTo>
                  <a:cubicBezTo>
                    <a:pt x="6898" y="3901"/>
                    <a:pt x="6974" y="3686"/>
                    <a:pt x="6974" y="3459"/>
                  </a:cubicBezTo>
                  <a:cubicBezTo>
                    <a:pt x="6974" y="2877"/>
                    <a:pt x="6507" y="2398"/>
                    <a:pt x="5925" y="2398"/>
                  </a:cubicBezTo>
                  <a:lnTo>
                    <a:pt x="2629" y="2398"/>
                  </a:lnTo>
                  <a:cubicBezTo>
                    <a:pt x="2059" y="2398"/>
                    <a:pt x="1580" y="2877"/>
                    <a:pt x="1580" y="3459"/>
                  </a:cubicBezTo>
                  <a:cubicBezTo>
                    <a:pt x="1580" y="3686"/>
                    <a:pt x="1656" y="3901"/>
                    <a:pt x="1783" y="4065"/>
                  </a:cubicBezTo>
                  <a:lnTo>
                    <a:pt x="419" y="4065"/>
                  </a:lnTo>
                  <a:lnTo>
                    <a:pt x="419" y="2513"/>
                  </a:lnTo>
                  <a:cubicBezTo>
                    <a:pt x="419" y="1891"/>
                    <a:pt x="922" y="1388"/>
                    <a:pt x="1544" y="1388"/>
                  </a:cubicBezTo>
                  <a:close/>
                  <a:moveTo>
                    <a:pt x="5925" y="2828"/>
                  </a:moveTo>
                  <a:cubicBezTo>
                    <a:pt x="6267" y="2828"/>
                    <a:pt x="6558" y="3104"/>
                    <a:pt x="6558" y="3459"/>
                  </a:cubicBezTo>
                  <a:cubicBezTo>
                    <a:pt x="6558" y="3801"/>
                    <a:pt x="6267" y="4077"/>
                    <a:pt x="5925" y="4077"/>
                  </a:cubicBezTo>
                  <a:lnTo>
                    <a:pt x="2629" y="4077"/>
                  </a:lnTo>
                  <a:cubicBezTo>
                    <a:pt x="2287" y="4077"/>
                    <a:pt x="2011" y="3801"/>
                    <a:pt x="2011" y="3459"/>
                  </a:cubicBezTo>
                  <a:cubicBezTo>
                    <a:pt x="2011" y="3104"/>
                    <a:pt x="2287" y="2828"/>
                    <a:pt x="2629" y="2828"/>
                  </a:cubicBezTo>
                  <a:close/>
                  <a:moveTo>
                    <a:pt x="9047" y="2346"/>
                  </a:moveTo>
                  <a:lnTo>
                    <a:pt x="10839" y="4141"/>
                  </a:lnTo>
                  <a:cubicBezTo>
                    <a:pt x="11206" y="4508"/>
                    <a:pt x="11409" y="4999"/>
                    <a:pt x="11409" y="5517"/>
                  </a:cubicBezTo>
                  <a:lnTo>
                    <a:pt x="11409" y="12757"/>
                  </a:lnTo>
                  <a:cubicBezTo>
                    <a:pt x="11409" y="13375"/>
                    <a:pt x="10903" y="13881"/>
                    <a:pt x="10284" y="13881"/>
                  </a:cubicBezTo>
                  <a:lnTo>
                    <a:pt x="1544" y="13881"/>
                  </a:lnTo>
                  <a:cubicBezTo>
                    <a:pt x="922" y="13881"/>
                    <a:pt x="419" y="13375"/>
                    <a:pt x="419" y="12757"/>
                  </a:cubicBezTo>
                  <a:lnTo>
                    <a:pt x="419" y="4495"/>
                  </a:lnTo>
                  <a:lnTo>
                    <a:pt x="7277" y="4495"/>
                  </a:lnTo>
                  <a:cubicBezTo>
                    <a:pt x="7771" y="4495"/>
                    <a:pt x="8226" y="4192"/>
                    <a:pt x="8426" y="3738"/>
                  </a:cubicBezTo>
                  <a:lnTo>
                    <a:pt x="9047" y="2346"/>
                  </a:lnTo>
                  <a:close/>
                  <a:moveTo>
                    <a:pt x="11933" y="1"/>
                  </a:moveTo>
                  <a:cubicBezTo>
                    <a:pt x="11863" y="1"/>
                    <a:pt x="11794" y="8"/>
                    <a:pt x="11724" y="24"/>
                  </a:cubicBezTo>
                  <a:cubicBezTo>
                    <a:pt x="10903" y="212"/>
                    <a:pt x="10384" y="578"/>
                    <a:pt x="10081" y="882"/>
                  </a:cubicBezTo>
                  <a:cubicBezTo>
                    <a:pt x="10017" y="849"/>
                    <a:pt x="9854" y="781"/>
                    <a:pt x="9650" y="781"/>
                  </a:cubicBezTo>
                  <a:cubicBezTo>
                    <a:pt x="9455" y="781"/>
                    <a:pt x="9224" y="843"/>
                    <a:pt x="9008" y="1058"/>
                  </a:cubicBezTo>
                  <a:lnTo>
                    <a:pt x="8653" y="1412"/>
                  </a:lnTo>
                  <a:cubicBezTo>
                    <a:pt x="8262" y="1121"/>
                    <a:pt x="7783" y="970"/>
                    <a:pt x="7289" y="970"/>
                  </a:cubicBezTo>
                  <a:lnTo>
                    <a:pt x="1544" y="970"/>
                  </a:lnTo>
                  <a:cubicBezTo>
                    <a:pt x="695" y="970"/>
                    <a:pt x="1" y="1664"/>
                    <a:pt x="1" y="2513"/>
                  </a:cubicBezTo>
                  <a:lnTo>
                    <a:pt x="1" y="12757"/>
                  </a:lnTo>
                  <a:cubicBezTo>
                    <a:pt x="1" y="13615"/>
                    <a:pt x="695" y="14297"/>
                    <a:pt x="1544" y="14297"/>
                  </a:cubicBezTo>
                  <a:lnTo>
                    <a:pt x="10284" y="14297"/>
                  </a:lnTo>
                  <a:cubicBezTo>
                    <a:pt x="11142" y="14297"/>
                    <a:pt x="11824" y="13615"/>
                    <a:pt x="11824" y="12757"/>
                  </a:cubicBezTo>
                  <a:lnTo>
                    <a:pt x="11824" y="5517"/>
                  </a:lnTo>
                  <a:cubicBezTo>
                    <a:pt x="11824" y="4899"/>
                    <a:pt x="11597" y="4332"/>
                    <a:pt x="11169" y="3889"/>
                  </a:cubicBezTo>
                  <a:lnTo>
                    <a:pt x="11497" y="3559"/>
                  </a:lnTo>
                  <a:cubicBezTo>
                    <a:pt x="11864" y="3195"/>
                    <a:pt x="11864" y="2601"/>
                    <a:pt x="11497" y="2234"/>
                  </a:cubicBezTo>
                  <a:lnTo>
                    <a:pt x="10412" y="1148"/>
                  </a:lnTo>
                  <a:cubicBezTo>
                    <a:pt x="10675" y="894"/>
                    <a:pt x="11118" y="591"/>
                    <a:pt x="11824" y="427"/>
                  </a:cubicBezTo>
                  <a:cubicBezTo>
                    <a:pt x="11858" y="420"/>
                    <a:pt x="11893" y="417"/>
                    <a:pt x="11927" y="417"/>
                  </a:cubicBezTo>
                  <a:cubicBezTo>
                    <a:pt x="12072" y="417"/>
                    <a:pt x="12213" y="478"/>
                    <a:pt x="12306" y="591"/>
                  </a:cubicBezTo>
                  <a:cubicBezTo>
                    <a:pt x="12406" y="718"/>
                    <a:pt x="12443" y="857"/>
                    <a:pt x="12419" y="997"/>
                  </a:cubicBezTo>
                  <a:cubicBezTo>
                    <a:pt x="12394" y="1121"/>
                    <a:pt x="12306" y="1236"/>
                    <a:pt x="12179" y="1312"/>
                  </a:cubicBezTo>
                  <a:cubicBezTo>
                    <a:pt x="12064" y="1376"/>
                    <a:pt x="11964" y="1452"/>
                    <a:pt x="11864" y="1527"/>
                  </a:cubicBezTo>
                  <a:cubicBezTo>
                    <a:pt x="11761" y="1603"/>
                    <a:pt x="11749" y="1728"/>
                    <a:pt x="11812" y="1815"/>
                  </a:cubicBezTo>
                  <a:cubicBezTo>
                    <a:pt x="11847" y="1858"/>
                    <a:pt x="11904" y="1912"/>
                    <a:pt x="11983" y="1912"/>
                  </a:cubicBezTo>
                  <a:cubicBezTo>
                    <a:pt x="12022" y="1912"/>
                    <a:pt x="12066" y="1900"/>
                    <a:pt x="12115" y="1867"/>
                  </a:cubicBezTo>
                  <a:cubicBezTo>
                    <a:pt x="12203" y="1803"/>
                    <a:pt x="12291" y="1728"/>
                    <a:pt x="12394" y="1679"/>
                  </a:cubicBezTo>
                  <a:cubicBezTo>
                    <a:pt x="12622" y="1540"/>
                    <a:pt x="12785" y="1324"/>
                    <a:pt x="12837" y="1073"/>
                  </a:cubicBezTo>
                  <a:cubicBezTo>
                    <a:pt x="12873" y="818"/>
                    <a:pt x="12810" y="554"/>
                    <a:pt x="12634" y="339"/>
                  </a:cubicBezTo>
                  <a:cubicBezTo>
                    <a:pt x="12462" y="117"/>
                    <a:pt x="12203" y="1"/>
                    <a:pt x="11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1" name="Google Shape;3601;p78"/>
          <p:cNvGrpSpPr/>
          <p:nvPr/>
        </p:nvGrpSpPr>
        <p:grpSpPr>
          <a:xfrm>
            <a:off x="5606085" y="2717575"/>
            <a:ext cx="352790" cy="385841"/>
            <a:chOff x="5617685" y="2654288"/>
            <a:chExt cx="352790" cy="385841"/>
          </a:xfrm>
        </p:grpSpPr>
        <p:sp>
          <p:nvSpPr>
            <p:cNvPr id="3602" name="Google Shape;3602;p78"/>
            <p:cNvSpPr/>
            <p:nvPr/>
          </p:nvSpPr>
          <p:spPr>
            <a:xfrm>
              <a:off x="5686862" y="2837995"/>
              <a:ext cx="66533" cy="196657"/>
            </a:xfrm>
            <a:custGeom>
              <a:avLst/>
              <a:gdLst/>
              <a:ahLst/>
              <a:cxnLst/>
              <a:rect l="l" t="t" r="r" b="b"/>
              <a:pathLst>
                <a:path w="2466" h="7289" extrusionOk="0">
                  <a:moveTo>
                    <a:pt x="1" y="1"/>
                  </a:moveTo>
                  <a:lnTo>
                    <a:pt x="1" y="6558"/>
                  </a:lnTo>
                  <a:cubicBezTo>
                    <a:pt x="1" y="6961"/>
                    <a:pt x="328" y="7289"/>
                    <a:pt x="735" y="7289"/>
                  </a:cubicBezTo>
                  <a:lnTo>
                    <a:pt x="1732" y="7289"/>
                  </a:lnTo>
                  <a:cubicBezTo>
                    <a:pt x="2466" y="7289"/>
                    <a:pt x="2466" y="6519"/>
                    <a:pt x="2466" y="6519"/>
                  </a:cubicBezTo>
                  <a:cubicBezTo>
                    <a:pt x="2466" y="6267"/>
                    <a:pt x="2338" y="6028"/>
                    <a:pt x="2135" y="5888"/>
                  </a:cubicBezTo>
                  <a:lnTo>
                    <a:pt x="1605" y="5485"/>
                  </a:lnTo>
                  <a:lnTo>
                    <a:pt x="2199" y="5054"/>
                  </a:lnTo>
                  <a:cubicBezTo>
                    <a:pt x="2363" y="4927"/>
                    <a:pt x="2466" y="4739"/>
                    <a:pt x="2466" y="4536"/>
                  </a:cubicBezTo>
                  <a:lnTo>
                    <a:pt x="2466" y="4524"/>
                  </a:lnTo>
                  <a:cubicBezTo>
                    <a:pt x="2466" y="4321"/>
                    <a:pt x="2363" y="4121"/>
                    <a:pt x="2187" y="3993"/>
                  </a:cubicBezTo>
                  <a:cubicBezTo>
                    <a:pt x="1947" y="3817"/>
                    <a:pt x="1605" y="3563"/>
                    <a:pt x="1605" y="3563"/>
                  </a:cubicBezTo>
                  <a:lnTo>
                    <a:pt x="2135" y="3172"/>
                  </a:lnTo>
                  <a:cubicBezTo>
                    <a:pt x="2338" y="3020"/>
                    <a:pt x="2466" y="2781"/>
                    <a:pt x="2466" y="2541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78"/>
            <p:cNvSpPr/>
            <p:nvPr/>
          </p:nvSpPr>
          <p:spPr>
            <a:xfrm>
              <a:off x="5759087" y="2730885"/>
              <a:ext cx="209338" cy="213978"/>
            </a:xfrm>
            <a:custGeom>
              <a:avLst/>
              <a:gdLst/>
              <a:ahLst/>
              <a:cxnLst/>
              <a:rect l="l" t="t" r="r" b="b"/>
              <a:pathLst>
                <a:path w="7759" h="7931" extrusionOk="0">
                  <a:moveTo>
                    <a:pt x="3056" y="1115"/>
                  </a:moveTo>
                  <a:cubicBezTo>
                    <a:pt x="3393" y="1115"/>
                    <a:pt x="3706" y="1313"/>
                    <a:pt x="3830" y="1648"/>
                  </a:cubicBezTo>
                  <a:cubicBezTo>
                    <a:pt x="4006" y="2076"/>
                    <a:pt x="3790" y="2570"/>
                    <a:pt x="3363" y="2734"/>
                  </a:cubicBezTo>
                  <a:cubicBezTo>
                    <a:pt x="3258" y="2777"/>
                    <a:pt x="3149" y="2797"/>
                    <a:pt x="3042" y="2797"/>
                  </a:cubicBezTo>
                  <a:cubicBezTo>
                    <a:pt x="2711" y="2797"/>
                    <a:pt x="2398" y="2601"/>
                    <a:pt x="2263" y="2267"/>
                  </a:cubicBezTo>
                  <a:cubicBezTo>
                    <a:pt x="2099" y="1836"/>
                    <a:pt x="2302" y="1345"/>
                    <a:pt x="2729" y="1178"/>
                  </a:cubicBezTo>
                  <a:cubicBezTo>
                    <a:pt x="2837" y="1136"/>
                    <a:pt x="2947" y="1115"/>
                    <a:pt x="3056" y="1115"/>
                  </a:cubicBezTo>
                  <a:close/>
                  <a:moveTo>
                    <a:pt x="4107" y="0"/>
                  </a:moveTo>
                  <a:cubicBezTo>
                    <a:pt x="3842" y="0"/>
                    <a:pt x="3572" y="50"/>
                    <a:pt x="3311" y="157"/>
                  </a:cubicBezTo>
                  <a:lnTo>
                    <a:pt x="1608" y="839"/>
                  </a:lnTo>
                  <a:cubicBezTo>
                    <a:pt x="519" y="1269"/>
                    <a:pt x="1" y="2506"/>
                    <a:pt x="431" y="3592"/>
                  </a:cubicBezTo>
                  <a:lnTo>
                    <a:pt x="1871" y="7142"/>
                  </a:lnTo>
                  <a:cubicBezTo>
                    <a:pt x="2062" y="7631"/>
                    <a:pt x="2537" y="7931"/>
                    <a:pt x="3037" y="7931"/>
                  </a:cubicBezTo>
                  <a:cubicBezTo>
                    <a:pt x="3196" y="7931"/>
                    <a:pt x="3358" y="7900"/>
                    <a:pt x="3515" y="7836"/>
                  </a:cubicBezTo>
                  <a:lnTo>
                    <a:pt x="6786" y="6523"/>
                  </a:lnTo>
                  <a:cubicBezTo>
                    <a:pt x="7444" y="6256"/>
                    <a:pt x="7759" y="5526"/>
                    <a:pt x="7492" y="4868"/>
                  </a:cubicBezTo>
                  <a:lnTo>
                    <a:pt x="6064" y="1318"/>
                  </a:lnTo>
                  <a:cubicBezTo>
                    <a:pt x="5739" y="502"/>
                    <a:pt x="4946" y="0"/>
                    <a:pt x="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78"/>
            <p:cNvSpPr/>
            <p:nvPr/>
          </p:nvSpPr>
          <p:spPr>
            <a:xfrm>
              <a:off x="5825917" y="2854534"/>
              <a:ext cx="113154" cy="62594"/>
            </a:xfrm>
            <a:custGeom>
              <a:avLst/>
              <a:gdLst/>
              <a:ahLst/>
              <a:cxnLst/>
              <a:rect l="l" t="t" r="r" b="b"/>
              <a:pathLst>
                <a:path w="4194" h="2320" extrusionOk="0">
                  <a:moveTo>
                    <a:pt x="3541" y="0"/>
                  </a:moveTo>
                  <a:cubicBezTo>
                    <a:pt x="3468" y="0"/>
                    <a:pt x="3394" y="14"/>
                    <a:pt x="3324" y="45"/>
                  </a:cubicBezTo>
                  <a:lnTo>
                    <a:pt x="443" y="1207"/>
                  </a:lnTo>
                  <a:cubicBezTo>
                    <a:pt x="140" y="1322"/>
                    <a:pt x="1" y="1661"/>
                    <a:pt x="116" y="1952"/>
                  </a:cubicBezTo>
                  <a:cubicBezTo>
                    <a:pt x="211" y="2184"/>
                    <a:pt x="433" y="2320"/>
                    <a:pt x="663" y="2320"/>
                  </a:cubicBezTo>
                  <a:cubicBezTo>
                    <a:pt x="734" y="2320"/>
                    <a:pt x="805" y="2307"/>
                    <a:pt x="874" y="2280"/>
                  </a:cubicBezTo>
                  <a:lnTo>
                    <a:pt x="3754" y="1119"/>
                  </a:lnTo>
                  <a:cubicBezTo>
                    <a:pt x="4057" y="991"/>
                    <a:pt x="4194" y="664"/>
                    <a:pt x="4081" y="361"/>
                  </a:cubicBezTo>
                  <a:cubicBezTo>
                    <a:pt x="3985" y="140"/>
                    <a:pt x="3767" y="0"/>
                    <a:pt x="3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78"/>
            <p:cNvSpPr/>
            <p:nvPr/>
          </p:nvSpPr>
          <p:spPr>
            <a:xfrm>
              <a:off x="5807193" y="2808317"/>
              <a:ext cx="113154" cy="62486"/>
            </a:xfrm>
            <a:custGeom>
              <a:avLst/>
              <a:gdLst/>
              <a:ahLst/>
              <a:cxnLst/>
              <a:rect l="l" t="t" r="r" b="b"/>
              <a:pathLst>
                <a:path w="4194" h="2316" extrusionOk="0">
                  <a:moveTo>
                    <a:pt x="3539" y="1"/>
                  </a:moveTo>
                  <a:cubicBezTo>
                    <a:pt x="3467" y="1"/>
                    <a:pt x="3394" y="13"/>
                    <a:pt x="3323" y="39"/>
                  </a:cubicBezTo>
                  <a:lnTo>
                    <a:pt x="443" y="1204"/>
                  </a:lnTo>
                  <a:cubicBezTo>
                    <a:pt x="152" y="1316"/>
                    <a:pt x="1" y="1658"/>
                    <a:pt x="128" y="1962"/>
                  </a:cubicBezTo>
                  <a:cubicBezTo>
                    <a:pt x="214" y="2182"/>
                    <a:pt x="435" y="2316"/>
                    <a:pt x="663" y="2316"/>
                  </a:cubicBezTo>
                  <a:cubicBezTo>
                    <a:pt x="733" y="2316"/>
                    <a:pt x="803" y="2303"/>
                    <a:pt x="871" y="2277"/>
                  </a:cubicBezTo>
                  <a:lnTo>
                    <a:pt x="3766" y="1113"/>
                  </a:lnTo>
                  <a:cubicBezTo>
                    <a:pt x="4054" y="1001"/>
                    <a:pt x="4193" y="658"/>
                    <a:pt x="4081" y="355"/>
                  </a:cubicBezTo>
                  <a:cubicBezTo>
                    <a:pt x="3993" y="134"/>
                    <a:pt x="3773" y="1"/>
                    <a:pt x="3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78"/>
            <p:cNvSpPr/>
            <p:nvPr/>
          </p:nvSpPr>
          <p:spPr>
            <a:xfrm>
              <a:off x="5780617" y="2761021"/>
              <a:ext cx="78053" cy="63430"/>
            </a:xfrm>
            <a:custGeom>
              <a:avLst/>
              <a:gdLst/>
              <a:ahLst/>
              <a:cxnLst/>
              <a:rect l="l" t="t" r="r" b="b"/>
              <a:pathLst>
                <a:path w="2893" h="2351" extrusionOk="0">
                  <a:moveTo>
                    <a:pt x="2250" y="0"/>
                  </a:moveTo>
                  <a:cubicBezTo>
                    <a:pt x="2144" y="0"/>
                    <a:pt x="2036" y="20"/>
                    <a:pt x="1931" y="61"/>
                  </a:cubicBezTo>
                  <a:cubicBezTo>
                    <a:pt x="1807" y="113"/>
                    <a:pt x="1704" y="189"/>
                    <a:pt x="1616" y="277"/>
                  </a:cubicBezTo>
                  <a:cubicBezTo>
                    <a:pt x="1201" y="783"/>
                    <a:pt x="719" y="1122"/>
                    <a:pt x="0" y="1198"/>
                  </a:cubicBezTo>
                  <a:lnTo>
                    <a:pt x="0" y="2350"/>
                  </a:lnTo>
                  <a:cubicBezTo>
                    <a:pt x="1340" y="2350"/>
                    <a:pt x="2477" y="1489"/>
                    <a:pt x="2892" y="277"/>
                  </a:cubicBezTo>
                  <a:cubicBezTo>
                    <a:pt x="2726" y="102"/>
                    <a:pt x="2492" y="0"/>
                    <a:pt x="2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78"/>
            <p:cNvSpPr/>
            <p:nvPr/>
          </p:nvSpPr>
          <p:spPr>
            <a:xfrm>
              <a:off x="5623162" y="2718744"/>
              <a:ext cx="193635" cy="162959"/>
            </a:xfrm>
            <a:custGeom>
              <a:avLst/>
              <a:gdLst/>
              <a:ahLst/>
              <a:cxnLst/>
              <a:rect l="l" t="t" r="r" b="b"/>
              <a:pathLst>
                <a:path w="7177" h="6040" extrusionOk="0">
                  <a:moveTo>
                    <a:pt x="4636" y="1049"/>
                  </a:moveTo>
                  <a:cubicBezTo>
                    <a:pt x="4951" y="1049"/>
                    <a:pt x="5206" y="1301"/>
                    <a:pt x="5206" y="1616"/>
                  </a:cubicBezTo>
                  <a:cubicBezTo>
                    <a:pt x="5206" y="1947"/>
                    <a:pt x="4951" y="2198"/>
                    <a:pt x="4636" y="2198"/>
                  </a:cubicBezTo>
                  <a:lnTo>
                    <a:pt x="2553" y="2198"/>
                  </a:lnTo>
                  <a:cubicBezTo>
                    <a:pt x="2235" y="2198"/>
                    <a:pt x="1971" y="1947"/>
                    <a:pt x="1971" y="1616"/>
                  </a:cubicBezTo>
                  <a:cubicBezTo>
                    <a:pt x="1971" y="1301"/>
                    <a:pt x="2235" y="1049"/>
                    <a:pt x="2553" y="1049"/>
                  </a:cubicBezTo>
                  <a:close/>
                  <a:moveTo>
                    <a:pt x="2629" y="0"/>
                  </a:moveTo>
                  <a:cubicBezTo>
                    <a:pt x="1189" y="0"/>
                    <a:pt x="0" y="1174"/>
                    <a:pt x="0" y="2629"/>
                  </a:cubicBezTo>
                  <a:lnTo>
                    <a:pt x="0" y="4281"/>
                  </a:lnTo>
                  <a:cubicBezTo>
                    <a:pt x="0" y="5254"/>
                    <a:pt x="782" y="6039"/>
                    <a:pt x="1756" y="6039"/>
                  </a:cubicBezTo>
                  <a:lnTo>
                    <a:pt x="5433" y="6039"/>
                  </a:lnTo>
                  <a:cubicBezTo>
                    <a:pt x="6391" y="6039"/>
                    <a:pt x="7176" y="5254"/>
                    <a:pt x="7176" y="4281"/>
                  </a:cubicBezTo>
                  <a:lnTo>
                    <a:pt x="7176" y="2629"/>
                  </a:lnTo>
                  <a:cubicBezTo>
                    <a:pt x="7176" y="1174"/>
                    <a:pt x="6000" y="0"/>
                    <a:pt x="4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78"/>
            <p:cNvSpPr/>
            <p:nvPr/>
          </p:nvSpPr>
          <p:spPr>
            <a:xfrm>
              <a:off x="5698490" y="2660089"/>
              <a:ext cx="163607" cy="117984"/>
            </a:xfrm>
            <a:custGeom>
              <a:avLst/>
              <a:gdLst/>
              <a:ahLst/>
              <a:cxnLst/>
              <a:rect l="l" t="t" r="r" b="b"/>
              <a:pathLst>
                <a:path w="6064" h="4373" extrusionOk="0">
                  <a:moveTo>
                    <a:pt x="3044" y="1"/>
                  </a:moveTo>
                  <a:cubicBezTo>
                    <a:pt x="1365" y="1"/>
                    <a:pt x="0" y="1365"/>
                    <a:pt x="0" y="3044"/>
                  </a:cubicBezTo>
                  <a:cubicBezTo>
                    <a:pt x="0" y="3527"/>
                    <a:pt x="100" y="3969"/>
                    <a:pt x="304" y="4372"/>
                  </a:cubicBezTo>
                  <a:lnTo>
                    <a:pt x="1692" y="4372"/>
                  </a:lnTo>
                  <a:cubicBezTo>
                    <a:pt x="1365" y="4030"/>
                    <a:pt x="1149" y="3563"/>
                    <a:pt x="1149" y="3044"/>
                  </a:cubicBezTo>
                  <a:cubicBezTo>
                    <a:pt x="1149" y="1999"/>
                    <a:pt x="2007" y="1150"/>
                    <a:pt x="3044" y="1150"/>
                  </a:cubicBezTo>
                  <a:cubicBezTo>
                    <a:pt x="4081" y="1150"/>
                    <a:pt x="4927" y="1999"/>
                    <a:pt x="4939" y="3032"/>
                  </a:cubicBezTo>
                  <a:lnTo>
                    <a:pt x="5557" y="2781"/>
                  </a:lnTo>
                  <a:cubicBezTo>
                    <a:pt x="5721" y="2705"/>
                    <a:pt x="5900" y="2666"/>
                    <a:pt x="6064" y="2641"/>
                  </a:cubicBezTo>
                  <a:cubicBezTo>
                    <a:pt x="5873" y="1150"/>
                    <a:pt x="4584" y="1"/>
                    <a:pt x="3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78"/>
            <p:cNvSpPr/>
            <p:nvPr/>
          </p:nvSpPr>
          <p:spPr>
            <a:xfrm>
              <a:off x="5775141" y="281109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15" y="0"/>
                  </a:moveTo>
                  <a:cubicBezTo>
                    <a:pt x="103" y="0"/>
                    <a:pt x="0" y="88"/>
                    <a:pt x="0" y="203"/>
                  </a:cubicBezTo>
                  <a:lnTo>
                    <a:pt x="0" y="555"/>
                  </a:lnTo>
                  <a:cubicBezTo>
                    <a:pt x="0" y="670"/>
                    <a:pt x="103" y="770"/>
                    <a:pt x="215" y="770"/>
                  </a:cubicBezTo>
                  <a:cubicBezTo>
                    <a:pt x="331" y="770"/>
                    <a:pt x="418" y="670"/>
                    <a:pt x="418" y="555"/>
                  </a:cubicBezTo>
                  <a:lnTo>
                    <a:pt x="418" y="203"/>
                  </a:lnTo>
                  <a:cubicBezTo>
                    <a:pt x="418" y="8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78"/>
            <p:cNvSpPr/>
            <p:nvPr/>
          </p:nvSpPr>
          <p:spPr>
            <a:xfrm>
              <a:off x="5653488" y="2811096"/>
              <a:ext cx="11574" cy="20802"/>
            </a:xfrm>
            <a:custGeom>
              <a:avLst/>
              <a:gdLst/>
              <a:ahLst/>
              <a:cxnLst/>
              <a:rect l="l" t="t" r="r" b="b"/>
              <a:pathLst>
                <a:path w="429" h="771" extrusionOk="0">
                  <a:moveTo>
                    <a:pt x="216" y="0"/>
                  </a:moveTo>
                  <a:cubicBezTo>
                    <a:pt x="101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1" y="770"/>
                    <a:pt x="216" y="770"/>
                  </a:cubicBezTo>
                  <a:cubicBezTo>
                    <a:pt x="328" y="770"/>
                    <a:pt x="428" y="670"/>
                    <a:pt x="428" y="555"/>
                  </a:cubicBezTo>
                  <a:lnTo>
                    <a:pt x="428" y="203"/>
                  </a:lnTo>
                  <a:cubicBezTo>
                    <a:pt x="428" y="88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78"/>
            <p:cNvSpPr/>
            <p:nvPr/>
          </p:nvSpPr>
          <p:spPr>
            <a:xfrm>
              <a:off x="5696440" y="2820458"/>
              <a:ext cx="47377" cy="17240"/>
            </a:xfrm>
            <a:custGeom>
              <a:avLst/>
              <a:gdLst/>
              <a:ahLst/>
              <a:cxnLst/>
              <a:rect l="l" t="t" r="r" b="b"/>
              <a:pathLst>
                <a:path w="1756" h="639" extrusionOk="0">
                  <a:moveTo>
                    <a:pt x="244" y="0"/>
                  </a:moveTo>
                  <a:cubicBezTo>
                    <a:pt x="179" y="0"/>
                    <a:pt x="115" y="31"/>
                    <a:pt x="76" y="84"/>
                  </a:cubicBezTo>
                  <a:cubicBezTo>
                    <a:pt x="1" y="172"/>
                    <a:pt x="13" y="299"/>
                    <a:pt x="101" y="375"/>
                  </a:cubicBezTo>
                  <a:cubicBezTo>
                    <a:pt x="328" y="551"/>
                    <a:pt x="607" y="638"/>
                    <a:pt x="871" y="638"/>
                  </a:cubicBezTo>
                  <a:cubicBezTo>
                    <a:pt x="1150" y="638"/>
                    <a:pt x="1413" y="551"/>
                    <a:pt x="1641" y="375"/>
                  </a:cubicBezTo>
                  <a:cubicBezTo>
                    <a:pt x="1732" y="299"/>
                    <a:pt x="1756" y="172"/>
                    <a:pt x="1680" y="84"/>
                  </a:cubicBezTo>
                  <a:cubicBezTo>
                    <a:pt x="1642" y="31"/>
                    <a:pt x="1577" y="0"/>
                    <a:pt x="1511" y="0"/>
                  </a:cubicBezTo>
                  <a:cubicBezTo>
                    <a:pt x="1468" y="0"/>
                    <a:pt x="1424" y="14"/>
                    <a:pt x="1389" y="44"/>
                  </a:cubicBezTo>
                  <a:cubicBezTo>
                    <a:pt x="1238" y="158"/>
                    <a:pt x="1058" y="215"/>
                    <a:pt x="878" y="215"/>
                  </a:cubicBezTo>
                  <a:cubicBezTo>
                    <a:pt x="699" y="215"/>
                    <a:pt x="519" y="158"/>
                    <a:pt x="367" y="44"/>
                  </a:cubicBezTo>
                  <a:cubicBezTo>
                    <a:pt x="331" y="14"/>
                    <a:pt x="287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78"/>
            <p:cNvSpPr/>
            <p:nvPr/>
          </p:nvSpPr>
          <p:spPr>
            <a:xfrm>
              <a:off x="5617685" y="2654288"/>
              <a:ext cx="352790" cy="385841"/>
            </a:xfrm>
            <a:custGeom>
              <a:avLst/>
              <a:gdLst/>
              <a:ahLst/>
              <a:cxnLst/>
              <a:rect l="l" t="t" r="r" b="b"/>
              <a:pathLst>
                <a:path w="13076" h="14301" extrusionOk="0">
                  <a:moveTo>
                    <a:pt x="6039" y="1580"/>
                  </a:moveTo>
                  <a:cubicBezTo>
                    <a:pt x="6909" y="1580"/>
                    <a:pt x="7631" y="2250"/>
                    <a:pt x="7719" y="3108"/>
                  </a:cubicBezTo>
                  <a:lnTo>
                    <a:pt x="7061" y="3363"/>
                  </a:lnTo>
                  <a:cubicBezTo>
                    <a:pt x="6546" y="2641"/>
                    <a:pt x="5697" y="2174"/>
                    <a:pt x="4751" y="2174"/>
                  </a:cubicBezTo>
                  <a:cubicBezTo>
                    <a:pt x="5066" y="1807"/>
                    <a:pt x="5521" y="1580"/>
                    <a:pt x="6039" y="1580"/>
                  </a:cubicBezTo>
                  <a:close/>
                  <a:moveTo>
                    <a:pt x="2804" y="3638"/>
                  </a:moveTo>
                  <a:cubicBezTo>
                    <a:pt x="2832" y="3893"/>
                    <a:pt x="2892" y="4145"/>
                    <a:pt x="2983" y="4384"/>
                  </a:cubicBezTo>
                  <a:lnTo>
                    <a:pt x="2756" y="4384"/>
                  </a:lnTo>
                  <a:cubicBezTo>
                    <a:pt x="2553" y="4384"/>
                    <a:pt x="2389" y="4208"/>
                    <a:pt x="2389" y="4005"/>
                  </a:cubicBezTo>
                  <a:cubicBezTo>
                    <a:pt x="2389" y="3638"/>
                    <a:pt x="2804" y="3638"/>
                    <a:pt x="2804" y="3638"/>
                  </a:cubicBezTo>
                  <a:close/>
                  <a:moveTo>
                    <a:pt x="4839" y="3638"/>
                  </a:moveTo>
                  <a:cubicBezTo>
                    <a:pt x="5042" y="3638"/>
                    <a:pt x="5205" y="3805"/>
                    <a:pt x="5205" y="4005"/>
                  </a:cubicBezTo>
                  <a:cubicBezTo>
                    <a:pt x="5205" y="4363"/>
                    <a:pt x="4880" y="4385"/>
                    <a:pt x="4803" y="4385"/>
                  </a:cubicBezTo>
                  <a:cubicBezTo>
                    <a:pt x="4793" y="4385"/>
                    <a:pt x="4787" y="4384"/>
                    <a:pt x="4787" y="4384"/>
                  </a:cubicBezTo>
                  <a:cubicBezTo>
                    <a:pt x="4599" y="4169"/>
                    <a:pt x="4460" y="3917"/>
                    <a:pt x="4396" y="3638"/>
                  </a:cubicBezTo>
                  <a:close/>
                  <a:moveTo>
                    <a:pt x="8919" y="4775"/>
                  </a:moveTo>
                  <a:lnTo>
                    <a:pt x="8919" y="4775"/>
                  </a:lnTo>
                  <a:cubicBezTo>
                    <a:pt x="8995" y="5282"/>
                    <a:pt x="8501" y="5397"/>
                    <a:pt x="8501" y="5397"/>
                  </a:cubicBezTo>
                  <a:cubicBezTo>
                    <a:pt x="8668" y="5206"/>
                    <a:pt x="8804" y="4991"/>
                    <a:pt x="8919" y="4775"/>
                  </a:cubicBezTo>
                  <a:close/>
                  <a:moveTo>
                    <a:pt x="8298" y="4152"/>
                  </a:moveTo>
                  <a:cubicBezTo>
                    <a:pt x="8401" y="4152"/>
                    <a:pt x="8524" y="4188"/>
                    <a:pt x="8680" y="4296"/>
                  </a:cubicBezTo>
                  <a:cubicBezTo>
                    <a:pt x="8465" y="4839"/>
                    <a:pt x="8086" y="5321"/>
                    <a:pt x="7591" y="5636"/>
                  </a:cubicBezTo>
                  <a:lnTo>
                    <a:pt x="7591" y="5018"/>
                  </a:lnTo>
                  <a:cubicBezTo>
                    <a:pt x="7591" y="4891"/>
                    <a:pt x="7579" y="4763"/>
                    <a:pt x="7567" y="4651"/>
                  </a:cubicBezTo>
                  <a:cubicBezTo>
                    <a:pt x="7655" y="4563"/>
                    <a:pt x="7958" y="4245"/>
                    <a:pt x="8061" y="4208"/>
                  </a:cubicBezTo>
                  <a:cubicBezTo>
                    <a:pt x="8132" y="4179"/>
                    <a:pt x="8208" y="4152"/>
                    <a:pt x="8298" y="4152"/>
                  </a:cubicBezTo>
                  <a:close/>
                  <a:moveTo>
                    <a:pt x="10556" y="5914"/>
                  </a:moveTo>
                  <a:cubicBezTo>
                    <a:pt x="10707" y="5914"/>
                    <a:pt x="10856" y="6007"/>
                    <a:pt x="10914" y="6155"/>
                  </a:cubicBezTo>
                  <a:cubicBezTo>
                    <a:pt x="10941" y="6243"/>
                    <a:pt x="10966" y="6534"/>
                    <a:pt x="10699" y="6634"/>
                  </a:cubicBezTo>
                  <a:lnTo>
                    <a:pt x="7819" y="7795"/>
                  </a:lnTo>
                  <a:cubicBezTo>
                    <a:pt x="7760" y="7815"/>
                    <a:pt x="7708" y="7823"/>
                    <a:pt x="7662" y="7823"/>
                  </a:cubicBezTo>
                  <a:cubicBezTo>
                    <a:pt x="7471" y="7823"/>
                    <a:pt x="7384" y="7678"/>
                    <a:pt x="7352" y="7607"/>
                  </a:cubicBezTo>
                  <a:cubicBezTo>
                    <a:pt x="7440" y="7455"/>
                    <a:pt x="7504" y="7276"/>
                    <a:pt x="7543" y="7101"/>
                  </a:cubicBezTo>
                  <a:lnTo>
                    <a:pt x="10423" y="5939"/>
                  </a:lnTo>
                  <a:cubicBezTo>
                    <a:pt x="10466" y="5922"/>
                    <a:pt x="10511" y="5914"/>
                    <a:pt x="10556" y="5914"/>
                  </a:cubicBezTo>
                  <a:close/>
                  <a:moveTo>
                    <a:pt x="4751" y="2592"/>
                  </a:moveTo>
                  <a:cubicBezTo>
                    <a:pt x="6091" y="2592"/>
                    <a:pt x="7176" y="3678"/>
                    <a:pt x="7176" y="5018"/>
                  </a:cubicBezTo>
                  <a:lnTo>
                    <a:pt x="7176" y="6670"/>
                  </a:lnTo>
                  <a:cubicBezTo>
                    <a:pt x="7176" y="7531"/>
                    <a:pt x="6482" y="8213"/>
                    <a:pt x="5636" y="8213"/>
                  </a:cubicBezTo>
                  <a:lnTo>
                    <a:pt x="1959" y="8213"/>
                  </a:lnTo>
                  <a:cubicBezTo>
                    <a:pt x="1113" y="8213"/>
                    <a:pt x="418" y="7531"/>
                    <a:pt x="418" y="6670"/>
                  </a:cubicBezTo>
                  <a:lnTo>
                    <a:pt x="418" y="5018"/>
                  </a:lnTo>
                  <a:cubicBezTo>
                    <a:pt x="418" y="3678"/>
                    <a:pt x="1504" y="2592"/>
                    <a:pt x="2832" y="2592"/>
                  </a:cubicBezTo>
                  <a:lnTo>
                    <a:pt x="2844" y="2592"/>
                  </a:lnTo>
                  <a:cubicBezTo>
                    <a:pt x="2804" y="2793"/>
                    <a:pt x="2780" y="3008"/>
                    <a:pt x="2780" y="3223"/>
                  </a:cubicBezTo>
                  <a:cubicBezTo>
                    <a:pt x="2780" y="3223"/>
                    <a:pt x="2779" y="3223"/>
                    <a:pt x="2778" y="3223"/>
                  </a:cubicBezTo>
                  <a:cubicBezTo>
                    <a:pt x="2733" y="3223"/>
                    <a:pt x="1971" y="3234"/>
                    <a:pt x="1971" y="4005"/>
                  </a:cubicBezTo>
                  <a:cubicBezTo>
                    <a:pt x="1971" y="4448"/>
                    <a:pt x="2325" y="4803"/>
                    <a:pt x="2756" y="4803"/>
                  </a:cubicBezTo>
                  <a:lnTo>
                    <a:pt x="4839" y="4803"/>
                  </a:lnTo>
                  <a:cubicBezTo>
                    <a:pt x="5269" y="4803"/>
                    <a:pt x="5621" y="4448"/>
                    <a:pt x="5621" y="4005"/>
                  </a:cubicBezTo>
                  <a:cubicBezTo>
                    <a:pt x="5621" y="3578"/>
                    <a:pt x="5269" y="3223"/>
                    <a:pt x="4839" y="3223"/>
                  </a:cubicBezTo>
                  <a:lnTo>
                    <a:pt x="4360" y="3223"/>
                  </a:lnTo>
                  <a:cubicBezTo>
                    <a:pt x="4360" y="2996"/>
                    <a:pt x="4408" y="2793"/>
                    <a:pt x="4499" y="2592"/>
                  </a:cubicBezTo>
                  <a:close/>
                  <a:moveTo>
                    <a:pt x="9338" y="3045"/>
                  </a:moveTo>
                  <a:cubicBezTo>
                    <a:pt x="9594" y="3045"/>
                    <a:pt x="9854" y="3093"/>
                    <a:pt x="10093" y="3199"/>
                  </a:cubicBezTo>
                  <a:cubicBezTo>
                    <a:pt x="10563" y="3399"/>
                    <a:pt x="10926" y="3766"/>
                    <a:pt x="11117" y="4245"/>
                  </a:cubicBezTo>
                  <a:lnTo>
                    <a:pt x="12545" y="7783"/>
                  </a:lnTo>
                  <a:cubicBezTo>
                    <a:pt x="12645" y="8050"/>
                    <a:pt x="12645" y="8338"/>
                    <a:pt x="12533" y="8604"/>
                  </a:cubicBezTo>
                  <a:cubicBezTo>
                    <a:pt x="12418" y="8856"/>
                    <a:pt x="12215" y="9059"/>
                    <a:pt x="11951" y="9171"/>
                  </a:cubicBezTo>
                  <a:lnTo>
                    <a:pt x="8680" y="10487"/>
                  </a:lnTo>
                  <a:cubicBezTo>
                    <a:pt x="8552" y="10538"/>
                    <a:pt x="8420" y="10562"/>
                    <a:pt x="8290" y="10562"/>
                  </a:cubicBezTo>
                  <a:cubicBezTo>
                    <a:pt x="7868" y="10562"/>
                    <a:pt x="7466" y="10308"/>
                    <a:pt x="7303" y="9893"/>
                  </a:cubicBezTo>
                  <a:lnTo>
                    <a:pt x="6670" y="8338"/>
                  </a:lnTo>
                  <a:cubicBezTo>
                    <a:pt x="6834" y="8237"/>
                    <a:pt x="6973" y="8110"/>
                    <a:pt x="7100" y="7974"/>
                  </a:cubicBezTo>
                  <a:cubicBezTo>
                    <a:pt x="7157" y="8040"/>
                    <a:pt x="7342" y="8262"/>
                    <a:pt x="7644" y="8262"/>
                  </a:cubicBezTo>
                  <a:cubicBezTo>
                    <a:pt x="7745" y="8262"/>
                    <a:pt x="7859" y="8238"/>
                    <a:pt x="7986" y="8174"/>
                  </a:cubicBezTo>
                  <a:lnTo>
                    <a:pt x="10866" y="7025"/>
                  </a:lnTo>
                  <a:cubicBezTo>
                    <a:pt x="11457" y="6773"/>
                    <a:pt x="11381" y="6191"/>
                    <a:pt x="11293" y="5988"/>
                  </a:cubicBezTo>
                  <a:cubicBezTo>
                    <a:pt x="11169" y="5683"/>
                    <a:pt x="10880" y="5502"/>
                    <a:pt x="10571" y="5502"/>
                  </a:cubicBezTo>
                  <a:cubicBezTo>
                    <a:pt x="10472" y="5502"/>
                    <a:pt x="10370" y="5521"/>
                    <a:pt x="10271" y="5561"/>
                  </a:cubicBezTo>
                  <a:lnTo>
                    <a:pt x="7591" y="6634"/>
                  </a:lnTo>
                  <a:lnTo>
                    <a:pt x="7591" y="6127"/>
                  </a:lnTo>
                  <a:cubicBezTo>
                    <a:pt x="7758" y="6040"/>
                    <a:pt x="7910" y="5939"/>
                    <a:pt x="8046" y="5824"/>
                  </a:cubicBezTo>
                  <a:cubicBezTo>
                    <a:pt x="8092" y="5830"/>
                    <a:pt x="8182" y="5847"/>
                    <a:pt x="8297" y="5847"/>
                  </a:cubicBezTo>
                  <a:cubicBezTo>
                    <a:pt x="8408" y="5847"/>
                    <a:pt x="8542" y="5831"/>
                    <a:pt x="8680" y="5776"/>
                  </a:cubicBezTo>
                  <a:cubicBezTo>
                    <a:pt x="9222" y="5561"/>
                    <a:pt x="9486" y="4942"/>
                    <a:pt x="9274" y="4396"/>
                  </a:cubicBezTo>
                  <a:cubicBezTo>
                    <a:pt x="9159" y="4145"/>
                    <a:pt x="8956" y="3929"/>
                    <a:pt x="8704" y="3829"/>
                  </a:cubicBezTo>
                  <a:cubicBezTo>
                    <a:pt x="8604" y="3786"/>
                    <a:pt x="8457" y="3750"/>
                    <a:pt x="8292" y="3750"/>
                  </a:cubicBezTo>
                  <a:cubicBezTo>
                    <a:pt x="8023" y="3750"/>
                    <a:pt x="7705" y="3845"/>
                    <a:pt x="7455" y="4157"/>
                  </a:cubicBezTo>
                  <a:cubicBezTo>
                    <a:pt x="7403" y="4005"/>
                    <a:pt x="7352" y="3866"/>
                    <a:pt x="7276" y="3729"/>
                  </a:cubicBezTo>
                  <a:cubicBezTo>
                    <a:pt x="7276" y="3729"/>
                    <a:pt x="8931" y="3084"/>
                    <a:pt x="9083" y="3059"/>
                  </a:cubicBezTo>
                  <a:lnTo>
                    <a:pt x="9095" y="3059"/>
                  </a:lnTo>
                  <a:cubicBezTo>
                    <a:pt x="9175" y="3050"/>
                    <a:pt x="9256" y="3045"/>
                    <a:pt x="9338" y="3045"/>
                  </a:cubicBezTo>
                  <a:close/>
                  <a:moveTo>
                    <a:pt x="6039" y="0"/>
                  </a:moveTo>
                  <a:cubicBezTo>
                    <a:pt x="3790" y="0"/>
                    <a:pt x="2968" y="2174"/>
                    <a:pt x="2968" y="2174"/>
                  </a:cubicBezTo>
                  <a:cubicBezTo>
                    <a:pt x="1240" y="2198"/>
                    <a:pt x="0" y="3450"/>
                    <a:pt x="0" y="5018"/>
                  </a:cubicBezTo>
                  <a:lnTo>
                    <a:pt x="0" y="6670"/>
                  </a:lnTo>
                  <a:cubicBezTo>
                    <a:pt x="0" y="7758"/>
                    <a:pt x="873" y="8629"/>
                    <a:pt x="1959" y="8629"/>
                  </a:cubicBezTo>
                  <a:lnTo>
                    <a:pt x="4814" y="8629"/>
                  </a:lnTo>
                  <a:lnTo>
                    <a:pt x="4814" y="9350"/>
                  </a:lnTo>
                  <a:cubicBezTo>
                    <a:pt x="4814" y="9526"/>
                    <a:pt x="4726" y="9702"/>
                    <a:pt x="4575" y="9805"/>
                  </a:cubicBezTo>
                  <a:lnTo>
                    <a:pt x="4056" y="10208"/>
                  </a:lnTo>
                  <a:cubicBezTo>
                    <a:pt x="3993" y="10247"/>
                    <a:pt x="3969" y="10308"/>
                    <a:pt x="3969" y="10372"/>
                  </a:cubicBezTo>
                  <a:cubicBezTo>
                    <a:pt x="3969" y="10435"/>
                    <a:pt x="3993" y="10499"/>
                    <a:pt x="4056" y="10535"/>
                  </a:cubicBezTo>
                  <a:lnTo>
                    <a:pt x="4636" y="10978"/>
                  </a:lnTo>
                  <a:cubicBezTo>
                    <a:pt x="4751" y="11054"/>
                    <a:pt x="4814" y="11193"/>
                    <a:pt x="4814" y="11333"/>
                  </a:cubicBezTo>
                  <a:lnTo>
                    <a:pt x="4814" y="11345"/>
                  </a:lnTo>
                  <a:cubicBezTo>
                    <a:pt x="4814" y="11484"/>
                    <a:pt x="4751" y="11612"/>
                    <a:pt x="4636" y="11688"/>
                  </a:cubicBezTo>
                  <a:lnTo>
                    <a:pt x="4056" y="12127"/>
                  </a:lnTo>
                  <a:cubicBezTo>
                    <a:pt x="3993" y="12167"/>
                    <a:pt x="3969" y="12230"/>
                    <a:pt x="3969" y="12294"/>
                  </a:cubicBezTo>
                  <a:cubicBezTo>
                    <a:pt x="3969" y="12370"/>
                    <a:pt x="3993" y="12430"/>
                    <a:pt x="4056" y="12470"/>
                  </a:cubicBezTo>
                  <a:lnTo>
                    <a:pt x="4575" y="12861"/>
                  </a:lnTo>
                  <a:cubicBezTo>
                    <a:pt x="4726" y="12976"/>
                    <a:pt x="4814" y="13140"/>
                    <a:pt x="4814" y="13328"/>
                  </a:cubicBezTo>
                  <a:cubicBezTo>
                    <a:pt x="4814" y="13328"/>
                    <a:pt x="4814" y="13479"/>
                    <a:pt x="4739" y="13619"/>
                  </a:cubicBezTo>
                  <a:cubicBezTo>
                    <a:pt x="4663" y="13810"/>
                    <a:pt x="4511" y="13885"/>
                    <a:pt x="4296" y="13885"/>
                  </a:cubicBezTo>
                  <a:lnTo>
                    <a:pt x="3299" y="13885"/>
                  </a:lnTo>
                  <a:cubicBezTo>
                    <a:pt x="3008" y="13885"/>
                    <a:pt x="2780" y="13658"/>
                    <a:pt x="2780" y="13367"/>
                  </a:cubicBezTo>
                  <a:lnTo>
                    <a:pt x="2780" y="9262"/>
                  </a:lnTo>
                  <a:cubicBezTo>
                    <a:pt x="2780" y="9147"/>
                    <a:pt x="2680" y="9047"/>
                    <a:pt x="2565" y="9047"/>
                  </a:cubicBezTo>
                  <a:cubicBezTo>
                    <a:pt x="2453" y="9047"/>
                    <a:pt x="2362" y="9147"/>
                    <a:pt x="2362" y="9262"/>
                  </a:cubicBezTo>
                  <a:lnTo>
                    <a:pt x="2362" y="13367"/>
                  </a:lnTo>
                  <a:cubicBezTo>
                    <a:pt x="2362" y="13885"/>
                    <a:pt x="2780" y="14301"/>
                    <a:pt x="3299" y="14301"/>
                  </a:cubicBezTo>
                  <a:lnTo>
                    <a:pt x="4296" y="14301"/>
                  </a:lnTo>
                  <a:cubicBezTo>
                    <a:pt x="4675" y="14301"/>
                    <a:pt x="4966" y="14125"/>
                    <a:pt x="5118" y="13795"/>
                  </a:cubicBezTo>
                  <a:cubicBezTo>
                    <a:pt x="5230" y="13567"/>
                    <a:pt x="5230" y="13355"/>
                    <a:pt x="5230" y="13328"/>
                  </a:cubicBezTo>
                  <a:cubicBezTo>
                    <a:pt x="5230" y="13012"/>
                    <a:pt x="5078" y="12709"/>
                    <a:pt x="4827" y="12521"/>
                  </a:cubicBezTo>
                  <a:lnTo>
                    <a:pt x="4523" y="12294"/>
                  </a:lnTo>
                  <a:lnTo>
                    <a:pt x="4890" y="12027"/>
                  </a:lnTo>
                  <a:cubicBezTo>
                    <a:pt x="5105" y="11863"/>
                    <a:pt x="5230" y="11612"/>
                    <a:pt x="5230" y="11345"/>
                  </a:cubicBezTo>
                  <a:lnTo>
                    <a:pt x="5230" y="11333"/>
                  </a:lnTo>
                  <a:cubicBezTo>
                    <a:pt x="5230" y="11066"/>
                    <a:pt x="5105" y="10802"/>
                    <a:pt x="4878" y="10639"/>
                  </a:cubicBezTo>
                  <a:lnTo>
                    <a:pt x="4523" y="10372"/>
                  </a:lnTo>
                  <a:lnTo>
                    <a:pt x="4827" y="10144"/>
                  </a:lnTo>
                  <a:cubicBezTo>
                    <a:pt x="5078" y="9956"/>
                    <a:pt x="5230" y="9653"/>
                    <a:pt x="5230" y="9350"/>
                  </a:cubicBezTo>
                  <a:lnTo>
                    <a:pt x="5230" y="8629"/>
                  </a:lnTo>
                  <a:lnTo>
                    <a:pt x="5636" y="8629"/>
                  </a:lnTo>
                  <a:cubicBezTo>
                    <a:pt x="5863" y="8629"/>
                    <a:pt x="6091" y="8592"/>
                    <a:pt x="6291" y="8516"/>
                  </a:cubicBezTo>
                  <a:lnTo>
                    <a:pt x="6909" y="10056"/>
                  </a:lnTo>
                  <a:cubicBezTo>
                    <a:pt x="7090" y="10510"/>
                    <a:pt x="7585" y="10978"/>
                    <a:pt x="8270" y="10978"/>
                  </a:cubicBezTo>
                  <a:cubicBezTo>
                    <a:pt x="8446" y="10978"/>
                    <a:pt x="8633" y="10947"/>
                    <a:pt x="8831" y="10878"/>
                  </a:cubicBezTo>
                  <a:lnTo>
                    <a:pt x="12115" y="9550"/>
                  </a:lnTo>
                  <a:cubicBezTo>
                    <a:pt x="12482" y="9414"/>
                    <a:pt x="12760" y="9123"/>
                    <a:pt x="12924" y="8768"/>
                  </a:cubicBezTo>
                  <a:cubicBezTo>
                    <a:pt x="13076" y="8401"/>
                    <a:pt x="13076" y="7998"/>
                    <a:pt x="12936" y="7631"/>
                  </a:cubicBezTo>
                  <a:lnTo>
                    <a:pt x="11496" y="4081"/>
                  </a:lnTo>
                  <a:cubicBezTo>
                    <a:pt x="11269" y="3514"/>
                    <a:pt x="10826" y="3059"/>
                    <a:pt x="10259" y="2820"/>
                  </a:cubicBezTo>
                  <a:cubicBezTo>
                    <a:pt x="9955" y="2692"/>
                    <a:pt x="9633" y="2627"/>
                    <a:pt x="9317" y="2627"/>
                  </a:cubicBezTo>
                  <a:cubicBezTo>
                    <a:pt x="9289" y="2627"/>
                    <a:pt x="9262" y="2628"/>
                    <a:pt x="9235" y="2629"/>
                  </a:cubicBezTo>
                  <a:cubicBezTo>
                    <a:pt x="9135" y="2110"/>
                    <a:pt x="8907" y="1619"/>
                    <a:pt x="8565" y="1201"/>
                  </a:cubicBezTo>
                  <a:cubicBezTo>
                    <a:pt x="8523" y="1152"/>
                    <a:pt x="8465" y="1127"/>
                    <a:pt x="8407" y="1127"/>
                  </a:cubicBezTo>
                  <a:cubicBezTo>
                    <a:pt x="8361" y="1127"/>
                    <a:pt x="8314" y="1143"/>
                    <a:pt x="8274" y="1177"/>
                  </a:cubicBezTo>
                  <a:cubicBezTo>
                    <a:pt x="8174" y="1240"/>
                    <a:pt x="8161" y="1380"/>
                    <a:pt x="8237" y="1468"/>
                  </a:cubicBezTo>
                  <a:cubicBezTo>
                    <a:pt x="8528" y="1819"/>
                    <a:pt x="8728" y="2238"/>
                    <a:pt x="8819" y="2693"/>
                  </a:cubicBezTo>
                  <a:cubicBezTo>
                    <a:pt x="8704" y="2717"/>
                    <a:pt x="8110" y="2944"/>
                    <a:pt x="8110" y="2944"/>
                  </a:cubicBezTo>
                  <a:cubicBezTo>
                    <a:pt x="7958" y="1935"/>
                    <a:pt x="7088" y="1165"/>
                    <a:pt x="6039" y="1165"/>
                  </a:cubicBezTo>
                  <a:cubicBezTo>
                    <a:pt x="4878" y="1165"/>
                    <a:pt x="3941" y="2098"/>
                    <a:pt x="3941" y="3259"/>
                  </a:cubicBezTo>
                  <a:cubicBezTo>
                    <a:pt x="3941" y="3666"/>
                    <a:pt x="4056" y="4045"/>
                    <a:pt x="4257" y="4372"/>
                  </a:cubicBezTo>
                  <a:lnTo>
                    <a:pt x="3423" y="4372"/>
                  </a:lnTo>
                  <a:cubicBezTo>
                    <a:pt x="3271" y="4017"/>
                    <a:pt x="3195" y="3654"/>
                    <a:pt x="3195" y="3259"/>
                  </a:cubicBezTo>
                  <a:cubicBezTo>
                    <a:pt x="3195" y="1695"/>
                    <a:pt x="4472" y="419"/>
                    <a:pt x="6039" y="419"/>
                  </a:cubicBezTo>
                  <a:cubicBezTo>
                    <a:pt x="6606" y="419"/>
                    <a:pt x="7164" y="582"/>
                    <a:pt x="7631" y="910"/>
                  </a:cubicBezTo>
                  <a:cubicBezTo>
                    <a:pt x="7664" y="934"/>
                    <a:pt x="7703" y="945"/>
                    <a:pt x="7744" y="945"/>
                  </a:cubicBezTo>
                  <a:cubicBezTo>
                    <a:pt x="7812" y="945"/>
                    <a:pt x="7882" y="912"/>
                    <a:pt x="7922" y="849"/>
                  </a:cubicBezTo>
                  <a:cubicBezTo>
                    <a:pt x="7986" y="758"/>
                    <a:pt x="7958" y="622"/>
                    <a:pt x="7858" y="558"/>
                  </a:cubicBezTo>
                  <a:cubicBezTo>
                    <a:pt x="7328" y="191"/>
                    <a:pt x="6697" y="0"/>
                    <a:pt x="60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78"/>
            <p:cNvSpPr/>
            <p:nvPr/>
          </p:nvSpPr>
          <p:spPr>
            <a:xfrm>
              <a:off x="5820845" y="2848895"/>
              <a:ext cx="126806" cy="74141"/>
            </a:xfrm>
            <a:custGeom>
              <a:avLst/>
              <a:gdLst/>
              <a:ahLst/>
              <a:cxnLst/>
              <a:rect l="l" t="t" r="r" b="b"/>
              <a:pathLst>
                <a:path w="4700" h="2748" extrusionOk="0">
                  <a:moveTo>
                    <a:pt x="3754" y="418"/>
                  </a:moveTo>
                  <a:cubicBezTo>
                    <a:pt x="3868" y="418"/>
                    <a:pt x="4007" y="459"/>
                    <a:pt x="4066" y="646"/>
                  </a:cubicBezTo>
                  <a:cubicBezTo>
                    <a:pt x="4169" y="961"/>
                    <a:pt x="3954" y="1088"/>
                    <a:pt x="3866" y="1125"/>
                  </a:cubicBezTo>
                  <a:lnTo>
                    <a:pt x="986" y="2289"/>
                  </a:lnTo>
                  <a:cubicBezTo>
                    <a:pt x="940" y="2307"/>
                    <a:pt x="892" y="2316"/>
                    <a:pt x="845" y="2316"/>
                  </a:cubicBezTo>
                  <a:cubicBezTo>
                    <a:pt x="699" y="2316"/>
                    <a:pt x="561" y="2230"/>
                    <a:pt x="504" y="2086"/>
                  </a:cubicBezTo>
                  <a:cubicBezTo>
                    <a:pt x="468" y="1998"/>
                    <a:pt x="416" y="1731"/>
                    <a:pt x="707" y="1607"/>
                  </a:cubicBezTo>
                  <a:lnTo>
                    <a:pt x="3587" y="442"/>
                  </a:lnTo>
                  <a:cubicBezTo>
                    <a:pt x="3608" y="437"/>
                    <a:pt x="3675" y="418"/>
                    <a:pt x="3754" y="418"/>
                  </a:cubicBezTo>
                  <a:close/>
                  <a:moveTo>
                    <a:pt x="3734" y="0"/>
                  </a:moveTo>
                  <a:cubicBezTo>
                    <a:pt x="3608" y="0"/>
                    <a:pt x="3499" y="26"/>
                    <a:pt x="3436" y="51"/>
                  </a:cubicBezTo>
                  <a:lnTo>
                    <a:pt x="556" y="1215"/>
                  </a:lnTo>
                  <a:cubicBezTo>
                    <a:pt x="1" y="1479"/>
                    <a:pt x="37" y="2049"/>
                    <a:pt x="113" y="2237"/>
                  </a:cubicBezTo>
                  <a:cubicBezTo>
                    <a:pt x="213" y="2484"/>
                    <a:pt x="466" y="2747"/>
                    <a:pt x="820" y="2747"/>
                  </a:cubicBezTo>
                  <a:cubicBezTo>
                    <a:pt x="918" y="2747"/>
                    <a:pt x="1025" y="2727"/>
                    <a:pt x="1138" y="2680"/>
                  </a:cubicBezTo>
                  <a:lnTo>
                    <a:pt x="4018" y="1519"/>
                  </a:lnTo>
                  <a:cubicBezTo>
                    <a:pt x="4218" y="1443"/>
                    <a:pt x="4700" y="1076"/>
                    <a:pt x="4457" y="494"/>
                  </a:cubicBezTo>
                  <a:cubicBezTo>
                    <a:pt x="4298" y="100"/>
                    <a:pt x="3983" y="0"/>
                    <a:pt x="3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4" name="Google Shape;3614;p78"/>
          <p:cNvGrpSpPr/>
          <p:nvPr/>
        </p:nvGrpSpPr>
        <p:grpSpPr>
          <a:xfrm>
            <a:off x="4796807" y="2717616"/>
            <a:ext cx="333338" cy="385760"/>
            <a:chOff x="4802512" y="2664919"/>
            <a:chExt cx="333338" cy="385760"/>
          </a:xfrm>
        </p:grpSpPr>
        <p:sp>
          <p:nvSpPr>
            <p:cNvPr id="3615" name="Google Shape;3615;p78"/>
            <p:cNvSpPr/>
            <p:nvPr/>
          </p:nvSpPr>
          <p:spPr>
            <a:xfrm>
              <a:off x="4930262" y="2949153"/>
              <a:ext cx="77729" cy="95725"/>
            </a:xfrm>
            <a:custGeom>
              <a:avLst/>
              <a:gdLst/>
              <a:ahLst/>
              <a:cxnLst/>
              <a:rect l="l" t="t" r="r" b="b"/>
              <a:pathLst>
                <a:path w="2881" h="3548" extrusionOk="0">
                  <a:moveTo>
                    <a:pt x="1" y="1"/>
                  </a:moveTo>
                  <a:lnTo>
                    <a:pt x="1" y="2702"/>
                  </a:lnTo>
                  <a:cubicBezTo>
                    <a:pt x="1" y="3169"/>
                    <a:pt x="380" y="3548"/>
                    <a:pt x="859" y="3548"/>
                  </a:cubicBezTo>
                  <a:lnTo>
                    <a:pt x="2023" y="3548"/>
                  </a:lnTo>
                  <a:cubicBezTo>
                    <a:pt x="2502" y="3548"/>
                    <a:pt x="2881" y="3169"/>
                    <a:pt x="2881" y="2702"/>
                  </a:cubicBezTo>
                  <a:lnTo>
                    <a:pt x="28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78"/>
            <p:cNvSpPr/>
            <p:nvPr/>
          </p:nvSpPr>
          <p:spPr>
            <a:xfrm>
              <a:off x="4808231" y="2670315"/>
              <a:ext cx="321817" cy="321817"/>
            </a:xfrm>
            <a:custGeom>
              <a:avLst/>
              <a:gdLst/>
              <a:ahLst/>
              <a:cxnLst/>
              <a:rect l="l" t="t" r="r" b="b"/>
              <a:pathLst>
                <a:path w="11928" h="11928" extrusionOk="0">
                  <a:moveTo>
                    <a:pt x="5964" y="1"/>
                  </a:moveTo>
                  <a:cubicBezTo>
                    <a:pt x="2668" y="1"/>
                    <a:pt x="0" y="2681"/>
                    <a:pt x="0" y="5964"/>
                  </a:cubicBezTo>
                  <a:cubicBezTo>
                    <a:pt x="0" y="9259"/>
                    <a:pt x="2668" y="11927"/>
                    <a:pt x="5964" y="11927"/>
                  </a:cubicBezTo>
                  <a:cubicBezTo>
                    <a:pt x="9262" y="11927"/>
                    <a:pt x="11927" y="9259"/>
                    <a:pt x="11927" y="5964"/>
                  </a:cubicBezTo>
                  <a:cubicBezTo>
                    <a:pt x="11927" y="2681"/>
                    <a:pt x="9262" y="1"/>
                    <a:pt x="5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78"/>
            <p:cNvSpPr/>
            <p:nvPr/>
          </p:nvSpPr>
          <p:spPr>
            <a:xfrm>
              <a:off x="4862461" y="2800196"/>
              <a:ext cx="213358" cy="62378"/>
            </a:xfrm>
            <a:custGeom>
              <a:avLst/>
              <a:gdLst/>
              <a:ahLst/>
              <a:cxnLst/>
              <a:rect l="l" t="t" r="r" b="b"/>
              <a:pathLst>
                <a:path w="7908" h="2312" extrusionOk="0">
                  <a:moveTo>
                    <a:pt x="858" y="1"/>
                  </a:moveTo>
                  <a:cubicBezTo>
                    <a:pt x="379" y="1"/>
                    <a:pt x="0" y="380"/>
                    <a:pt x="0" y="859"/>
                  </a:cubicBezTo>
                  <a:lnTo>
                    <a:pt x="0" y="1453"/>
                  </a:lnTo>
                  <a:cubicBezTo>
                    <a:pt x="0" y="1932"/>
                    <a:pt x="379" y="2311"/>
                    <a:pt x="858" y="2311"/>
                  </a:cubicBezTo>
                  <a:lnTo>
                    <a:pt x="7049" y="2311"/>
                  </a:lnTo>
                  <a:cubicBezTo>
                    <a:pt x="7528" y="2311"/>
                    <a:pt x="7907" y="1932"/>
                    <a:pt x="7907" y="1453"/>
                  </a:cubicBezTo>
                  <a:lnTo>
                    <a:pt x="7907" y="859"/>
                  </a:lnTo>
                  <a:cubicBezTo>
                    <a:pt x="7907" y="380"/>
                    <a:pt x="7528" y="1"/>
                    <a:pt x="7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78"/>
            <p:cNvSpPr/>
            <p:nvPr/>
          </p:nvSpPr>
          <p:spPr>
            <a:xfrm>
              <a:off x="4802512" y="2664919"/>
              <a:ext cx="333338" cy="385760"/>
            </a:xfrm>
            <a:custGeom>
              <a:avLst/>
              <a:gdLst/>
              <a:ahLst/>
              <a:cxnLst/>
              <a:rect l="l" t="t" r="r" b="b"/>
              <a:pathLst>
                <a:path w="12355" h="14298" extrusionOk="0">
                  <a:moveTo>
                    <a:pt x="6176" y="1"/>
                  </a:moveTo>
                  <a:cubicBezTo>
                    <a:pt x="4520" y="1"/>
                    <a:pt x="2980" y="631"/>
                    <a:pt x="1804" y="1804"/>
                  </a:cubicBezTo>
                  <a:cubicBezTo>
                    <a:pt x="643" y="2969"/>
                    <a:pt x="0" y="4521"/>
                    <a:pt x="0" y="6164"/>
                  </a:cubicBezTo>
                  <a:cubicBezTo>
                    <a:pt x="0" y="7819"/>
                    <a:pt x="643" y="9371"/>
                    <a:pt x="1804" y="10536"/>
                  </a:cubicBezTo>
                  <a:cubicBezTo>
                    <a:pt x="2980" y="11697"/>
                    <a:pt x="4520" y="12339"/>
                    <a:pt x="6176" y="12339"/>
                  </a:cubicBezTo>
                  <a:cubicBezTo>
                    <a:pt x="6594" y="12339"/>
                    <a:pt x="7009" y="12303"/>
                    <a:pt x="7413" y="12215"/>
                  </a:cubicBezTo>
                  <a:lnTo>
                    <a:pt x="7413" y="13237"/>
                  </a:lnTo>
                  <a:cubicBezTo>
                    <a:pt x="7413" y="13592"/>
                    <a:pt x="7125" y="13883"/>
                    <a:pt x="6758" y="13883"/>
                  </a:cubicBezTo>
                  <a:lnTo>
                    <a:pt x="5594" y="13883"/>
                  </a:lnTo>
                  <a:cubicBezTo>
                    <a:pt x="5242" y="13883"/>
                    <a:pt x="4939" y="13592"/>
                    <a:pt x="4939" y="13237"/>
                  </a:cubicBezTo>
                  <a:lnTo>
                    <a:pt x="4939" y="12846"/>
                  </a:lnTo>
                  <a:cubicBezTo>
                    <a:pt x="4939" y="12734"/>
                    <a:pt x="4851" y="12643"/>
                    <a:pt x="4736" y="12643"/>
                  </a:cubicBezTo>
                  <a:cubicBezTo>
                    <a:pt x="4623" y="12643"/>
                    <a:pt x="4520" y="12734"/>
                    <a:pt x="4520" y="12846"/>
                  </a:cubicBezTo>
                  <a:lnTo>
                    <a:pt x="4520" y="13237"/>
                  </a:lnTo>
                  <a:cubicBezTo>
                    <a:pt x="4520" y="13819"/>
                    <a:pt x="5002" y="14298"/>
                    <a:pt x="5594" y="14298"/>
                  </a:cubicBezTo>
                  <a:lnTo>
                    <a:pt x="6758" y="14298"/>
                  </a:lnTo>
                  <a:cubicBezTo>
                    <a:pt x="7352" y="14298"/>
                    <a:pt x="7831" y="13819"/>
                    <a:pt x="7831" y="13237"/>
                  </a:cubicBezTo>
                  <a:lnTo>
                    <a:pt x="7831" y="12112"/>
                  </a:lnTo>
                  <a:cubicBezTo>
                    <a:pt x="8841" y="11836"/>
                    <a:pt x="9777" y="11306"/>
                    <a:pt x="10547" y="10536"/>
                  </a:cubicBezTo>
                  <a:cubicBezTo>
                    <a:pt x="11709" y="9371"/>
                    <a:pt x="12354" y="7819"/>
                    <a:pt x="12354" y="6164"/>
                  </a:cubicBezTo>
                  <a:cubicBezTo>
                    <a:pt x="12354" y="4533"/>
                    <a:pt x="11721" y="3005"/>
                    <a:pt x="10584" y="1844"/>
                  </a:cubicBezTo>
                  <a:cubicBezTo>
                    <a:pt x="10540" y="1800"/>
                    <a:pt x="10486" y="1778"/>
                    <a:pt x="10432" y="1778"/>
                  </a:cubicBezTo>
                  <a:cubicBezTo>
                    <a:pt x="10378" y="1778"/>
                    <a:pt x="10325" y="1800"/>
                    <a:pt x="10281" y="1844"/>
                  </a:cubicBezTo>
                  <a:cubicBezTo>
                    <a:pt x="10205" y="1920"/>
                    <a:pt x="10205" y="2047"/>
                    <a:pt x="10281" y="2135"/>
                  </a:cubicBezTo>
                  <a:cubicBezTo>
                    <a:pt x="11342" y="3220"/>
                    <a:pt x="11936" y="4648"/>
                    <a:pt x="11936" y="6164"/>
                  </a:cubicBezTo>
                  <a:cubicBezTo>
                    <a:pt x="11936" y="9347"/>
                    <a:pt x="9347" y="11924"/>
                    <a:pt x="6176" y="11924"/>
                  </a:cubicBezTo>
                  <a:cubicBezTo>
                    <a:pt x="3005" y="11924"/>
                    <a:pt x="415" y="9347"/>
                    <a:pt x="415" y="6164"/>
                  </a:cubicBezTo>
                  <a:cubicBezTo>
                    <a:pt x="415" y="2993"/>
                    <a:pt x="3005" y="416"/>
                    <a:pt x="6176" y="416"/>
                  </a:cubicBezTo>
                  <a:cubicBezTo>
                    <a:pt x="7452" y="416"/>
                    <a:pt x="8665" y="819"/>
                    <a:pt x="9674" y="1592"/>
                  </a:cubicBezTo>
                  <a:cubicBezTo>
                    <a:pt x="9710" y="1623"/>
                    <a:pt x="9751" y="1636"/>
                    <a:pt x="9793" y="1636"/>
                  </a:cubicBezTo>
                  <a:cubicBezTo>
                    <a:pt x="9856" y="1636"/>
                    <a:pt x="9920" y="1605"/>
                    <a:pt x="9965" y="1553"/>
                  </a:cubicBezTo>
                  <a:cubicBezTo>
                    <a:pt x="10029" y="1465"/>
                    <a:pt x="10017" y="1325"/>
                    <a:pt x="9929" y="1262"/>
                  </a:cubicBezTo>
                  <a:cubicBezTo>
                    <a:pt x="8841" y="428"/>
                    <a:pt x="7540" y="1"/>
                    <a:pt x="6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78"/>
            <p:cNvSpPr/>
            <p:nvPr/>
          </p:nvSpPr>
          <p:spPr>
            <a:xfrm>
              <a:off x="4856660" y="2794396"/>
              <a:ext cx="224959" cy="73979"/>
            </a:xfrm>
            <a:custGeom>
              <a:avLst/>
              <a:gdLst/>
              <a:ahLst/>
              <a:cxnLst/>
              <a:rect l="l" t="t" r="r" b="b"/>
              <a:pathLst>
                <a:path w="8338" h="2742" extrusionOk="0">
                  <a:moveTo>
                    <a:pt x="7264" y="416"/>
                  </a:moveTo>
                  <a:cubicBezTo>
                    <a:pt x="7631" y="416"/>
                    <a:pt x="7922" y="707"/>
                    <a:pt x="7922" y="1074"/>
                  </a:cubicBezTo>
                  <a:lnTo>
                    <a:pt x="7922" y="1668"/>
                  </a:lnTo>
                  <a:cubicBezTo>
                    <a:pt x="7922" y="2023"/>
                    <a:pt x="7631" y="2311"/>
                    <a:pt x="7264" y="2311"/>
                  </a:cubicBezTo>
                  <a:lnTo>
                    <a:pt x="1073" y="2311"/>
                  </a:lnTo>
                  <a:cubicBezTo>
                    <a:pt x="722" y="2311"/>
                    <a:pt x="418" y="2023"/>
                    <a:pt x="418" y="1668"/>
                  </a:cubicBezTo>
                  <a:lnTo>
                    <a:pt x="418" y="1074"/>
                  </a:lnTo>
                  <a:cubicBezTo>
                    <a:pt x="418" y="707"/>
                    <a:pt x="722" y="416"/>
                    <a:pt x="1073" y="416"/>
                  </a:cubicBezTo>
                  <a:close/>
                  <a:moveTo>
                    <a:pt x="1073" y="1"/>
                  </a:moveTo>
                  <a:cubicBezTo>
                    <a:pt x="479" y="1"/>
                    <a:pt x="0" y="480"/>
                    <a:pt x="0" y="1074"/>
                  </a:cubicBezTo>
                  <a:lnTo>
                    <a:pt x="0" y="1668"/>
                  </a:lnTo>
                  <a:cubicBezTo>
                    <a:pt x="0" y="2262"/>
                    <a:pt x="479" y="2741"/>
                    <a:pt x="1073" y="2741"/>
                  </a:cubicBezTo>
                  <a:lnTo>
                    <a:pt x="7264" y="2741"/>
                  </a:lnTo>
                  <a:cubicBezTo>
                    <a:pt x="7858" y="2741"/>
                    <a:pt x="8337" y="2262"/>
                    <a:pt x="8337" y="1668"/>
                  </a:cubicBezTo>
                  <a:lnTo>
                    <a:pt x="8337" y="1074"/>
                  </a:lnTo>
                  <a:cubicBezTo>
                    <a:pt x="8337" y="480"/>
                    <a:pt x="7858" y="1"/>
                    <a:pt x="7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0" name="Google Shape;3620;p78"/>
          <p:cNvGrpSpPr/>
          <p:nvPr/>
        </p:nvGrpSpPr>
        <p:grpSpPr>
          <a:xfrm>
            <a:off x="2343475" y="2731726"/>
            <a:ext cx="386192" cy="357539"/>
            <a:chOff x="2345524" y="2700020"/>
            <a:chExt cx="386192" cy="357539"/>
          </a:xfrm>
        </p:grpSpPr>
        <p:sp>
          <p:nvSpPr>
            <p:cNvPr id="3621" name="Google Shape;3621;p78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78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78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78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78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78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78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78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78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78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78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78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78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4" name="Google Shape;3634;p78"/>
          <p:cNvGrpSpPr/>
          <p:nvPr/>
        </p:nvGrpSpPr>
        <p:grpSpPr>
          <a:xfrm>
            <a:off x="8029914" y="2107274"/>
            <a:ext cx="393719" cy="386084"/>
            <a:chOff x="8035039" y="2056169"/>
            <a:chExt cx="393719" cy="386084"/>
          </a:xfrm>
        </p:grpSpPr>
        <p:sp>
          <p:nvSpPr>
            <p:cNvPr id="3635" name="Google Shape;3635;p78"/>
            <p:cNvSpPr/>
            <p:nvPr/>
          </p:nvSpPr>
          <p:spPr>
            <a:xfrm>
              <a:off x="8035039" y="2202158"/>
              <a:ext cx="104332" cy="115286"/>
            </a:xfrm>
            <a:custGeom>
              <a:avLst/>
              <a:gdLst/>
              <a:ahLst/>
              <a:cxnLst/>
              <a:rect l="l" t="t" r="r" b="b"/>
              <a:pathLst>
                <a:path w="3867" h="4273" extrusionOk="0">
                  <a:moveTo>
                    <a:pt x="2384" y="1"/>
                  </a:moveTo>
                  <a:cubicBezTo>
                    <a:pt x="1945" y="1"/>
                    <a:pt x="1518" y="222"/>
                    <a:pt x="1277" y="630"/>
                  </a:cubicBezTo>
                  <a:cubicBezTo>
                    <a:pt x="910" y="1236"/>
                    <a:pt x="1" y="3862"/>
                    <a:pt x="622" y="4228"/>
                  </a:cubicBezTo>
                  <a:cubicBezTo>
                    <a:pt x="672" y="4259"/>
                    <a:pt x="731" y="4273"/>
                    <a:pt x="796" y="4273"/>
                  </a:cubicBezTo>
                  <a:cubicBezTo>
                    <a:pt x="1530" y="4273"/>
                    <a:pt x="3155" y="2523"/>
                    <a:pt x="3503" y="1967"/>
                  </a:cubicBezTo>
                  <a:cubicBezTo>
                    <a:pt x="3866" y="1348"/>
                    <a:pt x="3666" y="554"/>
                    <a:pt x="3060" y="187"/>
                  </a:cubicBezTo>
                  <a:cubicBezTo>
                    <a:pt x="2848" y="61"/>
                    <a:pt x="2614" y="1"/>
                    <a:pt x="2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78"/>
            <p:cNvSpPr/>
            <p:nvPr/>
          </p:nvSpPr>
          <p:spPr>
            <a:xfrm>
              <a:off x="8157097" y="2348902"/>
              <a:ext cx="128856" cy="88225"/>
            </a:xfrm>
            <a:custGeom>
              <a:avLst/>
              <a:gdLst/>
              <a:ahLst/>
              <a:cxnLst/>
              <a:rect l="l" t="t" r="r" b="b"/>
              <a:pathLst>
                <a:path w="4776" h="3270" extrusionOk="0">
                  <a:moveTo>
                    <a:pt x="3310" y="1"/>
                  </a:moveTo>
                  <a:cubicBezTo>
                    <a:pt x="3082" y="1"/>
                    <a:pt x="2850" y="62"/>
                    <a:pt x="2641" y="193"/>
                  </a:cubicBezTo>
                  <a:cubicBezTo>
                    <a:pt x="2022" y="557"/>
                    <a:pt x="0" y="2452"/>
                    <a:pt x="367" y="3058"/>
                  </a:cubicBezTo>
                  <a:cubicBezTo>
                    <a:pt x="456" y="3209"/>
                    <a:pt x="679" y="3270"/>
                    <a:pt x="973" y="3270"/>
                  </a:cubicBezTo>
                  <a:cubicBezTo>
                    <a:pt x="1890" y="3270"/>
                    <a:pt x="3507" y="2681"/>
                    <a:pt x="3966" y="2403"/>
                  </a:cubicBezTo>
                  <a:cubicBezTo>
                    <a:pt x="4587" y="2036"/>
                    <a:pt x="4775" y="1239"/>
                    <a:pt x="4408" y="621"/>
                  </a:cubicBezTo>
                  <a:cubicBezTo>
                    <a:pt x="4168" y="223"/>
                    <a:pt x="3744" y="1"/>
                    <a:pt x="3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78"/>
            <p:cNvSpPr/>
            <p:nvPr/>
          </p:nvSpPr>
          <p:spPr>
            <a:xfrm>
              <a:off x="8075293" y="2061970"/>
              <a:ext cx="349715" cy="340299"/>
            </a:xfrm>
            <a:custGeom>
              <a:avLst/>
              <a:gdLst/>
              <a:ahLst/>
              <a:cxnLst/>
              <a:rect l="l" t="t" r="r" b="b"/>
              <a:pathLst>
                <a:path w="12962" h="12613" extrusionOk="0">
                  <a:moveTo>
                    <a:pt x="9669" y="0"/>
                  </a:moveTo>
                  <a:cubicBezTo>
                    <a:pt x="8133" y="0"/>
                    <a:pt x="6236" y="436"/>
                    <a:pt x="4788" y="2188"/>
                  </a:cubicBezTo>
                  <a:cubicBezTo>
                    <a:pt x="3120" y="4195"/>
                    <a:pt x="1632" y="6078"/>
                    <a:pt x="658" y="7314"/>
                  </a:cubicBezTo>
                  <a:cubicBezTo>
                    <a:pt x="1" y="8148"/>
                    <a:pt x="76" y="9349"/>
                    <a:pt x="834" y="10094"/>
                  </a:cubicBezTo>
                  <a:lnTo>
                    <a:pt x="2729" y="11989"/>
                  </a:lnTo>
                  <a:cubicBezTo>
                    <a:pt x="3135" y="12402"/>
                    <a:pt x="3676" y="12612"/>
                    <a:pt x="4219" y="12612"/>
                  </a:cubicBezTo>
                  <a:cubicBezTo>
                    <a:pt x="4673" y="12612"/>
                    <a:pt x="5129" y="12465"/>
                    <a:pt x="5509" y="12165"/>
                  </a:cubicBezTo>
                  <a:cubicBezTo>
                    <a:pt x="6746" y="11192"/>
                    <a:pt x="8629" y="9703"/>
                    <a:pt x="10651" y="8036"/>
                  </a:cubicBezTo>
                  <a:cubicBezTo>
                    <a:pt x="12758" y="6281"/>
                    <a:pt x="12961" y="3867"/>
                    <a:pt x="12773" y="2236"/>
                  </a:cubicBezTo>
                  <a:cubicBezTo>
                    <a:pt x="12646" y="1087"/>
                    <a:pt x="11736" y="178"/>
                    <a:pt x="10587" y="51"/>
                  </a:cubicBezTo>
                  <a:cubicBezTo>
                    <a:pt x="10302" y="20"/>
                    <a:pt x="9994" y="0"/>
                    <a:pt x="9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78"/>
            <p:cNvSpPr/>
            <p:nvPr/>
          </p:nvSpPr>
          <p:spPr>
            <a:xfrm>
              <a:off x="8257624" y="2061862"/>
              <a:ext cx="165657" cy="163769"/>
            </a:xfrm>
            <a:custGeom>
              <a:avLst/>
              <a:gdLst/>
              <a:ahLst/>
              <a:cxnLst/>
              <a:rect l="l" t="t" r="r" b="b"/>
              <a:pathLst>
                <a:path w="6140" h="6070" extrusionOk="0">
                  <a:moveTo>
                    <a:pt x="2893" y="0"/>
                  </a:moveTo>
                  <a:cubicBezTo>
                    <a:pt x="1997" y="0"/>
                    <a:pt x="978" y="153"/>
                    <a:pt x="0" y="624"/>
                  </a:cubicBezTo>
                  <a:lnTo>
                    <a:pt x="5445" y="6069"/>
                  </a:lnTo>
                  <a:cubicBezTo>
                    <a:pt x="6091" y="4729"/>
                    <a:pt x="6139" y="3314"/>
                    <a:pt x="6015" y="2240"/>
                  </a:cubicBezTo>
                  <a:cubicBezTo>
                    <a:pt x="5888" y="1091"/>
                    <a:pt x="4978" y="182"/>
                    <a:pt x="3829" y="55"/>
                  </a:cubicBezTo>
                  <a:cubicBezTo>
                    <a:pt x="3539" y="21"/>
                    <a:pt x="3225" y="0"/>
                    <a:pt x="2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78"/>
            <p:cNvSpPr/>
            <p:nvPr/>
          </p:nvSpPr>
          <p:spPr>
            <a:xfrm>
              <a:off x="8193898" y="2170402"/>
              <a:ext cx="118955" cy="11895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199" y="0"/>
                  </a:moveTo>
                  <a:cubicBezTo>
                    <a:pt x="986" y="0"/>
                    <a:pt x="1" y="985"/>
                    <a:pt x="1" y="2210"/>
                  </a:cubicBezTo>
                  <a:cubicBezTo>
                    <a:pt x="1" y="3423"/>
                    <a:pt x="986" y="4408"/>
                    <a:pt x="2199" y="4408"/>
                  </a:cubicBezTo>
                  <a:cubicBezTo>
                    <a:pt x="3423" y="4408"/>
                    <a:pt x="4409" y="3423"/>
                    <a:pt x="4409" y="2210"/>
                  </a:cubicBezTo>
                  <a:cubicBezTo>
                    <a:pt x="4409" y="985"/>
                    <a:pt x="3423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78"/>
            <p:cNvSpPr/>
            <p:nvPr/>
          </p:nvSpPr>
          <p:spPr>
            <a:xfrm>
              <a:off x="8221147" y="2200782"/>
              <a:ext cx="64482" cy="58412"/>
            </a:xfrm>
            <a:custGeom>
              <a:avLst/>
              <a:gdLst/>
              <a:ahLst/>
              <a:cxnLst/>
              <a:rect l="l" t="t" r="r" b="b"/>
              <a:pathLst>
                <a:path w="2390" h="2165" extrusionOk="0">
                  <a:moveTo>
                    <a:pt x="1196" y="0"/>
                  </a:moveTo>
                  <a:cubicBezTo>
                    <a:pt x="918" y="0"/>
                    <a:pt x="640" y="105"/>
                    <a:pt x="431" y="314"/>
                  </a:cubicBezTo>
                  <a:cubicBezTo>
                    <a:pt x="0" y="729"/>
                    <a:pt x="0" y="1424"/>
                    <a:pt x="431" y="1842"/>
                  </a:cubicBezTo>
                  <a:cubicBezTo>
                    <a:pt x="640" y="2057"/>
                    <a:pt x="918" y="2165"/>
                    <a:pt x="1196" y="2165"/>
                  </a:cubicBezTo>
                  <a:cubicBezTo>
                    <a:pt x="1474" y="2165"/>
                    <a:pt x="1751" y="2057"/>
                    <a:pt x="1959" y="1842"/>
                  </a:cubicBezTo>
                  <a:cubicBezTo>
                    <a:pt x="2389" y="1424"/>
                    <a:pt x="2389" y="729"/>
                    <a:pt x="1959" y="314"/>
                  </a:cubicBezTo>
                  <a:cubicBezTo>
                    <a:pt x="1751" y="105"/>
                    <a:pt x="1474" y="0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78"/>
            <p:cNvSpPr/>
            <p:nvPr/>
          </p:nvSpPr>
          <p:spPr>
            <a:xfrm>
              <a:off x="8081769" y="2287576"/>
              <a:ext cx="117309" cy="103010"/>
            </a:xfrm>
            <a:custGeom>
              <a:avLst/>
              <a:gdLst/>
              <a:ahLst/>
              <a:cxnLst/>
              <a:rect l="l" t="t" r="r" b="b"/>
              <a:pathLst>
                <a:path w="4348" h="3818" extrusionOk="0">
                  <a:moveTo>
                    <a:pt x="2925" y="1"/>
                  </a:moveTo>
                  <a:cubicBezTo>
                    <a:pt x="2593" y="1"/>
                    <a:pt x="2262" y="127"/>
                    <a:pt x="2010" y="380"/>
                  </a:cubicBezTo>
                  <a:cubicBezTo>
                    <a:pt x="1504" y="887"/>
                    <a:pt x="0" y="3209"/>
                    <a:pt x="506" y="3715"/>
                  </a:cubicBezTo>
                  <a:cubicBezTo>
                    <a:pt x="578" y="3786"/>
                    <a:pt x="685" y="3818"/>
                    <a:pt x="818" y="3818"/>
                  </a:cubicBezTo>
                  <a:cubicBezTo>
                    <a:pt x="1630" y="3818"/>
                    <a:pt x="3406" y="2647"/>
                    <a:pt x="3841" y="2211"/>
                  </a:cubicBezTo>
                  <a:cubicBezTo>
                    <a:pt x="4348" y="1708"/>
                    <a:pt x="4348" y="887"/>
                    <a:pt x="3841" y="380"/>
                  </a:cubicBezTo>
                  <a:cubicBezTo>
                    <a:pt x="3588" y="127"/>
                    <a:pt x="3256" y="1"/>
                    <a:pt x="29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8"/>
            <p:cNvSpPr/>
            <p:nvPr/>
          </p:nvSpPr>
          <p:spPr>
            <a:xfrm>
              <a:off x="8181945" y="2164817"/>
              <a:ext cx="142859" cy="130152"/>
            </a:xfrm>
            <a:custGeom>
              <a:avLst/>
              <a:gdLst/>
              <a:ahLst/>
              <a:cxnLst/>
              <a:rect l="l" t="t" r="r" b="b"/>
              <a:pathLst>
                <a:path w="5295" h="4824" extrusionOk="0">
                  <a:moveTo>
                    <a:pt x="2643" y="424"/>
                  </a:moveTo>
                  <a:cubicBezTo>
                    <a:pt x="3153" y="424"/>
                    <a:pt x="3665" y="616"/>
                    <a:pt x="4057" y="1001"/>
                  </a:cubicBezTo>
                  <a:cubicBezTo>
                    <a:pt x="4827" y="1787"/>
                    <a:pt x="4827" y="3048"/>
                    <a:pt x="4057" y="3818"/>
                  </a:cubicBezTo>
                  <a:cubicBezTo>
                    <a:pt x="3665" y="4210"/>
                    <a:pt x="3153" y="4407"/>
                    <a:pt x="2643" y="4407"/>
                  </a:cubicBezTo>
                  <a:cubicBezTo>
                    <a:pt x="2134" y="4407"/>
                    <a:pt x="1626" y="4210"/>
                    <a:pt x="1241" y="3818"/>
                  </a:cubicBezTo>
                  <a:cubicBezTo>
                    <a:pt x="456" y="3048"/>
                    <a:pt x="456" y="1787"/>
                    <a:pt x="1241" y="1001"/>
                  </a:cubicBezTo>
                  <a:cubicBezTo>
                    <a:pt x="1626" y="616"/>
                    <a:pt x="2134" y="424"/>
                    <a:pt x="2643" y="424"/>
                  </a:cubicBezTo>
                  <a:close/>
                  <a:moveTo>
                    <a:pt x="2646" y="1"/>
                  </a:moveTo>
                  <a:cubicBezTo>
                    <a:pt x="2029" y="1"/>
                    <a:pt x="1411" y="237"/>
                    <a:pt x="938" y="710"/>
                  </a:cubicBezTo>
                  <a:cubicBezTo>
                    <a:pt x="1" y="1647"/>
                    <a:pt x="1" y="3175"/>
                    <a:pt x="938" y="4121"/>
                  </a:cubicBezTo>
                  <a:cubicBezTo>
                    <a:pt x="1411" y="4589"/>
                    <a:pt x="2029" y="4823"/>
                    <a:pt x="2646" y="4823"/>
                  </a:cubicBezTo>
                  <a:cubicBezTo>
                    <a:pt x="3264" y="4823"/>
                    <a:pt x="3880" y="4589"/>
                    <a:pt x="4348" y="4121"/>
                  </a:cubicBezTo>
                  <a:cubicBezTo>
                    <a:pt x="5294" y="3175"/>
                    <a:pt x="5294" y="1647"/>
                    <a:pt x="4348" y="710"/>
                  </a:cubicBezTo>
                  <a:cubicBezTo>
                    <a:pt x="3880" y="237"/>
                    <a:pt x="326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8"/>
            <p:cNvSpPr/>
            <p:nvPr/>
          </p:nvSpPr>
          <p:spPr>
            <a:xfrm>
              <a:off x="8214996" y="2194900"/>
              <a:ext cx="76758" cy="69932"/>
            </a:xfrm>
            <a:custGeom>
              <a:avLst/>
              <a:gdLst/>
              <a:ahLst/>
              <a:cxnLst/>
              <a:rect l="l" t="t" r="r" b="b"/>
              <a:pathLst>
                <a:path w="2845" h="2592" extrusionOk="0">
                  <a:moveTo>
                    <a:pt x="1424" y="427"/>
                  </a:moveTo>
                  <a:cubicBezTo>
                    <a:pt x="1645" y="427"/>
                    <a:pt x="1865" y="512"/>
                    <a:pt x="2035" y="684"/>
                  </a:cubicBezTo>
                  <a:cubicBezTo>
                    <a:pt x="2378" y="1023"/>
                    <a:pt x="2378" y="1581"/>
                    <a:pt x="2035" y="1908"/>
                  </a:cubicBezTo>
                  <a:cubicBezTo>
                    <a:pt x="1864" y="2080"/>
                    <a:pt x="1641" y="2165"/>
                    <a:pt x="1418" y="2165"/>
                  </a:cubicBezTo>
                  <a:cubicBezTo>
                    <a:pt x="1199" y="2165"/>
                    <a:pt x="980" y="2083"/>
                    <a:pt x="810" y="1921"/>
                  </a:cubicBezTo>
                  <a:cubicBezTo>
                    <a:pt x="471" y="1581"/>
                    <a:pt x="471" y="1023"/>
                    <a:pt x="810" y="684"/>
                  </a:cubicBezTo>
                  <a:cubicBezTo>
                    <a:pt x="981" y="512"/>
                    <a:pt x="1203" y="427"/>
                    <a:pt x="1424" y="427"/>
                  </a:cubicBezTo>
                  <a:close/>
                  <a:moveTo>
                    <a:pt x="1424" y="1"/>
                  </a:moveTo>
                  <a:cubicBezTo>
                    <a:pt x="1092" y="1"/>
                    <a:pt x="760" y="127"/>
                    <a:pt x="507" y="380"/>
                  </a:cubicBezTo>
                  <a:cubicBezTo>
                    <a:pt x="1" y="884"/>
                    <a:pt x="1" y="1705"/>
                    <a:pt x="507" y="2212"/>
                  </a:cubicBezTo>
                  <a:cubicBezTo>
                    <a:pt x="760" y="2465"/>
                    <a:pt x="1092" y="2591"/>
                    <a:pt x="1424" y="2591"/>
                  </a:cubicBezTo>
                  <a:cubicBezTo>
                    <a:pt x="1755" y="2591"/>
                    <a:pt x="2087" y="2465"/>
                    <a:pt x="2338" y="2212"/>
                  </a:cubicBezTo>
                  <a:cubicBezTo>
                    <a:pt x="2844" y="1705"/>
                    <a:pt x="2844" y="884"/>
                    <a:pt x="2338" y="380"/>
                  </a:cubicBezTo>
                  <a:cubicBezTo>
                    <a:pt x="2087" y="127"/>
                    <a:pt x="1755" y="1"/>
                    <a:pt x="1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8"/>
            <p:cNvSpPr/>
            <p:nvPr/>
          </p:nvSpPr>
          <p:spPr>
            <a:xfrm>
              <a:off x="8038493" y="2056169"/>
              <a:ext cx="390266" cy="386084"/>
            </a:xfrm>
            <a:custGeom>
              <a:avLst/>
              <a:gdLst/>
              <a:ahLst/>
              <a:cxnLst/>
              <a:rect l="l" t="t" r="r" b="b"/>
              <a:pathLst>
                <a:path w="14465" h="14310" extrusionOk="0">
                  <a:moveTo>
                    <a:pt x="2266" y="5622"/>
                  </a:moveTo>
                  <a:cubicBezTo>
                    <a:pt x="2455" y="5622"/>
                    <a:pt x="2646" y="5671"/>
                    <a:pt x="2817" y="5774"/>
                  </a:cubicBezTo>
                  <a:cubicBezTo>
                    <a:pt x="2893" y="5826"/>
                    <a:pt x="2956" y="5874"/>
                    <a:pt x="3020" y="5926"/>
                  </a:cubicBezTo>
                  <a:cubicBezTo>
                    <a:pt x="2577" y="6480"/>
                    <a:pt x="2186" y="6975"/>
                    <a:pt x="1859" y="7405"/>
                  </a:cubicBezTo>
                  <a:cubicBezTo>
                    <a:pt x="1465" y="7908"/>
                    <a:pt x="1313" y="8527"/>
                    <a:pt x="1389" y="9121"/>
                  </a:cubicBezTo>
                  <a:cubicBezTo>
                    <a:pt x="1008" y="9403"/>
                    <a:pt x="779" y="9476"/>
                    <a:pt x="663" y="9476"/>
                  </a:cubicBezTo>
                  <a:cubicBezTo>
                    <a:pt x="633" y="9476"/>
                    <a:pt x="610" y="9471"/>
                    <a:pt x="595" y="9464"/>
                  </a:cubicBezTo>
                  <a:cubicBezTo>
                    <a:pt x="507" y="9412"/>
                    <a:pt x="391" y="9021"/>
                    <a:pt x="658" y="7984"/>
                  </a:cubicBezTo>
                  <a:cubicBezTo>
                    <a:pt x="846" y="7226"/>
                    <a:pt x="1149" y="6444"/>
                    <a:pt x="1328" y="6141"/>
                  </a:cubicBezTo>
                  <a:cubicBezTo>
                    <a:pt x="1536" y="5807"/>
                    <a:pt x="1899" y="5622"/>
                    <a:pt x="2266" y="5622"/>
                  </a:cubicBezTo>
                  <a:close/>
                  <a:moveTo>
                    <a:pt x="4533" y="8786"/>
                  </a:moveTo>
                  <a:cubicBezTo>
                    <a:pt x="4809" y="8786"/>
                    <a:pt x="5084" y="8894"/>
                    <a:pt x="5294" y="9109"/>
                  </a:cubicBezTo>
                  <a:cubicBezTo>
                    <a:pt x="5724" y="9527"/>
                    <a:pt x="5724" y="10209"/>
                    <a:pt x="5294" y="10637"/>
                  </a:cubicBezTo>
                  <a:cubicBezTo>
                    <a:pt x="5054" y="10876"/>
                    <a:pt x="4372" y="11371"/>
                    <a:pt x="3678" y="11737"/>
                  </a:cubicBezTo>
                  <a:cubicBezTo>
                    <a:pt x="3020" y="12086"/>
                    <a:pt x="2630" y="12187"/>
                    <a:pt x="2428" y="12187"/>
                  </a:cubicBezTo>
                  <a:cubicBezTo>
                    <a:pt x="2338" y="12187"/>
                    <a:pt x="2285" y="12168"/>
                    <a:pt x="2262" y="12141"/>
                  </a:cubicBezTo>
                  <a:cubicBezTo>
                    <a:pt x="2186" y="12065"/>
                    <a:pt x="2162" y="11674"/>
                    <a:pt x="2665" y="10725"/>
                  </a:cubicBezTo>
                  <a:cubicBezTo>
                    <a:pt x="3044" y="10031"/>
                    <a:pt x="3526" y="9348"/>
                    <a:pt x="3766" y="9109"/>
                  </a:cubicBezTo>
                  <a:cubicBezTo>
                    <a:pt x="3979" y="8894"/>
                    <a:pt x="4257" y="8786"/>
                    <a:pt x="4533" y="8786"/>
                  </a:cubicBezTo>
                  <a:close/>
                  <a:moveTo>
                    <a:pt x="11018" y="422"/>
                  </a:moveTo>
                  <a:cubicBezTo>
                    <a:pt x="11335" y="422"/>
                    <a:pt x="11639" y="440"/>
                    <a:pt x="11924" y="469"/>
                  </a:cubicBezTo>
                  <a:cubicBezTo>
                    <a:pt x="12442" y="532"/>
                    <a:pt x="12924" y="760"/>
                    <a:pt x="13276" y="1127"/>
                  </a:cubicBezTo>
                  <a:cubicBezTo>
                    <a:pt x="13643" y="1478"/>
                    <a:pt x="13870" y="1960"/>
                    <a:pt x="13934" y="2479"/>
                  </a:cubicBezTo>
                  <a:cubicBezTo>
                    <a:pt x="14046" y="3476"/>
                    <a:pt x="14010" y="4725"/>
                    <a:pt x="13504" y="5926"/>
                  </a:cubicBezTo>
                  <a:lnTo>
                    <a:pt x="9423" y="1845"/>
                  </a:lnTo>
                  <a:cubicBezTo>
                    <a:pt x="9379" y="1801"/>
                    <a:pt x="9326" y="1779"/>
                    <a:pt x="9272" y="1779"/>
                  </a:cubicBezTo>
                  <a:cubicBezTo>
                    <a:pt x="9219" y="1779"/>
                    <a:pt x="9165" y="1801"/>
                    <a:pt x="9120" y="1845"/>
                  </a:cubicBezTo>
                  <a:cubicBezTo>
                    <a:pt x="9044" y="1921"/>
                    <a:pt x="9044" y="2060"/>
                    <a:pt x="9120" y="2136"/>
                  </a:cubicBezTo>
                  <a:lnTo>
                    <a:pt x="13316" y="6329"/>
                  </a:lnTo>
                  <a:cubicBezTo>
                    <a:pt x="12985" y="6950"/>
                    <a:pt x="12518" y="7557"/>
                    <a:pt x="11875" y="8087"/>
                  </a:cubicBezTo>
                  <a:cubicBezTo>
                    <a:pt x="9853" y="9767"/>
                    <a:pt x="7983" y="11271"/>
                    <a:pt x="6746" y="12216"/>
                  </a:cubicBezTo>
                  <a:cubicBezTo>
                    <a:pt x="6337" y="12530"/>
                    <a:pt x="5947" y="12641"/>
                    <a:pt x="5598" y="12641"/>
                  </a:cubicBezTo>
                  <a:cubicBezTo>
                    <a:pt x="4738" y="12641"/>
                    <a:pt x="4133" y="11965"/>
                    <a:pt x="4133" y="11965"/>
                  </a:cubicBezTo>
                  <a:cubicBezTo>
                    <a:pt x="4775" y="11598"/>
                    <a:pt x="5357" y="11167"/>
                    <a:pt x="5597" y="10928"/>
                  </a:cubicBezTo>
                  <a:cubicBezTo>
                    <a:pt x="6179" y="10346"/>
                    <a:pt x="6179" y="9400"/>
                    <a:pt x="5597" y="8806"/>
                  </a:cubicBezTo>
                  <a:cubicBezTo>
                    <a:pt x="5306" y="8515"/>
                    <a:pt x="4921" y="8369"/>
                    <a:pt x="4536" y="8369"/>
                  </a:cubicBezTo>
                  <a:cubicBezTo>
                    <a:pt x="4151" y="8369"/>
                    <a:pt x="3766" y="8515"/>
                    <a:pt x="3475" y="8806"/>
                  </a:cubicBezTo>
                  <a:cubicBezTo>
                    <a:pt x="3235" y="9045"/>
                    <a:pt x="2805" y="9627"/>
                    <a:pt x="2438" y="10270"/>
                  </a:cubicBezTo>
                  <a:cubicBezTo>
                    <a:pt x="2438" y="10270"/>
                    <a:pt x="1149" y="9021"/>
                    <a:pt x="2186" y="7657"/>
                  </a:cubicBezTo>
                  <a:cubicBezTo>
                    <a:pt x="3132" y="6420"/>
                    <a:pt x="4636" y="4549"/>
                    <a:pt x="6315" y="2527"/>
                  </a:cubicBezTo>
                  <a:cubicBezTo>
                    <a:pt x="6846" y="1884"/>
                    <a:pt x="7452" y="1418"/>
                    <a:pt x="8074" y="1087"/>
                  </a:cubicBezTo>
                  <a:lnTo>
                    <a:pt x="8528" y="1542"/>
                  </a:lnTo>
                  <a:cubicBezTo>
                    <a:pt x="8566" y="1580"/>
                    <a:pt x="8619" y="1599"/>
                    <a:pt x="8672" y="1599"/>
                  </a:cubicBezTo>
                  <a:cubicBezTo>
                    <a:pt x="8726" y="1599"/>
                    <a:pt x="8779" y="1580"/>
                    <a:pt x="8816" y="1542"/>
                  </a:cubicBezTo>
                  <a:cubicBezTo>
                    <a:pt x="8892" y="1454"/>
                    <a:pt x="8892" y="1327"/>
                    <a:pt x="8816" y="1239"/>
                  </a:cubicBezTo>
                  <a:lnTo>
                    <a:pt x="8477" y="899"/>
                  </a:lnTo>
                  <a:cubicBezTo>
                    <a:pt x="9344" y="537"/>
                    <a:pt x="10223" y="422"/>
                    <a:pt x="11018" y="422"/>
                  </a:cubicBezTo>
                  <a:close/>
                  <a:moveTo>
                    <a:pt x="11033" y="1"/>
                  </a:moveTo>
                  <a:cubicBezTo>
                    <a:pt x="10333" y="1"/>
                    <a:pt x="9667" y="91"/>
                    <a:pt x="9044" y="266"/>
                  </a:cubicBezTo>
                  <a:cubicBezTo>
                    <a:pt x="7831" y="608"/>
                    <a:pt x="6797" y="1278"/>
                    <a:pt x="5988" y="2263"/>
                  </a:cubicBezTo>
                  <a:cubicBezTo>
                    <a:pt x="5003" y="3464"/>
                    <a:pt x="4069" y="4613"/>
                    <a:pt x="3284" y="5598"/>
                  </a:cubicBezTo>
                  <a:cubicBezTo>
                    <a:pt x="3208" y="5535"/>
                    <a:pt x="3120" y="5471"/>
                    <a:pt x="3032" y="5419"/>
                  </a:cubicBezTo>
                  <a:cubicBezTo>
                    <a:pt x="2790" y="5273"/>
                    <a:pt x="2524" y="5204"/>
                    <a:pt x="2260" y="5204"/>
                  </a:cubicBezTo>
                  <a:cubicBezTo>
                    <a:pt x="1753" y="5204"/>
                    <a:pt x="1257" y="5461"/>
                    <a:pt x="973" y="5926"/>
                  </a:cubicBezTo>
                  <a:cubicBezTo>
                    <a:pt x="770" y="6253"/>
                    <a:pt x="455" y="7075"/>
                    <a:pt x="252" y="7884"/>
                  </a:cubicBezTo>
                  <a:cubicBezTo>
                    <a:pt x="0" y="8857"/>
                    <a:pt x="88" y="9627"/>
                    <a:pt x="379" y="9815"/>
                  </a:cubicBezTo>
                  <a:cubicBezTo>
                    <a:pt x="462" y="9874"/>
                    <a:pt x="557" y="9902"/>
                    <a:pt x="665" y="9902"/>
                  </a:cubicBezTo>
                  <a:cubicBezTo>
                    <a:pt x="885" y="9902"/>
                    <a:pt x="1160" y="9784"/>
                    <a:pt x="1492" y="9564"/>
                  </a:cubicBezTo>
                  <a:cubicBezTo>
                    <a:pt x="1656" y="10106"/>
                    <a:pt x="2238" y="10649"/>
                    <a:pt x="2238" y="10649"/>
                  </a:cubicBezTo>
                  <a:cubicBezTo>
                    <a:pt x="1768" y="11574"/>
                    <a:pt x="1680" y="12153"/>
                    <a:pt x="1959" y="12444"/>
                  </a:cubicBezTo>
                  <a:cubicBezTo>
                    <a:pt x="2068" y="12553"/>
                    <a:pt x="2218" y="12607"/>
                    <a:pt x="2412" y="12607"/>
                  </a:cubicBezTo>
                  <a:cubicBezTo>
                    <a:pt x="2734" y="12607"/>
                    <a:pt x="3176" y="12458"/>
                    <a:pt x="3754" y="12165"/>
                  </a:cubicBezTo>
                  <a:cubicBezTo>
                    <a:pt x="3754" y="12165"/>
                    <a:pt x="4296" y="12771"/>
                    <a:pt x="4839" y="12911"/>
                  </a:cubicBezTo>
                  <a:cubicBezTo>
                    <a:pt x="4511" y="13405"/>
                    <a:pt x="4421" y="13772"/>
                    <a:pt x="4587" y="14023"/>
                  </a:cubicBezTo>
                  <a:cubicBezTo>
                    <a:pt x="4710" y="14212"/>
                    <a:pt x="5010" y="14309"/>
                    <a:pt x="5429" y="14309"/>
                  </a:cubicBezTo>
                  <a:cubicBezTo>
                    <a:pt x="5736" y="14309"/>
                    <a:pt x="6107" y="14257"/>
                    <a:pt x="6518" y="14151"/>
                  </a:cubicBezTo>
                  <a:cubicBezTo>
                    <a:pt x="7328" y="13948"/>
                    <a:pt x="8150" y="13632"/>
                    <a:pt x="8477" y="13429"/>
                  </a:cubicBezTo>
                  <a:cubicBezTo>
                    <a:pt x="9032" y="13102"/>
                    <a:pt x="9311" y="12456"/>
                    <a:pt x="9171" y="11825"/>
                  </a:cubicBezTo>
                  <a:cubicBezTo>
                    <a:pt x="9150" y="11726"/>
                    <a:pt x="9062" y="11656"/>
                    <a:pt x="8966" y="11656"/>
                  </a:cubicBezTo>
                  <a:cubicBezTo>
                    <a:pt x="8951" y="11656"/>
                    <a:pt x="8935" y="11658"/>
                    <a:pt x="8920" y="11662"/>
                  </a:cubicBezTo>
                  <a:cubicBezTo>
                    <a:pt x="8804" y="11686"/>
                    <a:pt x="8729" y="11801"/>
                    <a:pt x="8756" y="11913"/>
                  </a:cubicBezTo>
                  <a:cubicBezTo>
                    <a:pt x="8856" y="12368"/>
                    <a:pt x="8653" y="12835"/>
                    <a:pt x="8262" y="13074"/>
                  </a:cubicBezTo>
                  <a:cubicBezTo>
                    <a:pt x="7971" y="13253"/>
                    <a:pt x="7176" y="13556"/>
                    <a:pt x="6418" y="13744"/>
                  </a:cubicBezTo>
                  <a:cubicBezTo>
                    <a:pt x="5936" y="13868"/>
                    <a:pt x="5596" y="13910"/>
                    <a:pt x="5364" y="13910"/>
                  </a:cubicBezTo>
                  <a:cubicBezTo>
                    <a:pt x="5097" y="13910"/>
                    <a:pt x="4973" y="13855"/>
                    <a:pt x="4939" y="13808"/>
                  </a:cubicBezTo>
                  <a:cubicBezTo>
                    <a:pt x="4903" y="13732"/>
                    <a:pt x="4927" y="13493"/>
                    <a:pt x="5282" y="13014"/>
                  </a:cubicBezTo>
                  <a:cubicBezTo>
                    <a:pt x="5380" y="13026"/>
                    <a:pt x="5480" y="13033"/>
                    <a:pt x="5579" y="13033"/>
                  </a:cubicBezTo>
                  <a:cubicBezTo>
                    <a:pt x="6081" y="13033"/>
                    <a:pt x="6588" y="12873"/>
                    <a:pt x="6997" y="12544"/>
                  </a:cubicBezTo>
                  <a:cubicBezTo>
                    <a:pt x="8237" y="11586"/>
                    <a:pt x="10120" y="10094"/>
                    <a:pt x="12139" y="8415"/>
                  </a:cubicBezTo>
                  <a:cubicBezTo>
                    <a:pt x="13125" y="7605"/>
                    <a:pt x="13795" y="6571"/>
                    <a:pt x="14137" y="5359"/>
                  </a:cubicBezTo>
                  <a:cubicBezTo>
                    <a:pt x="14389" y="4461"/>
                    <a:pt x="14465" y="3476"/>
                    <a:pt x="14349" y="2427"/>
                  </a:cubicBezTo>
                  <a:cubicBezTo>
                    <a:pt x="14289" y="1821"/>
                    <a:pt x="14010" y="1251"/>
                    <a:pt x="13579" y="823"/>
                  </a:cubicBezTo>
                  <a:cubicBezTo>
                    <a:pt x="13152" y="393"/>
                    <a:pt x="12582" y="129"/>
                    <a:pt x="11976" y="53"/>
                  </a:cubicBezTo>
                  <a:cubicBezTo>
                    <a:pt x="11655" y="18"/>
                    <a:pt x="11341" y="1"/>
                    <a:pt x="1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78"/>
          <p:cNvGrpSpPr/>
          <p:nvPr/>
        </p:nvGrpSpPr>
        <p:grpSpPr>
          <a:xfrm>
            <a:off x="7217088" y="2179823"/>
            <a:ext cx="386192" cy="240985"/>
            <a:chOff x="7217087" y="2111100"/>
            <a:chExt cx="386192" cy="240985"/>
          </a:xfrm>
        </p:grpSpPr>
        <p:sp>
          <p:nvSpPr>
            <p:cNvPr id="3646" name="Google Shape;3646;p7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7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7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7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2" name="Google Shape;3652;p78"/>
          <p:cNvGrpSpPr/>
          <p:nvPr/>
        </p:nvGrpSpPr>
        <p:grpSpPr>
          <a:xfrm>
            <a:off x="5621774" y="2107436"/>
            <a:ext cx="321413" cy="385760"/>
            <a:chOff x="5632713" y="2070198"/>
            <a:chExt cx="321413" cy="385760"/>
          </a:xfrm>
        </p:grpSpPr>
        <p:sp>
          <p:nvSpPr>
            <p:cNvPr id="3653" name="Google Shape;3653;p78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8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8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8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8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8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8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8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8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8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3" name="Google Shape;3663;p78"/>
          <p:cNvGrpSpPr/>
          <p:nvPr/>
        </p:nvGrpSpPr>
        <p:grpSpPr>
          <a:xfrm>
            <a:off x="4770582" y="2107436"/>
            <a:ext cx="385787" cy="385760"/>
            <a:chOff x="4776233" y="2070198"/>
            <a:chExt cx="385787" cy="385760"/>
          </a:xfrm>
        </p:grpSpPr>
        <p:sp>
          <p:nvSpPr>
            <p:cNvPr id="3664" name="Google Shape;3664;p78"/>
            <p:cNvSpPr/>
            <p:nvPr/>
          </p:nvSpPr>
          <p:spPr>
            <a:xfrm>
              <a:off x="4922734" y="2325483"/>
              <a:ext cx="92784" cy="95374"/>
            </a:xfrm>
            <a:custGeom>
              <a:avLst/>
              <a:gdLst/>
              <a:ahLst/>
              <a:cxnLst/>
              <a:rect l="l" t="t" r="r" b="b"/>
              <a:pathLst>
                <a:path w="3439" h="3535" extrusionOk="0">
                  <a:moveTo>
                    <a:pt x="1" y="0"/>
                  </a:moveTo>
                  <a:cubicBezTo>
                    <a:pt x="1" y="0"/>
                    <a:pt x="1" y="1804"/>
                    <a:pt x="1153" y="3535"/>
                  </a:cubicBezTo>
                  <a:lnTo>
                    <a:pt x="2302" y="3535"/>
                  </a:lnTo>
                  <a:cubicBezTo>
                    <a:pt x="3439" y="1804"/>
                    <a:pt x="3439" y="0"/>
                    <a:pt x="3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8"/>
            <p:cNvSpPr/>
            <p:nvPr/>
          </p:nvSpPr>
          <p:spPr>
            <a:xfrm>
              <a:off x="4805210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340" y="1"/>
                  </a:moveTo>
                  <a:lnTo>
                    <a:pt x="0" y="1744"/>
                  </a:lnTo>
                  <a:cubicBezTo>
                    <a:pt x="0" y="1744"/>
                    <a:pt x="151" y="1714"/>
                    <a:pt x="392" y="1714"/>
                  </a:cubicBezTo>
                  <a:cubicBezTo>
                    <a:pt x="980" y="1714"/>
                    <a:pt x="2104" y="1892"/>
                    <a:pt x="2858" y="3115"/>
                  </a:cubicBezTo>
                  <a:lnTo>
                    <a:pt x="2858" y="3115"/>
                  </a:lnTo>
                  <a:cubicBezTo>
                    <a:pt x="2745" y="2855"/>
                    <a:pt x="2438" y="1"/>
                    <a:pt x="2438" y="1"/>
                  </a:cubicBezTo>
                  <a:close/>
                  <a:moveTo>
                    <a:pt x="2858" y="3115"/>
                  </a:moveTo>
                  <a:cubicBezTo>
                    <a:pt x="2861" y="3124"/>
                    <a:pt x="2865" y="3130"/>
                    <a:pt x="2868" y="3132"/>
                  </a:cubicBezTo>
                  <a:cubicBezTo>
                    <a:pt x="2865" y="3127"/>
                    <a:pt x="2861" y="3121"/>
                    <a:pt x="2858" y="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8"/>
            <p:cNvSpPr/>
            <p:nvPr/>
          </p:nvSpPr>
          <p:spPr>
            <a:xfrm>
              <a:off x="5055665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431" y="1"/>
                  </a:moveTo>
                  <a:cubicBezTo>
                    <a:pt x="431" y="1"/>
                    <a:pt x="140" y="2812"/>
                    <a:pt x="15" y="3109"/>
                  </a:cubicBezTo>
                  <a:lnTo>
                    <a:pt x="15" y="3109"/>
                  </a:lnTo>
                  <a:cubicBezTo>
                    <a:pt x="769" y="1891"/>
                    <a:pt x="1889" y="1714"/>
                    <a:pt x="2476" y="1714"/>
                  </a:cubicBezTo>
                  <a:cubicBezTo>
                    <a:pt x="2717" y="1714"/>
                    <a:pt x="2868" y="1744"/>
                    <a:pt x="2868" y="1744"/>
                  </a:cubicBezTo>
                  <a:lnTo>
                    <a:pt x="2529" y="1"/>
                  </a:lnTo>
                  <a:close/>
                  <a:moveTo>
                    <a:pt x="15" y="3109"/>
                  </a:moveTo>
                  <a:cubicBezTo>
                    <a:pt x="10" y="3117"/>
                    <a:pt x="5" y="3125"/>
                    <a:pt x="0" y="3132"/>
                  </a:cubicBezTo>
                  <a:cubicBezTo>
                    <a:pt x="5" y="3129"/>
                    <a:pt x="10" y="3121"/>
                    <a:pt x="15" y="3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8"/>
            <p:cNvSpPr/>
            <p:nvPr/>
          </p:nvSpPr>
          <p:spPr>
            <a:xfrm>
              <a:off x="4781656" y="2075594"/>
              <a:ext cx="374968" cy="374968"/>
            </a:xfrm>
            <a:custGeom>
              <a:avLst/>
              <a:gdLst/>
              <a:ahLst/>
              <a:cxnLst/>
              <a:rect l="l" t="t" r="r" b="b"/>
              <a:pathLst>
                <a:path w="13898" h="13898" extrusionOk="0">
                  <a:moveTo>
                    <a:pt x="6949" y="1871"/>
                  </a:moveTo>
                  <a:cubicBezTo>
                    <a:pt x="9805" y="1871"/>
                    <a:pt x="12127" y="4184"/>
                    <a:pt x="12127" y="7049"/>
                  </a:cubicBezTo>
                  <a:cubicBezTo>
                    <a:pt x="12127" y="9905"/>
                    <a:pt x="9805" y="12218"/>
                    <a:pt x="6949" y="12218"/>
                  </a:cubicBezTo>
                  <a:cubicBezTo>
                    <a:pt x="4093" y="12218"/>
                    <a:pt x="1783" y="9905"/>
                    <a:pt x="1783" y="7049"/>
                  </a:cubicBezTo>
                  <a:cubicBezTo>
                    <a:pt x="1783" y="4184"/>
                    <a:pt x="4093" y="1871"/>
                    <a:pt x="6949" y="1871"/>
                  </a:cubicBezTo>
                  <a:close/>
                  <a:moveTo>
                    <a:pt x="6949" y="0"/>
                  </a:moveTo>
                  <a:cubicBezTo>
                    <a:pt x="3123" y="0"/>
                    <a:pt x="0" y="3123"/>
                    <a:pt x="0" y="6949"/>
                  </a:cubicBezTo>
                  <a:cubicBezTo>
                    <a:pt x="0" y="10790"/>
                    <a:pt x="3123" y="13898"/>
                    <a:pt x="6949" y="13898"/>
                  </a:cubicBezTo>
                  <a:cubicBezTo>
                    <a:pt x="10790" y="13898"/>
                    <a:pt x="13897" y="10790"/>
                    <a:pt x="13897" y="6949"/>
                  </a:cubicBezTo>
                  <a:cubicBezTo>
                    <a:pt x="13897" y="3123"/>
                    <a:pt x="10790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8"/>
            <p:cNvSpPr/>
            <p:nvPr/>
          </p:nvSpPr>
          <p:spPr>
            <a:xfrm>
              <a:off x="4853962" y="2191824"/>
              <a:ext cx="230355" cy="142508"/>
            </a:xfrm>
            <a:custGeom>
              <a:avLst/>
              <a:gdLst/>
              <a:ahLst/>
              <a:cxnLst/>
              <a:rect l="l" t="t" r="r" b="b"/>
              <a:pathLst>
                <a:path w="8538" h="5282" extrusionOk="0">
                  <a:moveTo>
                    <a:pt x="1276" y="0"/>
                  </a:moveTo>
                  <a:cubicBezTo>
                    <a:pt x="555" y="0"/>
                    <a:pt x="0" y="670"/>
                    <a:pt x="140" y="1392"/>
                  </a:cubicBezTo>
                  <a:lnTo>
                    <a:pt x="606" y="3905"/>
                  </a:lnTo>
                  <a:cubicBezTo>
                    <a:pt x="758" y="4699"/>
                    <a:pt x="1452" y="5281"/>
                    <a:pt x="2274" y="5281"/>
                  </a:cubicBezTo>
                  <a:lnTo>
                    <a:pt x="6279" y="5281"/>
                  </a:lnTo>
                  <a:cubicBezTo>
                    <a:pt x="7085" y="5281"/>
                    <a:pt x="7779" y="4699"/>
                    <a:pt x="7931" y="3905"/>
                  </a:cubicBezTo>
                  <a:lnTo>
                    <a:pt x="8413" y="1392"/>
                  </a:lnTo>
                  <a:cubicBezTo>
                    <a:pt x="8537" y="670"/>
                    <a:pt x="7995" y="0"/>
                    <a:pt x="7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8"/>
            <p:cNvSpPr/>
            <p:nvPr/>
          </p:nvSpPr>
          <p:spPr>
            <a:xfrm>
              <a:off x="4951765" y="2246702"/>
              <a:ext cx="42251" cy="42305"/>
            </a:xfrm>
            <a:custGeom>
              <a:avLst/>
              <a:gdLst/>
              <a:ahLst/>
              <a:cxnLst/>
              <a:rect l="l" t="t" r="r" b="b"/>
              <a:pathLst>
                <a:path w="1566" h="1568" extrusionOk="0">
                  <a:moveTo>
                    <a:pt x="213" y="1"/>
                  </a:moveTo>
                  <a:cubicBezTo>
                    <a:pt x="89" y="1"/>
                    <a:pt x="1" y="88"/>
                    <a:pt x="1" y="216"/>
                  </a:cubicBezTo>
                  <a:lnTo>
                    <a:pt x="1" y="783"/>
                  </a:lnTo>
                  <a:cubicBezTo>
                    <a:pt x="1" y="1213"/>
                    <a:pt x="353" y="1568"/>
                    <a:pt x="783" y="1568"/>
                  </a:cubicBezTo>
                  <a:cubicBezTo>
                    <a:pt x="1214" y="1568"/>
                    <a:pt x="1565" y="1213"/>
                    <a:pt x="1565" y="783"/>
                  </a:cubicBezTo>
                  <a:lnTo>
                    <a:pt x="1565" y="216"/>
                  </a:lnTo>
                  <a:cubicBezTo>
                    <a:pt x="1565" y="88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8"/>
            <p:cNvSpPr/>
            <p:nvPr/>
          </p:nvSpPr>
          <p:spPr>
            <a:xfrm>
              <a:off x="4879458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8" y="1"/>
                    <a:pt x="1" y="304"/>
                    <a:pt x="1" y="668"/>
                  </a:cubicBezTo>
                  <a:cubicBezTo>
                    <a:pt x="1" y="1035"/>
                    <a:pt x="368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8"/>
            <p:cNvSpPr/>
            <p:nvPr/>
          </p:nvSpPr>
          <p:spPr>
            <a:xfrm>
              <a:off x="5021292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5" y="1"/>
                    <a:pt x="1" y="304"/>
                    <a:pt x="1" y="668"/>
                  </a:cubicBezTo>
                  <a:cubicBezTo>
                    <a:pt x="1" y="1035"/>
                    <a:pt x="365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8"/>
            <p:cNvSpPr/>
            <p:nvPr/>
          </p:nvSpPr>
          <p:spPr>
            <a:xfrm>
              <a:off x="5028091" y="2237124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1"/>
                  </a:moveTo>
                  <a:cubicBezTo>
                    <a:pt x="88" y="1"/>
                    <a:pt x="1" y="104"/>
                    <a:pt x="1" y="216"/>
                  </a:cubicBezTo>
                  <a:lnTo>
                    <a:pt x="1" y="559"/>
                  </a:lnTo>
                  <a:cubicBezTo>
                    <a:pt x="1" y="671"/>
                    <a:pt x="88" y="774"/>
                    <a:pt x="204" y="774"/>
                  </a:cubicBezTo>
                  <a:cubicBezTo>
                    <a:pt x="328" y="774"/>
                    <a:pt x="416" y="671"/>
                    <a:pt x="416" y="559"/>
                  </a:cubicBezTo>
                  <a:lnTo>
                    <a:pt x="416" y="216"/>
                  </a:lnTo>
                  <a:cubicBezTo>
                    <a:pt x="416" y="104"/>
                    <a:pt x="328" y="1"/>
                    <a:pt x="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8"/>
            <p:cNvSpPr/>
            <p:nvPr/>
          </p:nvSpPr>
          <p:spPr>
            <a:xfrm>
              <a:off x="4906385" y="2237124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1"/>
                  </a:moveTo>
                  <a:cubicBezTo>
                    <a:pt x="91" y="1"/>
                    <a:pt x="0" y="104"/>
                    <a:pt x="0" y="216"/>
                  </a:cubicBezTo>
                  <a:lnTo>
                    <a:pt x="0" y="559"/>
                  </a:lnTo>
                  <a:cubicBezTo>
                    <a:pt x="0" y="671"/>
                    <a:pt x="91" y="774"/>
                    <a:pt x="216" y="774"/>
                  </a:cubicBezTo>
                  <a:cubicBezTo>
                    <a:pt x="331" y="774"/>
                    <a:pt x="419" y="671"/>
                    <a:pt x="419" y="559"/>
                  </a:cubicBezTo>
                  <a:lnTo>
                    <a:pt x="419" y="216"/>
                  </a:lnTo>
                  <a:cubicBezTo>
                    <a:pt x="419" y="104"/>
                    <a:pt x="331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8"/>
            <p:cNvSpPr/>
            <p:nvPr/>
          </p:nvSpPr>
          <p:spPr>
            <a:xfrm>
              <a:off x="4823934" y="2120246"/>
              <a:ext cx="290386" cy="290736"/>
            </a:xfrm>
            <a:custGeom>
              <a:avLst/>
              <a:gdLst/>
              <a:ahLst/>
              <a:cxnLst/>
              <a:rect l="l" t="t" r="r" b="b"/>
              <a:pathLst>
                <a:path w="10763" h="10776" extrusionOk="0">
                  <a:moveTo>
                    <a:pt x="5382" y="431"/>
                  </a:moveTo>
                  <a:cubicBezTo>
                    <a:pt x="7392" y="431"/>
                    <a:pt x="9120" y="1620"/>
                    <a:pt x="9905" y="3335"/>
                  </a:cubicBezTo>
                  <a:lnTo>
                    <a:pt x="9665" y="3335"/>
                  </a:lnTo>
                  <a:cubicBezTo>
                    <a:pt x="9614" y="3196"/>
                    <a:pt x="9538" y="3060"/>
                    <a:pt x="9438" y="2944"/>
                  </a:cubicBezTo>
                  <a:cubicBezTo>
                    <a:pt x="9171" y="2629"/>
                    <a:pt x="8780" y="2453"/>
                    <a:pt x="8377" y="2453"/>
                  </a:cubicBezTo>
                  <a:lnTo>
                    <a:pt x="2389" y="2453"/>
                  </a:lnTo>
                  <a:cubicBezTo>
                    <a:pt x="1983" y="2453"/>
                    <a:pt x="1592" y="2629"/>
                    <a:pt x="1340" y="2944"/>
                  </a:cubicBezTo>
                  <a:cubicBezTo>
                    <a:pt x="1237" y="3060"/>
                    <a:pt x="1162" y="3196"/>
                    <a:pt x="1101" y="3335"/>
                  </a:cubicBezTo>
                  <a:lnTo>
                    <a:pt x="858" y="3335"/>
                  </a:lnTo>
                  <a:cubicBezTo>
                    <a:pt x="1644" y="1620"/>
                    <a:pt x="3375" y="431"/>
                    <a:pt x="5382" y="431"/>
                  </a:cubicBezTo>
                  <a:close/>
                  <a:moveTo>
                    <a:pt x="1025" y="3754"/>
                  </a:moveTo>
                  <a:cubicBezTo>
                    <a:pt x="1010" y="3866"/>
                    <a:pt x="1025" y="3969"/>
                    <a:pt x="1037" y="4081"/>
                  </a:cubicBezTo>
                  <a:lnTo>
                    <a:pt x="1301" y="5497"/>
                  </a:lnTo>
                  <a:cubicBezTo>
                    <a:pt x="1037" y="5333"/>
                    <a:pt x="746" y="5206"/>
                    <a:pt x="431" y="5142"/>
                  </a:cubicBezTo>
                  <a:cubicBezTo>
                    <a:pt x="455" y="4663"/>
                    <a:pt x="543" y="4196"/>
                    <a:pt x="695" y="3754"/>
                  </a:cubicBezTo>
                  <a:close/>
                  <a:moveTo>
                    <a:pt x="10069" y="3754"/>
                  </a:moveTo>
                  <a:cubicBezTo>
                    <a:pt x="10220" y="4196"/>
                    <a:pt x="10320" y="4663"/>
                    <a:pt x="10348" y="5142"/>
                  </a:cubicBezTo>
                  <a:cubicBezTo>
                    <a:pt x="10017" y="5218"/>
                    <a:pt x="9726" y="5333"/>
                    <a:pt x="9462" y="5497"/>
                  </a:cubicBezTo>
                  <a:lnTo>
                    <a:pt x="9726" y="4081"/>
                  </a:lnTo>
                  <a:cubicBezTo>
                    <a:pt x="9753" y="3969"/>
                    <a:pt x="9753" y="3866"/>
                    <a:pt x="9753" y="3754"/>
                  </a:cubicBezTo>
                  <a:close/>
                  <a:moveTo>
                    <a:pt x="8377" y="2869"/>
                  </a:moveTo>
                  <a:cubicBezTo>
                    <a:pt x="8653" y="2869"/>
                    <a:pt x="8932" y="2996"/>
                    <a:pt x="9108" y="3211"/>
                  </a:cubicBezTo>
                  <a:cubicBezTo>
                    <a:pt x="9299" y="3439"/>
                    <a:pt x="9374" y="3714"/>
                    <a:pt x="9311" y="4005"/>
                  </a:cubicBezTo>
                  <a:lnTo>
                    <a:pt x="8844" y="6519"/>
                  </a:lnTo>
                  <a:cubicBezTo>
                    <a:pt x="8704" y="7213"/>
                    <a:pt x="8098" y="7719"/>
                    <a:pt x="7392" y="7719"/>
                  </a:cubicBezTo>
                  <a:lnTo>
                    <a:pt x="3387" y="7719"/>
                  </a:lnTo>
                  <a:cubicBezTo>
                    <a:pt x="2665" y="7719"/>
                    <a:pt x="2059" y="7213"/>
                    <a:pt x="1919" y="6519"/>
                  </a:cubicBezTo>
                  <a:lnTo>
                    <a:pt x="1453" y="4005"/>
                  </a:lnTo>
                  <a:cubicBezTo>
                    <a:pt x="1404" y="3714"/>
                    <a:pt x="1480" y="3439"/>
                    <a:pt x="1656" y="3211"/>
                  </a:cubicBezTo>
                  <a:cubicBezTo>
                    <a:pt x="1844" y="2996"/>
                    <a:pt x="2110" y="2869"/>
                    <a:pt x="2389" y="2869"/>
                  </a:cubicBezTo>
                  <a:close/>
                  <a:moveTo>
                    <a:pt x="10348" y="5573"/>
                  </a:moveTo>
                  <a:lnTo>
                    <a:pt x="10348" y="5573"/>
                  </a:lnTo>
                  <a:cubicBezTo>
                    <a:pt x="10272" y="7771"/>
                    <a:pt x="8756" y="9602"/>
                    <a:pt x="6722" y="10169"/>
                  </a:cubicBezTo>
                  <a:cubicBezTo>
                    <a:pt x="7061" y="9362"/>
                    <a:pt x="7213" y="8617"/>
                    <a:pt x="7264" y="8150"/>
                  </a:cubicBezTo>
                  <a:cubicBezTo>
                    <a:pt x="7264" y="8150"/>
                    <a:pt x="8908" y="8150"/>
                    <a:pt x="9247" y="6594"/>
                  </a:cubicBezTo>
                  <a:lnTo>
                    <a:pt x="9347" y="6103"/>
                  </a:lnTo>
                  <a:cubicBezTo>
                    <a:pt x="9638" y="5849"/>
                    <a:pt x="9969" y="5673"/>
                    <a:pt x="10348" y="5573"/>
                  </a:cubicBezTo>
                  <a:close/>
                  <a:moveTo>
                    <a:pt x="419" y="5573"/>
                  </a:moveTo>
                  <a:cubicBezTo>
                    <a:pt x="798" y="5673"/>
                    <a:pt x="1125" y="5849"/>
                    <a:pt x="1416" y="6103"/>
                  </a:cubicBezTo>
                  <a:lnTo>
                    <a:pt x="1516" y="6594"/>
                  </a:lnTo>
                  <a:cubicBezTo>
                    <a:pt x="1733" y="8079"/>
                    <a:pt x="3176" y="8151"/>
                    <a:pt x="3453" y="8151"/>
                  </a:cubicBezTo>
                  <a:cubicBezTo>
                    <a:pt x="3483" y="8151"/>
                    <a:pt x="3499" y="8150"/>
                    <a:pt x="3499" y="8150"/>
                  </a:cubicBezTo>
                  <a:cubicBezTo>
                    <a:pt x="3551" y="8517"/>
                    <a:pt x="3638" y="9059"/>
                    <a:pt x="3854" y="9666"/>
                  </a:cubicBezTo>
                  <a:cubicBezTo>
                    <a:pt x="3890" y="9753"/>
                    <a:pt x="3966" y="9805"/>
                    <a:pt x="4057" y="9805"/>
                  </a:cubicBezTo>
                  <a:lnTo>
                    <a:pt x="4117" y="9805"/>
                  </a:lnTo>
                  <a:cubicBezTo>
                    <a:pt x="4233" y="9766"/>
                    <a:pt x="4296" y="9638"/>
                    <a:pt x="4257" y="9526"/>
                  </a:cubicBezTo>
                  <a:cubicBezTo>
                    <a:pt x="4069" y="8983"/>
                    <a:pt x="3966" y="8489"/>
                    <a:pt x="3917" y="8150"/>
                  </a:cubicBezTo>
                  <a:lnTo>
                    <a:pt x="6846" y="8150"/>
                  </a:lnTo>
                  <a:cubicBezTo>
                    <a:pt x="6785" y="8653"/>
                    <a:pt x="6607" y="9438"/>
                    <a:pt x="6203" y="10284"/>
                  </a:cubicBezTo>
                  <a:cubicBezTo>
                    <a:pt x="5936" y="10336"/>
                    <a:pt x="5661" y="10360"/>
                    <a:pt x="5382" y="10360"/>
                  </a:cubicBezTo>
                  <a:cubicBezTo>
                    <a:pt x="2705" y="10360"/>
                    <a:pt x="519" y="8226"/>
                    <a:pt x="419" y="5573"/>
                  </a:cubicBezTo>
                  <a:close/>
                  <a:moveTo>
                    <a:pt x="5382" y="1"/>
                  </a:moveTo>
                  <a:cubicBezTo>
                    <a:pt x="2414" y="1"/>
                    <a:pt x="0" y="2426"/>
                    <a:pt x="0" y="5394"/>
                  </a:cubicBezTo>
                  <a:cubicBezTo>
                    <a:pt x="0" y="8365"/>
                    <a:pt x="2414" y="10775"/>
                    <a:pt x="5382" y="10775"/>
                  </a:cubicBezTo>
                  <a:cubicBezTo>
                    <a:pt x="8350" y="10775"/>
                    <a:pt x="10763" y="8365"/>
                    <a:pt x="10763" y="5394"/>
                  </a:cubicBezTo>
                  <a:cubicBezTo>
                    <a:pt x="10763" y="2426"/>
                    <a:pt x="8350" y="1"/>
                    <a:pt x="5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8"/>
            <p:cNvSpPr/>
            <p:nvPr/>
          </p:nvSpPr>
          <p:spPr>
            <a:xfrm>
              <a:off x="4776233" y="2070198"/>
              <a:ext cx="385787" cy="385760"/>
            </a:xfrm>
            <a:custGeom>
              <a:avLst/>
              <a:gdLst/>
              <a:ahLst/>
              <a:cxnLst/>
              <a:rect l="l" t="t" r="r" b="b"/>
              <a:pathLst>
                <a:path w="14299" h="14298" extrusionOk="0">
                  <a:moveTo>
                    <a:pt x="7150" y="0"/>
                  </a:moveTo>
                  <a:cubicBezTo>
                    <a:pt x="5243" y="0"/>
                    <a:pt x="3448" y="746"/>
                    <a:pt x="2096" y="2095"/>
                  </a:cubicBezTo>
                  <a:cubicBezTo>
                    <a:pt x="747" y="3447"/>
                    <a:pt x="1" y="5242"/>
                    <a:pt x="1" y="7149"/>
                  </a:cubicBezTo>
                  <a:cubicBezTo>
                    <a:pt x="1" y="9056"/>
                    <a:pt x="747" y="10863"/>
                    <a:pt x="2096" y="12215"/>
                  </a:cubicBezTo>
                  <a:cubicBezTo>
                    <a:pt x="3448" y="13555"/>
                    <a:pt x="5243" y="14298"/>
                    <a:pt x="7150" y="14298"/>
                  </a:cubicBezTo>
                  <a:cubicBezTo>
                    <a:pt x="9057" y="14298"/>
                    <a:pt x="10864" y="13555"/>
                    <a:pt x="12216" y="12215"/>
                  </a:cubicBezTo>
                  <a:cubicBezTo>
                    <a:pt x="13568" y="10863"/>
                    <a:pt x="14298" y="9056"/>
                    <a:pt x="14298" y="7149"/>
                  </a:cubicBezTo>
                  <a:cubicBezTo>
                    <a:pt x="14298" y="4824"/>
                    <a:pt x="13162" y="2626"/>
                    <a:pt x="11255" y="1289"/>
                  </a:cubicBezTo>
                  <a:cubicBezTo>
                    <a:pt x="11216" y="1264"/>
                    <a:pt x="11174" y="1253"/>
                    <a:pt x="11133" y="1253"/>
                  </a:cubicBezTo>
                  <a:cubicBezTo>
                    <a:pt x="11067" y="1253"/>
                    <a:pt x="11003" y="1283"/>
                    <a:pt x="10964" y="1337"/>
                  </a:cubicBezTo>
                  <a:cubicBezTo>
                    <a:pt x="10888" y="1440"/>
                    <a:pt x="10915" y="1565"/>
                    <a:pt x="11015" y="1628"/>
                  </a:cubicBezTo>
                  <a:cubicBezTo>
                    <a:pt x="12810" y="2892"/>
                    <a:pt x="13883" y="4951"/>
                    <a:pt x="13883" y="7149"/>
                  </a:cubicBezTo>
                  <a:cubicBezTo>
                    <a:pt x="13883" y="8956"/>
                    <a:pt x="13189" y="10635"/>
                    <a:pt x="11913" y="11912"/>
                  </a:cubicBezTo>
                  <a:cubicBezTo>
                    <a:pt x="10636" y="13188"/>
                    <a:pt x="8957" y="13882"/>
                    <a:pt x="7150" y="13882"/>
                  </a:cubicBezTo>
                  <a:cubicBezTo>
                    <a:pt x="5355" y="13882"/>
                    <a:pt x="3663" y="13188"/>
                    <a:pt x="2387" y="11912"/>
                  </a:cubicBezTo>
                  <a:cubicBezTo>
                    <a:pt x="1111" y="10635"/>
                    <a:pt x="416" y="8956"/>
                    <a:pt x="416" y="7149"/>
                  </a:cubicBezTo>
                  <a:cubicBezTo>
                    <a:pt x="416" y="5354"/>
                    <a:pt x="1111" y="3662"/>
                    <a:pt x="2387" y="2386"/>
                  </a:cubicBezTo>
                  <a:cubicBezTo>
                    <a:pt x="3663" y="1110"/>
                    <a:pt x="5355" y="416"/>
                    <a:pt x="7150" y="416"/>
                  </a:cubicBezTo>
                  <a:cubicBezTo>
                    <a:pt x="8250" y="416"/>
                    <a:pt x="9348" y="694"/>
                    <a:pt x="10309" y="1201"/>
                  </a:cubicBezTo>
                  <a:cubicBezTo>
                    <a:pt x="10338" y="1215"/>
                    <a:pt x="10370" y="1222"/>
                    <a:pt x="10402" y="1222"/>
                  </a:cubicBezTo>
                  <a:cubicBezTo>
                    <a:pt x="10478" y="1222"/>
                    <a:pt x="10555" y="1182"/>
                    <a:pt x="10600" y="1110"/>
                  </a:cubicBezTo>
                  <a:cubicBezTo>
                    <a:pt x="10648" y="1010"/>
                    <a:pt x="10612" y="882"/>
                    <a:pt x="10509" y="834"/>
                  </a:cubicBezTo>
                  <a:cubicBezTo>
                    <a:pt x="9487" y="291"/>
                    <a:pt x="8326" y="0"/>
                    <a:pt x="7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8"/>
            <p:cNvSpPr/>
            <p:nvPr/>
          </p:nvSpPr>
          <p:spPr>
            <a:xfrm>
              <a:off x="4945964" y="224090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0"/>
                  </a:moveTo>
                  <a:cubicBezTo>
                    <a:pt x="189" y="0"/>
                    <a:pt x="1" y="191"/>
                    <a:pt x="1" y="431"/>
                  </a:cubicBezTo>
                  <a:lnTo>
                    <a:pt x="1" y="998"/>
                  </a:lnTo>
                  <a:cubicBezTo>
                    <a:pt x="1" y="1543"/>
                    <a:pt x="455" y="1998"/>
                    <a:pt x="998" y="1998"/>
                  </a:cubicBezTo>
                  <a:cubicBezTo>
                    <a:pt x="1541" y="1998"/>
                    <a:pt x="1996" y="1543"/>
                    <a:pt x="1996" y="998"/>
                  </a:cubicBezTo>
                  <a:lnTo>
                    <a:pt x="1996" y="431"/>
                  </a:lnTo>
                  <a:cubicBezTo>
                    <a:pt x="1996" y="191"/>
                    <a:pt x="1808" y="0"/>
                    <a:pt x="1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7" name="Google Shape;3677;p78"/>
          <p:cNvGrpSpPr/>
          <p:nvPr/>
        </p:nvGrpSpPr>
        <p:grpSpPr>
          <a:xfrm>
            <a:off x="3179625" y="2107436"/>
            <a:ext cx="348069" cy="385760"/>
            <a:chOff x="3168225" y="2049424"/>
            <a:chExt cx="348069" cy="385760"/>
          </a:xfrm>
        </p:grpSpPr>
        <p:sp>
          <p:nvSpPr>
            <p:cNvPr id="3678" name="Google Shape;3678;p7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5" name="Google Shape;3685;p78"/>
          <p:cNvGrpSpPr/>
          <p:nvPr/>
        </p:nvGrpSpPr>
        <p:grpSpPr>
          <a:xfrm>
            <a:off x="2290189" y="2135819"/>
            <a:ext cx="492763" cy="328994"/>
            <a:chOff x="2284927" y="2098743"/>
            <a:chExt cx="492763" cy="328994"/>
          </a:xfrm>
        </p:grpSpPr>
        <p:sp>
          <p:nvSpPr>
            <p:cNvPr id="3686" name="Google Shape;3686;p78"/>
            <p:cNvSpPr/>
            <p:nvPr/>
          </p:nvSpPr>
          <p:spPr>
            <a:xfrm>
              <a:off x="2645811" y="2370054"/>
              <a:ext cx="28977" cy="52206"/>
            </a:xfrm>
            <a:custGeom>
              <a:avLst/>
              <a:gdLst/>
              <a:ahLst/>
              <a:cxnLst/>
              <a:rect l="l" t="t" r="r" b="b"/>
              <a:pathLst>
                <a:path w="1074" h="1935" extrusionOk="0">
                  <a:moveTo>
                    <a:pt x="0" y="0"/>
                  </a:moveTo>
                  <a:lnTo>
                    <a:pt x="0" y="1392"/>
                  </a:lnTo>
                  <a:cubicBezTo>
                    <a:pt x="0" y="1695"/>
                    <a:pt x="240" y="1935"/>
                    <a:pt x="543" y="1935"/>
                  </a:cubicBezTo>
                  <a:cubicBezTo>
                    <a:pt x="834" y="1935"/>
                    <a:pt x="1073" y="1695"/>
                    <a:pt x="1073" y="1392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8"/>
            <p:cNvSpPr/>
            <p:nvPr/>
          </p:nvSpPr>
          <p:spPr>
            <a:xfrm>
              <a:off x="2284927" y="2104409"/>
              <a:ext cx="492763" cy="269099"/>
            </a:xfrm>
            <a:custGeom>
              <a:avLst/>
              <a:gdLst/>
              <a:ahLst/>
              <a:cxnLst/>
              <a:rect l="l" t="t" r="r" b="b"/>
              <a:pathLst>
                <a:path w="18264" h="9974" extrusionOk="0">
                  <a:moveTo>
                    <a:pt x="10971" y="1"/>
                  </a:moveTo>
                  <a:cubicBezTo>
                    <a:pt x="6223" y="1"/>
                    <a:pt x="0" y="3970"/>
                    <a:pt x="3511" y="9710"/>
                  </a:cubicBezTo>
                  <a:lnTo>
                    <a:pt x="15119" y="9974"/>
                  </a:lnTo>
                  <a:cubicBezTo>
                    <a:pt x="15119" y="9974"/>
                    <a:pt x="18263" y="4301"/>
                    <a:pt x="14474" y="1070"/>
                  </a:cubicBezTo>
                  <a:cubicBezTo>
                    <a:pt x="13618" y="339"/>
                    <a:pt x="12357" y="1"/>
                    <a:pt x="10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8"/>
            <p:cNvSpPr/>
            <p:nvPr/>
          </p:nvSpPr>
          <p:spPr>
            <a:xfrm>
              <a:off x="2557560" y="2178901"/>
              <a:ext cx="106679" cy="194607"/>
            </a:xfrm>
            <a:custGeom>
              <a:avLst/>
              <a:gdLst/>
              <a:ahLst/>
              <a:cxnLst/>
              <a:rect l="l" t="t" r="r" b="b"/>
              <a:pathLst>
                <a:path w="3954" h="7213" extrusionOk="0">
                  <a:moveTo>
                    <a:pt x="1971" y="0"/>
                  </a:moveTo>
                  <a:cubicBezTo>
                    <a:pt x="882" y="0"/>
                    <a:pt x="0" y="886"/>
                    <a:pt x="0" y="1983"/>
                  </a:cubicBezTo>
                  <a:lnTo>
                    <a:pt x="0" y="7213"/>
                  </a:lnTo>
                  <a:lnTo>
                    <a:pt x="3953" y="7213"/>
                  </a:lnTo>
                  <a:lnTo>
                    <a:pt x="3953" y="1983"/>
                  </a:lnTo>
                  <a:cubicBezTo>
                    <a:pt x="3953" y="886"/>
                    <a:pt x="3068" y="0"/>
                    <a:pt x="19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8"/>
            <p:cNvSpPr/>
            <p:nvPr/>
          </p:nvSpPr>
          <p:spPr>
            <a:xfrm>
              <a:off x="2351352" y="2350332"/>
              <a:ext cx="372837" cy="39876"/>
            </a:xfrm>
            <a:custGeom>
              <a:avLst/>
              <a:gdLst/>
              <a:ahLst/>
              <a:cxnLst/>
              <a:rect l="l" t="t" r="r" b="b"/>
              <a:pathLst>
                <a:path w="13819" h="1478" extrusionOk="0">
                  <a:moveTo>
                    <a:pt x="734" y="1"/>
                  </a:moveTo>
                  <a:cubicBezTo>
                    <a:pt x="328" y="1"/>
                    <a:pt x="0" y="328"/>
                    <a:pt x="0" y="731"/>
                  </a:cubicBezTo>
                  <a:cubicBezTo>
                    <a:pt x="0" y="1150"/>
                    <a:pt x="328" y="1477"/>
                    <a:pt x="734" y="1477"/>
                  </a:cubicBezTo>
                  <a:lnTo>
                    <a:pt x="13073" y="1477"/>
                  </a:lnTo>
                  <a:cubicBezTo>
                    <a:pt x="13491" y="1477"/>
                    <a:pt x="13819" y="1150"/>
                    <a:pt x="13819" y="731"/>
                  </a:cubicBezTo>
                  <a:cubicBezTo>
                    <a:pt x="13819" y="328"/>
                    <a:pt x="13491" y="1"/>
                    <a:pt x="13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8"/>
            <p:cNvSpPr/>
            <p:nvPr/>
          </p:nvSpPr>
          <p:spPr>
            <a:xfrm>
              <a:off x="2582408" y="2206124"/>
              <a:ext cx="56955" cy="5695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0" y="1"/>
                  </a:moveTo>
                  <a:cubicBezTo>
                    <a:pt x="468" y="1"/>
                    <a:pt x="1" y="483"/>
                    <a:pt x="1" y="1062"/>
                  </a:cubicBezTo>
                  <a:cubicBezTo>
                    <a:pt x="1" y="1644"/>
                    <a:pt x="468" y="2111"/>
                    <a:pt x="1050" y="2111"/>
                  </a:cubicBezTo>
                  <a:cubicBezTo>
                    <a:pt x="1644" y="2111"/>
                    <a:pt x="2111" y="1644"/>
                    <a:pt x="2111" y="1062"/>
                  </a:cubicBezTo>
                  <a:cubicBezTo>
                    <a:pt x="2111" y="483"/>
                    <a:pt x="1644" y="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8"/>
            <p:cNvSpPr/>
            <p:nvPr/>
          </p:nvSpPr>
          <p:spPr>
            <a:xfrm>
              <a:off x="2424305" y="2191824"/>
              <a:ext cx="92380" cy="77082"/>
            </a:xfrm>
            <a:custGeom>
              <a:avLst/>
              <a:gdLst/>
              <a:ahLst/>
              <a:cxnLst/>
              <a:rect l="l" t="t" r="r" b="b"/>
              <a:pathLst>
                <a:path w="3424" h="2857" extrusionOk="0">
                  <a:moveTo>
                    <a:pt x="1162" y="0"/>
                  </a:moveTo>
                  <a:cubicBezTo>
                    <a:pt x="516" y="0"/>
                    <a:pt x="0" y="519"/>
                    <a:pt x="0" y="1149"/>
                  </a:cubicBezTo>
                  <a:lnTo>
                    <a:pt x="0" y="1695"/>
                  </a:lnTo>
                  <a:cubicBezTo>
                    <a:pt x="0" y="2338"/>
                    <a:pt x="516" y="2856"/>
                    <a:pt x="1162" y="2856"/>
                  </a:cubicBezTo>
                  <a:lnTo>
                    <a:pt x="2259" y="2856"/>
                  </a:lnTo>
                  <a:cubicBezTo>
                    <a:pt x="2905" y="2856"/>
                    <a:pt x="3423" y="2338"/>
                    <a:pt x="3423" y="1695"/>
                  </a:cubicBezTo>
                  <a:lnTo>
                    <a:pt x="3423" y="1149"/>
                  </a:lnTo>
                  <a:cubicBezTo>
                    <a:pt x="3423" y="519"/>
                    <a:pt x="2905" y="0"/>
                    <a:pt x="2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8"/>
            <p:cNvSpPr/>
            <p:nvPr/>
          </p:nvSpPr>
          <p:spPr>
            <a:xfrm>
              <a:off x="2390203" y="2295778"/>
              <a:ext cx="148957" cy="74303"/>
            </a:xfrm>
            <a:custGeom>
              <a:avLst/>
              <a:gdLst/>
              <a:ahLst/>
              <a:cxnLst/>
              <a:rect l="l" t="t" r="r" b="b"/>
              <a:pathLst>
                <a:path w="5521" h="2754" extrusionOk="0">
                  <a:moveTo>
                    <a:pt x="2765" y="1"/>
                  </a:moveTo>
                  <a:cubicBezTo>
                    <a:pt x="1504" y="1"/>
                    <a:pt x="443" y="834"/>
                    <a:pt x="112" y="1983"/>
                  </a:cubicBezTo>
                  <a:cubicBezTo>
                    <a:pt x="0" y="2374"/>
                    <a:pt x="291" y="2753"/>
                    <a:pt x="694" y="2753"/>
                  </a:cubicBezTo>
                  <a:lnTo>
                    <a:pt x="4839" y="2753"/>
                  </a:lnTo>
                  <a:cubicBezTo>
                    <a:pt x="5230" y="2753"/>
                    <a:pt x="5521" y="2374"/>
                    <a:pt x="5406" y="1983"/>
                  </a:cubicBezTo>
                  <a:cubicBezTo>
                    <a:pt x="5078" y="834"/>
                    <a:pt x="4017" y="1"/>
                    <a:pt x="2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8"/>
            <p:cNvSpPr/>
            <p:nvPr/>
          </p:nvSpPr>
          <p:spPr>
            <a:xfrm>
              <a:off x="2412677" y="2318280"/>
              <a:ext cx="104008" cy="103981"/>
            </a:xfrm>
            <a:custGeom>
              <a:avLst/>
              <a:gdLst/>
              <a:ahLst/>
              <a:cxnLst/>
              <a:rect l="l" t="t" r="r" b="b"/>
              <a:pathLst>
                <a:path w="3855" h="3854" extrusionOk="0">
                  <a:moveTo>
                    <a:pt x="1932" y="0"/>
                  </a:moveTo>
                  <a:cubicBezTo>
                    <a:pt x="871" y="0"/>
                    <a:pt x="1" y="858"/>
                    <a:pt x="1" y="1919"/>
                  </a:cubicBezTo>
                  <a:cubicBezTo>
                    <a:pt x="1" y="2980"/>
                    <a:pt x="871" y="3854"/>
                    <a:pt x="1932" y="3854"/>
                  </a:cubicBezTo>
                  <a:cubicBezTo>
                    <a:pt x="2993" y="3854"/>
                    <a:pt x="3854" y="2980"/>
                    <a:pt x="3854" y="1919"/>
                  </a:cubicBezTo>
                  <a:cubicBezTo>
                    <a:pt x="3854" y="858"/>
                    <a:pt x="2993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8"/>
            <p:cNvSpPr/>
            <p:nvPr/>
          </p:nvSpPr>
          <p:spPr>
            <a:xfrm>
              <a:off x="2341450" y="2098743"/>
              <a:ext cx="397793" cy="328994"/>
            </a:xfrm>
            <a:custGeom>
              <a:avLst/>
              <a:gdLst/>
              <a:ahLst/>
              <a:cxnLst/>
              <a:rect l="l" t="t" r="r" b="b"/>
              <a:pathLst>
                <a:path w="14744" h="12194" extrusionOk="0">
                  <a:moveTo>
                    <a:pt x="9981" y="3187"/>
                  </a:moveTo>
                  <a:cubicBezTo>
                    <a:pt x="10954" y="3187"/>
                    <a:pt x="11748" y="3981"/>
                    <a:pt x="11748" y="4954"/>
                  </a:cubicBezTo>
                  <a:lnTo>
                    <a:pt x="11748" y="9110"/>
                  </a:lnTo>
                  <a:lnTo>
                    <a:pt x="8225" y="9110"/>
                  </a:lnTo>
                  <a:lnTo>
                    <a:pt x="8225" y="4954"/>
                  </a:lnTo>
                  <a:cubicBezTo>
                    <a:pt x="8225" y="3981"/>
                    <a:pt x="9007" y="3187"/>
                    <a:pt x="9981" y="3187"/>
                  </a:cubicBezTo>
                  <a:close/>
                  <a:moveTo>
                    <a:pt x="1692" y="9526"/>
                  </a:moveTo>
                  <a:cubicBezTo>
                    <a:pt x="1707" y="9677"/>
                    <a:pt x="1756" y="9829"/>
                    <a:pt x="1844" y="9944"/>
                  </a:cubicBezTo>
                  <a:cubicBezTo>
                    <a:pt x="1995" y="10147"/>
                    <a:pt x="2210" y="10259"/>
                    <a:pt x="2450" y="10272"/>
                  </a:cubicBezTo>
                  <a:cubicBezTo>
                    <a:pt x="2465" y="10387"/>
                    <a:pt x="2477" y="10487"/>
                    <a:pt x="2501" y="10602"/>
                  </a:cubicBezTo>
                  <a:lnTo>
                    <a:pt x="1101" y="10602"/>
                  </a:lnTo>
                  <a:cubicBezTo>
                    <a:pt x="810" y="10602"/>
                    <a:pt x="570" y="10360"/>
                    <a:pt x="570" y="10056"/>
                  </a:cubicBezTo>
                  <a:cubicBezTo>
                    <a:pt x="570" y="9768"/>
                    <a:pt x="810" y="9526"/>
                    <a:pt x="1101" y="9526"/>
                  </a:cubicBezTo>
                  <a:close/>
                  <a:moveTo>
                    <a:pt x="13440" y="9526"/>
                  </a:moveTo>
                  <a:cubicBezTo>
                    <a:pt x="13731" y="9526"/>
                    <a:pt x="13970" y="9768"/>
                    <a:pt x="13970" y="10056"/>
                  </a:cubicBezTo>
                  <a:cubicBezTo>
                    <a:pt x="13970" y="10360"/>
                    <a:pt x="13731" y="10602"/>
                    <a:pt x="13440" y="10602"/>
                  </a:cubicBezTo>
                  <a:lnTo>
                    <a:pt x="6634" y="10602"/>
                  </a:lnTo>
                  <a:cubicBezTo>
                    <a:pt x="6658" y="10487"/>
                    <a:pt x="6682" y="10387"/>
                    <a:pt x="6682" y="10272"/>
                  </a:cubicBezTo>
                  <a:cubicBezTo>
                    <a:pt x="6922" y="10259"/>
                    <a:pt x="7137" y="10147"/>
                    <a:pt x="7288" y="9944"/>
                  </a:cubicBezTo>
                  <a:cubicBezTo>
                    <a:pt x="7376" y="9829"/>
                    <a:pt x="7440" y="9677"/>
                    <a:pt x="7452" y="9526"/>
                  </a:cubicBezTo>
                  <a:close/>
                  <a:moveTo>
                    <a:pt x="4572" y="7519"/>
                  </a:moveTo>
                  <a:cubicBezTo>
                    <a:pt x="5697" y="7519"/>
                    <a:pt x="6694" y="8265"/>
                    <a:pt x="7013" y="9350"/>
                  </a:cubicBezTo>
                  <a:cubicBezTo>
                    <a:pt x="7049" y="9465"/>
                    <a:pt x="7037" y="9829"/>
                    <a:pt x="6682" y="9856"/>
                  </a:cubicBezTo>
                  <a:cubicBezTo>
                    <a:pt x="6582" y="8783"/>
                    <a:pt x="5673" y="7934"/>
                    <a:pt x="4572" y="7934"/>
                  </a:cubicBezTo>
                  <a:cubicBezTo>
                    <a:pt x="4093" y="7934"/>
                    <a:pt x="3638" y="8086"/>
                    <a:pt x="3271" y="8377"/>
                  </a:cubicBezTo>
                  <a:cubicBezTo>
                    <a:pt x="3171" y="8440"/>
                    <a:pt x="3159" y="8580"/>
                    <a:pt x="3235" y="8668"/>
                  </a:cubicBezTo>
                  <a:cubicBezTo>
                    <a:pt x="3273" y="8721"/>
                    <a:pt x="3338" y="8751"/>
                    <a:pt x="3403" y="8751"/>
                  </a:cubicBezTo>
                  <a:cubicBezTo>
                    <a:pt x="3446" y="8751"/>
                    <a:pt x="3490" y="8738"/>
                    <a:pt x="3526" y="8707"/>
                  </a:cubicBezTo>
                  <a:cubicBezTo>
                    <a:pt x="3829" y="8480"/>
                    <a:pt x="4181" y="8353"/>
                    <a:pt x="4572" y="8353"/>
                  </a:cubicBezTo>
                  <a:cubicBezTo>
                    <a:pt x="5509" y="8353"/>
                    <a:pt x="6279" y="9123"/>
                    <a:pt x="6279" y="10056"/>
                  </a:cubicBezTo>
                  <a:cubicBezTo>
                    <a:pt x="6279" y="11005"/>
                    <a:pt x="5509" y="11775"/>
                    <a:pt x="4572" y="11775"/>
                  </a:cubicBezTo>
                  <a:cubicBezTo>
                    <a:pt x="3626" y="11775"/>
                    <a:pt x="2856" y="11005"/>
                    <a:pt x="2856" y="10056"/>
                  </a:cubicBezTo>
                  <a:cubicBezTo>
                    <a:pt x="2856" y="9805"/>
                    <a:pt x="2905" y="9553"/>
                    <a:pt x="3020" y="9326"/>
                  </a:cubicBezTo>
                  <a:cubicBezTo>
                    <a:pt x="3071" y="9223"/>
                    <a:pt x="3032" y="9098"/>
                    <a:pt x="2932" y="9047"/>
                  </a:cubicBezTo>
                  <a:cubicBezTo>
                    <a:pt x="2898" y="9032"/>
                    <a:pt x="2864" y="9024"/>
                    <a:pt x="2831" y="9024"/>
                  </a:cubicBezTo>
                  <a:cubicBezTo>
                    <a:pt x="2750" y="9024"/>
                    <a:pt x="2677" y="9067"/>
                    <a:pt x="2641" y="9147"/>
                  </a:cubicBezTo>
                  <a:cubicBezTo>
                    <a:pt x="2541" y="9362"/>
                    <a:pt x="2477" y="9602"/>
                    <a:pt x="2450" y="9856"/>
                  </a:cubicBezTo>
                  <a:cubicBezTo>
                    <a:pt x="2338" y="9844"/>
                    <a:pt x="2010" y="9717"/>
                    <a:pt x="2122" y="9350"/>
                  </a:cubicBezTo>
                  <a:cubicBezTo>
                    <a:pt x="2426" y="8265"/>
                    <a:pt x="3435" y="7519"/>
                    <a:pt x="4572" y="7519"/>
                  </a:cubicBezTo>
                  <a:close/>
                  <a:moveTo>
                    <a:pt x="12139" y="11017"/>
                  </a:moveTo>
                  <a:lnTo>
                    <a:pt x="12139" y="11448"/>
                  </a:lnTo>
                  <a:cubicBezTo>
                    <a:pt x="12139" y="11624"/>
                    <a:pt x="12000" y="11775"/>
                    <a:pt x="11824" y="11775"/>
                  </a:cubicBezTo>
                  <a:cubicBezTo>
                    <a:pt x="11636" y="11775"/>
                    <a:pt x="11496" y="11624"/>
                    <a:pt x="11496" y="11448"/>
                  </a:cubicBezTo>
                  <a:lnTo>
                    <a:pt x="11496" y="11017"/>
                  </a:lnTo>
                  <a:close/>
                  <a:moveTo>
                    <a:pt x="8877" y="1"/>
                  </a:moveTo>
                  <a:cubicBezTo>
                    <a:pt x="8535" y="1"/>
                    <a:pt x="8182" y="22"/>
                    <a:pt x="7819" y="67"/>
                  </a:cubicBezTo>
                  <a:cubicBezTo>
                    <a:pt x="5924" y="279"/>
                    <a:pt x="4042" y="1025"/>
                    <a:pt x="2641" y="2113"/>
                  </a:cubicBezTo>
                  <a:cubicBezTo>
                    <a:pt x="1516" y="2983"/>
                    <a:pt x="734" y="4057"/>
                    <a:pt x="391" y="5194"/>
                  </a:cubicBezTo>
                  <a:cubicBezTo>
                    <a:pt x="0" y="6458"/>
                    <a:pt x="140" y="7798"/>
                    <a:pt x="770" y="9174"/>
                  </a:cubicBezTo>
                  <a:cubicBezTo>
                    <a:pt x="403" y="9314"/>
                    <a:pt x="152" y="9653"/>
                    <a:pt x="152" y="10056"/>
                  </a:cubicBezTo>
                  <a:cubicBezTo>
                    <a:pt x="152" y="10587"/>
                    <a:pt x="582" y="11017"/>
                    <a:pt x="1101" y="11017"/>
                  </a:cubicBezTo>
                  <a:lnTo>
                    <a:pt x="2665" y="11017"/>
                  </a:lnTo>
                  <a:cubicBezTo>
                    <a:pt x="3008" y="11712"/>
                    <a:pt x="3738" y="12194"/>
                    <a:pt x="4572" y="12194"/>
                  </a:cubicBezTo>
                  <a:cubicBezTo>
                    <a:pt x="5394" y="12194"/>
                    <a:pt x="6127" y="11712"/>
                    <a:pt x="6467" y="11017"/>
                  </a:cubicBezTo>
                  <a:lnTo>
                    <a:pt x="11078" y="11017"/>
                  </a:lnTo>
                  <a:lnTo>
                    <a:pt x="11078" y="11448"/>
                  </a:lnTo>
                  <a:cubicBezTo>
                    <a:pt x="11078" y="11863"/>
                    <a:pt x="11409" y="12194"/>
                    <a:pt x="11824" y="12194"/>
                  </a:cubicBezTo>
                  <a:cubicBezTo>
                    <a:pt x="12227" y="12194"/>
                    <a:pt x="12558" y="11863"/>
                    <a:pt x="12558" y="11448"/>
                  </a:cubicBezTo>
                  <a:lnTo>
                    <a:pt x="12558" y="11017"/>
                  </a:lnTo>
                  <a:lnTo>
                    <a:pt x="13440" y="11017"/>
                  </a:lnTo>
                  <a:cubicBezTo>
                    <a:pt x="13970" y="11017"/>
                    <a:pt x="14401" y="10587"/>
                    <a:pt x="14401" y="10056"/>
                  </a:cubicBezTo>
                  <a:cubicBezTo>
                    <a:pt x="14401" y="9629"/>
                    <a:pt x="14110" y="9274"/>
                    <a:pt x="13719" y="9147"/>
                  </a:cubicBezTo>
                  <a:cubicBezTo>
                    <a:pt x="14161" y="7998"/>
                    <a:pt x="14743" y="5991"/>
                    <a:pt x="14301" y="4069"/>
                  </a:cubicBezTo>
                  <a:cubicBezTo>
                    <a:pt x="14277" y="3971"/>
                    <a:pt x="14188" y="3901"/>
                    <a:pt x="14089" y="3901"/>
                  </a:cubicBezTo>
                  <a:cubicBezTo>
                    <a:pt x="14075" y="3901"/>
                    <a:pt x="14061" y="3902"/>
                    <a:pt x="14046" y="3905"/>
                  </a:cubicBezTo>
                  <a:cubicBezTo>
                    <a:pt x="13946" y="3932"/>
                    <a:pt x="13870" y="4045"/>
                    <a:pt x="13895" y="4160"/>
                  </a:cubicBezTo>
                  <a:cubicBezTo>
                    <a:pt x="14325" y="6039"/>
                    <a:pt x="13719" y="8025"/>
                    <a:pt x="13276" y="9110"/>
                  </a:cubicBezTo>
                  <a:lnTo>
                    <a:pt x="12166" y="9110"/>
                  </a:lnTo>
                  <a:lnTo>
                    <a:pt x="12166" y="4954"/>
                  </a:lnTo>
                  <a:cubicBezTo>
                    <a:pt x="12166" y="3741"/>
                    <a:pt x="11193" y="2768"/>
                    <a:pt x="9981" y="2768"/>
                  </a:cubicBezTo>
                  <a:cubicBezTo>
                    <a:pt x="8780" y="2768"/>
                    <a:pt x="7795" y="3741"/>
                    <a:pt x="7795" y="4954"/>
                  </a:cubicBezTo>
                  <a:lnTo>
                    <a:pt x="7795" y="9110"/>
                  </a:lnTo>
                  <a:lnTo>
                    <a:pt x="7376" y="9110"/>
                  </a:lnTo>
                  <a:cubicBezTo>
                    <a:pt x="7188" y="8556"/>
                    <a:pt x="6834" y="8061"/>
                    <a:pt x="6367" y="7695"/>
                  </a:cubicBezTo>
                  <a:cubicBezTo>
                    <a:pt x="5836" y="7304"/>
                    <a:pt x="5218" y="7088"/>
                    <a:pt x="4572" y="7088"/>
                  </a:cubicBezTo>
                  <a:cubicBezTo>
                    <a:pt x="3917" y="7088"/>
                    <a:pt x="3299" y="7304"/>
                    <a:pt x="2768" y="7695"/>
                  </a:cubicBezTo>
                  <a:cubicBezTo>
                    <a:pt x="2298" y="8061"/>
                    <a:pt x="1947" y="8556"/>
                    <a:pt x="1756" y="9110"/>
                  </a:cubicBezTo>
                  <a:lnTo>
                    <a:pt x="1213" y="9110"/>
                  </a:lnTo>
                  <a:cubicBezTo>
                    <a:pt x="570" y="7783"/>
                    <a:pt x="431" y="6509"/>
                    <a:pt x="798" y="5321"/>
                  </a:cubicBezTo>
                  <a:cubicBezTo>
                    <a:pt x="1113" y="4260"/>
                    <a:pt x="1844" y="3262"/>
                    <a:pt x="2893" y="2453"/>
                  </a:cubicBezTo>
                  <a:cubicBezTo>
                    <a:pt x="4245" y="1404"/>
                    <a:pt x="6052" y="685"/>
                    <a:pt x="7871" y="482"/>
                  </a:cubicBezTo>
                  <a:cubicBezTo>
                    <a:pt x="8220" y="441"/>
                    <a:pt x="8562" y="421"/>
                    <a:pt x="8892" y="421"/>
                  </a:cubicBezTo>
                  <a:cubicBezTo>
                    <a:pt x="10282" y="421"/>
                    <a:pt x="11476" y="780"/>
                    <a:pt x="12242" y="1443"/>
                  </a:cubicBezTo>
                  <a:cubicBezTo>
                    <a:pt x="12885" y="1986"/>
                    <a:pt x="13364" y="2656"/>
                    <a:pt x="13667" y="3414"/>
                  </a:cubicBezTo>
                  <a:cubicBezTo>
                    <a:pt x="13698" y="3491"/>
                    <a:pt x="13780" y="3539"/>
                    <a:pt x="13862" y="3539"/>
                  </a:cubicBezTo>
                  <a:cubicBezTo>
                    <a:pt x="13887" y="3539"/>
                    <a:pt x="13911" y="3535"/>
                    <a:pt x="13934" y="3526"/>
                  </a:cubicBezTo>
                  <a:cubicBezTo>
                    <a:pt x="14046" y="3490"/>
                    <a:pt x="14098" y="3362"/>
                    <a:pt x="14061" y="3250"/>
                  </a:cubicBezTo>
                  <a:cubicBezTo>
                    <a:pt x="13731" y="2429"/>
                    <a:pt x="13212" y="1719"/>
                    <a:pt x="12518" y="1128"/>
                  </a:cubicBezTo>
                  <a:cubicBezTo>
                    <a:pt x="11976" y="658"/>
                    <a:pt x="11269" y="331"/>
                    <a:pt x="10423" y="155"/>
                  </a:cubicBezTo>
                  <a:cubicBezTo>
                    <a:pt x="9935" y="55"/>
                    <a:pt x="9419" y="1"/>
                    <a:pt x="88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8"/>
            <p:cNvSpPr/>
            <p:nvPr/>
          </p:nvSpPr>
          <p:spPr>
            <a:xfrm>
              <a:off x="2576608" y="2200728"/>
              <a:ext cx="68556" cy="68178"/>
            </a:xfrm>
            <a:custGeom>
              <a:avLst/>
              <a:gdLst/>
              <a:ahLst/>
              <a:cxnLst/>
              <a:rect l="l" t="t" r="r" b="b"/>
              <a:pathLst>
                <a:path w="2541" h="2527" extrusionOk="0">
                  <a:moveTo>
                    <a:pt x="1265" y="416"/>
                  </a:moveTo>
                  <a:cubicBezTo>
                    <a:pt x="1732" y="416"/>
                    <a:pt x="2110" y="795"/>
                    <a:pt x="2110" y="1262"/>
                  </a:cubicBezTo>
                  <a:cubicBezTo>
                    <a:pt x="2110" y="1729"/>
                    <a:pt x="1732" y="2108"/>
                    <a:pt x="1265" y="2108"/>
                  </a:cubicBezTo>
                  <a:cubicBezTo>
                    <a:pt x="798" y="2108"/>
                    <a:pt x="419" y="1729"/>
                    <a:pt x="419" y="1262"/>
                  </a:cubicBezTo>
                  <a:cubicBezTo>
                    <a:pt x="419" y="795"/>
                    <a:pt x="798" y="416"/>
                    <a:pt x="1265" y="416"/>
                  </a:cubicBezTo>
                  <a:close/>
                  <a:moveTo>
                    <a:pt x="1265" y="1"/>
                  </a:moveTo>
                  <a:cubicBezTo>
                    <a:pt x="570" y="1"/>
                    <a:pt x="0" y="568"/>
                    <a:pt x="0" y="1262"/>
                  </a:cubicBezTo>
                  <a:cubicBezTo>
                    <a:pt x="0" y="1956"/>
                    <a:pt x="570" y="2526"/>
                    <a:pt x="1265" y="2526"/>
                  </a:cubicBezTo>
                  <a:cubicBezTo>
                    <a:pt x="1971" y="2526"/>
                    <a:pt x="2541" y="1956"/>
                    <a:pt x="2541" y="1262"/>
                  </a:cubicBezTo>
                  <a:cubicBezTo>
                    <a:pt x="2541" y="568"/>
                    <a:pt x="1971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8"/>
            <p:cNvSpPr/>
            <p:nvPr/>
          </p:nvSpPr>
          <p:spPr>
            <a:xfrm>
              <a:off x="2434531" y="2340106"/>
              <a:ext cx="60300" cy="60327"/>
            </a:xfrm>
            <a:custGeom>
              <a:avLst/>
              <a:gdLst/>
              <a:ahLst/>
              <a:cxnLst/>
              <a:rect l="l" t="t" r="r" b="b"/>
              <a:pathLst>
                <a:path w="2235" h="2236" extrusionOk="0">
                  <a:moveTo>
                    <a:pt x="1122" y="416"/>
                  </a:moveTo>
                  <a:cubicBezTo>
                    <a:pt x="1501" y="416"/>
                    <a:pt x="1819" y="731"/>
                    <a:pt x="1819" y="1110"/>
                  </a:cubicBezTo>
                  <a:cubicBezTo>
                    <a:pt x="1819" y="1504"/>
                    <a:pt x="1501" y="1820"/>
                    <a:pt x="1122" y="1820"/>
                  </a:cubicBezTo>
                  <a:cubicBezTo>
                    <a:pt x="731" y="1820"/>
                    <a:pt x="416" y="1504"/>
                    <a:pt x="416" y="1110"/>
                  </a:cubicBezTo>
                  <a:cubicBezTo>
                    <a:pt x="416" y="731"/>
                    <a:pt x="731" y="416"/>
                    <a:pt x="1122" y="416"/>
                  </a:cubicBezTo>
                  <a:close/>
                  <a:moveTo>
                    <a:pt x="1122" y="1"/>
                  </a:moveTo>
                  <a:cubicBezTo>
                    <a:pt x="504" y="1"/>
                    <a:pt x="0" y="504"/>
                    <a:pt x="0" y="1110"/>
                  </a:cubicBezTo>
                  <a:cubicBezTo>
                    <a:pt x="0" y="1732"/>
                    <a:pt x="504" y="2235"/>
                    <a:pt x="1122" y="2235"/>
                  </a:cubicBezTo>
                  <a:cubicBezTo>
                    <a:pt x="1728" y="2235"/>
                    <a:pt x="2235" y="1732"/>
                    <a:pt x="2235" y="1110"/>
                  </a:cubicBezTo>
                  <a:cubicBezTo>
                    <a:pt x="2235" y="504"/>
                    <a:pt x="1728" y="1"/>
                    <a:pt x="1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8"/>
            <p:cNvSpPr/>
            <p:nvPr/>
          </p:nvSpPr>
          <p:spPr>
            <a:xfrm>
              <a:off x="2613732" y="2278754"/>
              <a:ext cx="37907" cy="37826"/>
            </a:xfrm>
            <a:custGeom>
              <a:avLst/>
              <a:gdLst/>
              <a:ahLst/>
              <a:cxnLst/>
              <a:rect l="l" t="t" r="r" b="b"/>
              <a:pathLst>
                <a:path w="1405" h="1402" extrusionOk="0">
                  <a:moveTo>
                    <a:pt x="695" y="428"/>
                  </a:moveTo>
                  <a:cubicBezTo>
                    <a:pt x="862" y="428"/>
                    <a:pt x="986" y="556"/>
                    <a:pt x="986" y="707"/>
                  </a:cubicBezTo>
                  <a:cubicBezTo>
                    <a:pt x="986" y="859"/>
                    <a:pt x="862" y="986"/>
                    <a:pt x="695" y="986"/>
                  </a:cubicBezTo>
                  <a:cubicBezTo>
                    <a:pt x="543" y="986"/>
                    <a:pt x="419" y="859"/>
                    <a:pt x="419" y="707"/>
                  </a:cubicBezTo>
                  <a:cubicBezTo>
                    <a:pt x="419" y="556"/>
                    <a:pt x="543" y="428"/>
                    <a:pt x="695" y="428"/>
                  </a:cubicBezTo>
                  <a:close/>
                  <a:moveTo>
                    <a:pt x="695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86"/>
                    <a:pt x="316" y="1402"/>
                    <a:pt x="695" y="1402"/>
                  </a:cubicBezTo>
                  <a:cubicBezTo>
                    <a:pt x="1089" y="1402"/>
                    <a:pt x="1404" y="1086"/>
                    <a:pt x="1404" y="707"/>
                  </a:cubicBezTo>
                  <a:cubicBezTo>
                    <a:pt x="1404" y="316"/>
                    <a:pt x="1089" y="1"/>
                    <a:pt x="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8"/>
            <p:cNvSpPr/>
            <p:nvPr/>
          </p:nvSpPr>
          <p:spPr>
            <a:xfrm>
              <a:off x="2418829" y="2186024"/>
              <a:ext cx="103252" cy="88360"/>
            </a:xfrm>
            <a:custGeom>
              <a:avLst/>
              <a:gdLst/>
              <a:ahLst/>
              <a:cxnLst/>
              <a:rect l="l" t="t" r="r" b="b"/>
              <a:pathLst>
                <a:path w="3827" h="3275" extrusionOk="0">
                  <a:moveTo>
                    <a:pt x="2462" y="418"/>
                  </a:moveTo>
                  <a:cubicBezTo>
                    <a:pt x="2980" y="418"/>
                    <a:pt x="3411" y="849"/>
                    <a:pt x="3411" y="1364"/>
                  </a:cubicBezTo>
                  <a:lnTo>
                    <a:pt x="3411" y="1910"/>
                  </a:lnTo>
                  <a:cubicBezTo>
                    <a:pt x="3411" y="2425"/>
                    <a:pt x="2980" y="2856"/>
                    <a:pt x="2462" y="2856"/>
                  </a:cubicBezTo>
                  <a:lnTo>
                    <a:pt x="1365" y="2856"/>
                  </a:lnTo>
                  <a:cubicBezTo>
                    <a:pt x="834" y="2856"/>
                    <a:pt x="416" y="2425"/>
                    <a:pt x="416" y="1910"/>
                  </a:cubicBezTo>
                  <a:lnTo>
                    <a:pt x="416" y="1364"/>
                  </a:lnTo>
                  <a:cubicBezTo>
                    <a:pt x="416" y="849"/>
                    <a:pt x="834" y="418"/>
                    <a:pt x="1365" y="418"/>
                  </a:cubicBezTo>
                  <a:close/>
                  <a:moveTo>
                    <a:pt x="1365" y="0"/>
                  </a:moveTo>
                  <a:cubicBezTo>
                    <a:pt x="607" y="0"/>
                    <a:pt x="0" y="622"/>
                    <a:pt x="0" y="1364"/>
                  </a:cubicBezTo>
                  <a:lnTo>
                    <a:pt x="0" y="1910"/>
                  </a:lnTo>
                  <a:cubicBezTo>
                    <a:pt x="0" y="2668"/>
                    <a:pt x="607" y="3274"/>
                    <a:pt x="1365" y="3274"/>
                  </a:cubicBezTo>
                  <a:lnTo>
                    <a:pt x="2462" y="3274"/>
                  </a:lnTo>
                  <a:cubicBezTo>
                    <a:pt x="3220" y="3274"/>
                    <a:pt x="3826" y="2668"/>
                    <a:pt x="3826" y="1910"/>
                  </a:cubicBezTo>
                  <a:lnTo>
                    <a:pt x="3826" y="1364"/>
                  </a:lnTo>
                  <a:cubicBezTo>
                    <a:pt x="3826" y="622"/>
                    <a:pt x="3220" y="0"/>
                    <a:pt x="2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9" name="Google Shape;3699;p78"/>
          <p:cNvGrpSpPr/>
          <p:nvPr/>
        </p:nvGrpSpPr>
        <p:grpSpPr>
          <a:xfrm>
            <a:off x="720358" y="2180026"/>
            <a:ext cx="391588" cy="240581"/>
            <a:chOff x="715095" y="2143800"/>
            <a:chExt cx="391588" cy="240581"/>
          </a:xfrm>
        </p:grpSpPr>
        <p:sp>
          <p:nvSpPr>
            <p:cNvPr id="3700" name="Google Shape;3700;p7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9" name="Google Shape;3709;p78"/>
          <p:cNvGrpSpPr/>
          <p:nvPr/>
        </p:nvGrpSpPr>
        <p:grpSpPr>
          <a:xfrm>
            <a:off x="3159876" y="1575566"/>
            <a:ext cx="387568" cy="281213"/>
            <a:chOff x="3147127" y="1527577"/>
            <a:chExt cx="387568" cy="281213"/>
          </a:xfrm>
        </p:grpSpPr>
        <p:sp>
          <p:nvSpPr>
            <p:cNvPr id="3710" name="Google Shape;3710;p78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8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8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8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8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8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78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78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8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8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8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8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78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78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78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78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6" name="Google Shape;3726;p78"/>
          <p:cNvGrpSpPr/>
          <p:nvPr/>
        </p:nvGrpSpPr>
        <p:grpSpPr>
          <a:xfrm>
            <a:off x="2343475" y="1551055"/>
            <a:ext cx="386192" cy="330235"/>
            <a:chOff x="2334975" y="1503430"/>
            <a:chExt cx="386192" cy="330235"/>
          </a:xfrm>
        </p:grpSpPr>
        <p:sp>
          <p:nvSpPr>
            <p:cNvPr id="3727" name="Google Shape;3727;p78"/>
            <p:cNvSpPr/>
            <p:nvPr/>
          </p:nvSpPr>
          <p:spPr>
            <a:xfrm>
              <a:off x="2601132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05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78"/>
            <p:cNvSpPr/>
            <p:nvPr/>
          </p:nvSpPr>
          <p:spPr>
            <a:xfrm>
              <a:off x="2404178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13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78"/>
            <p:cNvSpPr/>
            <p:nvPr/>
          </p:nvSpPr>
          <p:spPr>
            <a:xfrm>
              <a:off x="2360902" y="1553504"/>
              <a:ext cx="332286" cy="274360"/>
            </a:xfrm>
            <a:custGeom>
              <a:avLst/>
              <a:gdLst/>
              <a:ahLst/>
              <a:cxnLst/>
              <a:rect l="l" t="t" r="r" b="b"/>
              <a:pathLst>
                <a:path w="12316" h="10169" extrusionOk="0">
                  <a:moveTo>
                    <a:pt x="1062" y="0"/>
                  </a:moveTo>
                  <a:cubicBezTo>
                    <a:pt x="480" y="0"/>
                    <a:pt x="1" y="467"/>
                    <a:pt x="1" y="1061"/>
                  </a:cubicBezTo>
                  <a:lnTo>
                    <a:pt x="1" y="8780"/>
                  </a:lnTo>
                  <a:cubicBezTo>
                    <a:pt x="1" y="9550"/>
                    <a:pt x="619" y="10168"/>
                    <a:pt x="1389" y="10168"/>
                  </a:cubicBezTo>
                  <a:lnTo>
                    <a:pt x="10927" y="10168"/>
                  </a:lnTo>
                  <a:cubicBezTo>
                    <a:pt x="11697" y="10168"/>
                    <a:pt x="12316" y="9550"/>
                    <a:pt x="12316" y="8780"/>
                  </a:cubicBezTo>
                  <a:lnTo>
                    <a:pt x="12316" y="1061"/>
                  </a:lnTo>
                  <a:cubicBezTo>
                    <a:pt x="12316" y="467"/>
                    <a:pt x="11849" y="0"/>
                    <a:pt x="1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78"/>
            <p:cNvSpPr/>
            <p:nvPr/>
          </p:nvSpPr>
          <p:spPr>
            <a:xfrm>
              <a:off x="2340802" y="1584828"/>
              <a:ext cx="374563" cy="51883"/>
            </a:xfrm>
            <a:custGeom>
              <a:avLst/>
              <a:gdLst/>
              <a:ahLst/>
              <a:cxnLst/>
              <a:rect l="l" t="t" r="r" b="b"/>
              <a:pathLst>
                <a:path w="13883" h="1923" extrusionOk="0">
                  <a:moveTo>
                    <a:pt x="958" y="0"/>
                  </a:moveTo>
                  <a:cubicBezTo>
                    <a:pt x="427" y="0"/>
                    <a:pt x="0" y="431"/>
                    <a:pt x="0" y="961"/>
                  </a:cubicBezTo>
                  <a:cubicBezTo>
                    <a:pt x="0" y="1492"/>
                    <a:pt x="427" y="1922"/>
                    <a:pt x="958" y="1922"/>
                  </a:cubicBezTo>
                  <a:lnTo>
                    <a:pt x="12921" y="1922"/>
                  </a:lnTo>
                  <a:cubicBezTo>
                    <a:pt x="13452" y="1922"/>
                    <a:pt x="13882" y="1492"/>
                    <a:pt x="13882" y="961"/>
                  </a:cubicBezTo>
                  <a:cubicBezTo>
                    <a:pt x="13882" y="431"/>
                    <a:pt x="13452" y="0"/>
                    <a:pt x="12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78"/>
            <p:cNvSpPr/>
            <p:nvPr/>
          </p:nvSpPr>
          <p:spPr>
            <a:xfrm>
              <a:off x="2407524" y="1668331"/>
              <a:ext cx="239286" cy="101957"/>
            </a:xfrm>
            <a:custGeom>
              <a:avLst/>
              <a:gdLst/>
              <a:ahLst/>
              <a:cxnLst/>
              <a:rect l="l" t="t" r="r" b="b"/>
              <a:pathLst>
                <a:path w="8869" h="3779" extrusionOk="0">
                  <a:moveTo>
                    <a:pt x="962" y="1"/>
                  </a:moveTo>
                  <a:cubicBezTo>
                    <a:pt x="431" y="1"/>
                    <a:pt x="1" y="443"/>
                    <a:pt x="1" y="974"/>
                  </a:cubicBezTo>
                  <a:lnTo>
                    <a:pt x="1" y="2817"/>
                  </a:lnTo>
                  <a:cubicBezTo>
                    <a:pt x="1" y="3348"/>
                    <a:pt x="431" y="3778"/>
                    <a:pt x="962" y="3778"/>
                  </a:cubicBezTo>
                  <a:lnTo>
                    <a:pt x="7911" y="3778"/>
                  </a:lnTo>
                  <a:cubicBezTo>
                    <a:pt x="8441" y="3778"/>
                    <a:pt x="8869" y="3348"/>
                    <a:pt x="8869" y="2817"/>
                  </a:cubicBezTo>
                  <a:lnTo>
                    <a:pt x="8869" y="974"/>
                  </a:lnTo>
                  <a:cubicBezTo>
                    <a:pt x="8869" y="443"/>
                    <a:pt x="8441" y="1"/>
                    <a:pt x="7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78"/>
            <p:cNvSpPr/>
            <p:nvPr/>
          </p:nvSpPr>
          <p:spPr>
            <a:xfrm>
              <a:off x="2578982" y="1699331"/>
              <a:ext cx="39930" cy="39957"/>
            </a:xfrm>
            <a:custGeom>
              <a:avLst/>
              <a:gdLst/>
              <a:ahLst/>
              <a:cxnLst/>
              <a:rect l="l" t="t" r="r" b="b"/>
              <a:pathLst>
                <a:path w="1480" h="1481" extrusionOk="0">
                  <a:moveTo>
                    <a:pt x="746" y="1"/>
                  </a:moveTo>
                  <a:cubicBezTo>
                    <a:pt x="634" y="1"/>
                    <a:pt x="531" y="104"/>
                    <a:pt x="531" y="216"/>
                  </a:cubicBezTo>
                  <a:lnTo>
                    <a:pt x="531" y="531"/>
                  </a:lnTo>
                  <a:lnTo>
                    <a:pt x="216" y="531"/>
                  </a:lnTo>
                  <a:cubicBezTo>
                    <a:pt x="103" y="531"/>
                    <a:pt x="0" y="634"/>
                    <a:pt x="0" y="746"/>
                  </a:cubicBezTo>
                  <a:cubicBezTo>
                    <a:pt x="0" y="862"/>
                    <a:pt x="103" y="949"/>
                    <a:pt x="216" y="949"/>
                  </a:cubicBezTo>
                  <a:lnTo>
                    <a:pt x="531" y="949"/>
                  </a:lnTo>
                  <a:lnTo>
                    <a:pt x="531" y="1277"/>
                  </a:lnTo>
                  <a:cubicBezTo>
                    <a:pt x="531" y="1392"/>
                    <a:pt x="634" y="1480"/>
                    <a:pt x="746" y="1480"/>
                  </a:cubicBezTo>
                  <a:cubicBezTo>
                    <a:pt x="861" y="1480"/>
                    <a:pt x="949" y="1392"/>
                    <a:pt x="949" y="1277"/>
                  </a:cubicBezTo>
                  <a:lnTo>
                    <a:pt x="949" y="949"/>
                  </a:lnTo>
                  <a:lnTo>
                    <a:pt x="1277" y="949"/>
                  </a:lnTo>
                  <a:cubicBezTo>
                    <a:pt x="1392" y="949"/>
                    <a:pt x="1480" y="862"/>
                    <a:pt x="1480" y="746"/>
                  </a:cubicBezTo>
                  <a:cubicBezTo>
                    <a:pt x="1480" y="634"/>
                    <a:pt x="1392" y="531"/>
                    <a:pt x="1277" y="531"/>
                  </a:cubicBezTo>
                  <a:lnTo>
                    <a:pt x="949" y="531"/>
                  </a:lnTo>
                  <a:lnTo>
                    <a:pt x="949" y="216"/>
                  </a:lnTo>
                  <a:cubicBezTo>
                    <a:pt x="949" y="104"/>
                    <a:pt x="861" y="1"/>
                    <a:pt x="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8"/>
            <p:cNvSpPr/>
            <p:nvPr/>
          </p:nvSpPr>
          <p:spPr>
            <a:xfrm>
              <a:off x="2435178" y="1713658"/>
              <a:ext cx="39876" cy="11305"/>
            </a:xfrm>
            <a:custGeom>
              <a:avLst/>
              <a:gdLst/>
              <a:ahLst/>
              <a:cxnLst/>
              <a:rect l="l" t="t" r="r" b="b"/>
              <a:pathLst>
                <a:path w="1478" h="419" extrusionOk="0">
                  <a:moveTo>
                    <a:pt x="216" y="0"/>
                  </a:moveTo>
                  <a:cubicBezTo>
                    <a:pt x="101" y="0"/>
                    <a:pt x="1" y="103"/>
                    <a:pt x="1" y="215"/>
                  </a:cubicBezTo>
                  <a:cubicBezTo>
                    <a:pt x="1" y="331"/>
                    <a:pt x="101" y="418"/>
                    <a:pt x="216" y="418"/>
                  </a:cubicBezTo>
                  <a:lnTo>
                    <a:pt x="1277" y="418"/>
                  </a:lnTo>
                  <a:cubicBezTo>
                    <a:pt x="1389" y="418"/>
                    <a:pt x="1477" y="331"/>
                    <a:pt x="1477" y="215"/>
                  </a:cubicBezTo>
                  <a:cubicBezTo>
                    <a:pt x="1477" y="103"/>
                    <a:pt x="1389" y="0"/>
                    <a:pt x="1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8"/>
            <p:cNvSpPr/>
            <p:nvPr/>
          </p:nvSpPr>
          <p:spPr>
            <a:xfrm>
              <a:off x="2334975" y="1503430"/>
              <a:ext cx="386192" cy="330235"/>
            </a:xfrm>
            <a:custGeom>
              <a:avLst/>
              <a:gdLst/>
              <a:ahLst/>
              <a:cxnLst/>
              <a:rect l="l" t="t" r="r" b="b"/>
              <a:pathLst>
                <a:path w="14314" h="12240" extrusionOk="0">
                  <a:moveTo>
                    <a:pt x="3475" y="416"/>
                  </a:moveTo>
                  <a:cubicBezTo>
                    <a:pt x="3854" y="416"/>
                    <a:pt x="4169" y="731"/>
                    <a:pt x="4169" y="1110"/>
                  </a:cubicBezTo>
                  <a:lnTo>
                    <a:pt x="4169" y="1641"/>
                  </a:lnTo>
                  <a:lnTo>
                    <a:pt x="2781" y="1641"/>
                  </a:lnTo>
                  <a:lnTo>
                    <a:pt x="2781" y="1110"/>
                  </a:lnTo>
                  <a:cubicBezTo>
                    <a:pt x="2781" y="731"/>
                    <a:pt x="3084" y="416"/>
                    <a:pt x="3475" y="416"/>
                  </a:cubicBezTo>
                  <a:close/>
                  <a:moveTo>
                    <a:pt x="12216" y="2059"/>
                  </a:moveTo>
                  <a:cubicBezTo>
                    <a:pt x="12658" y="2059"/>
                    <a:pt x="13013" y="2387"/>
                    <a:pt x="13061" y="2817"/>
                  </a:cubicBezTo>
                  <a:lnTo>
                    <a:pt x="1174" y="2817"/>
                  </a:lnTo>
                  <a:cubicBezTo>
                    <a:pt x="1226" y="2387"/>
                    <a:pt x="1592" y="2059"/>
                    <a:pt x="2023" y="2059"/>
                  </a:cubicBezTo>
                  <a:close/>
                  <a:moveTo>
                    <a:pt x="13137" y="3232"/>
                  </a:moveTo>
                  <a:cubicBezTo>
                    <a:pt x="13556" y="3232"/>
                    <a:pt x="13895" y="3575"/>
                    <a:pt x="13895" y="3978"/>
                  </a:cubicBezTo>
                  <a:cubicBezTo>
                    <a:pt x="13895" y="4397"/>
                    <a:pt x="13556" y="4736"/>
                    <a:pt x="13137" y="4736"/>
                  </a:cubicBezTo>
                  <a:lnTo>
                    <a:pt x="2326" y="4736"/>
                  </a:lnTo>
                  <a:cubicBezTo>
                    <a:pt x="2199" y="4736"/>
                    <a:pt x="2111" y="4824"/>
                    <a:pt x="2111" y="4939"/>
                  </a:cubicBezTo>
                  <a:cubicBezTo>
                    <a:pt x="2111" y="5064"/>
                    <a:pt x="2199" y="5155"/>
                    <a:pt x="2326" y="5155"/>
                  </a:cubicBezTo>
                  <a:lnTo>
                    <a:pt x="13073" y="5155"/>
                  </a:lnTo>
                  <a:lnTo>
                    <a:pt x="13073" y="10636"/>
                  </a:lnTo>
                  <a:cubicBezTo>
                    <a:pt x="13073" y="11294"/>
                    <a:pt x="12543" y="11824"/>
                    <a:pt x="11888" y="11824"/>
                  </a:cubicBezTo>
                  <a:lnTo>
                    <a:pt x="2350" y="11824"/>
                  </a:lnTo>
                  <a:cubicBezTo>
                    <a:pt x="1705" y="11824"/>
                    <a:pt x="1174" y="11294"/>
                    <a:pt x="1174" y="10636"/>
                  </a:cubicBezTo>
                  <a:lnTo>
                    <a:pt x="1174" y="5155"/>
                  </a:lnTo>
                  <a:lnTo>
                    <a:pt x="1417" y="5155"/>
                  </a:lnTo>
                  <a:cubicBezTo>
                    <a:pt x="1529" y="5155"/>
                    <a:pt x="1617" y="5064"/>
                    <a:pt x="1617" y="4939"/>
                  </a:cubicBezTo>
                  <a:cubicBezTo>
                    <a:pt x="1617" y="4824"/>
                    <a:pt x="1529" y="4736"/>
                    <a:pt x="1417" y="4736"/>
                  </a:cubicBezTo>
                  <a:lnTo>
                    <a:pt x="1174" y="4736"/>
                  </a:lnTo>
                  <a:cubicBezTo>
                    <a:pt x="759" y="4736"/>
                    <a:pt x="431" y="4397"/>
                    <a:pt x="431" y="3978"/>
                  </a:cubicBezTo>
                  <a:cubicBezTo>
                    <a:pt x="431" y="3575"/>
                    <a:pt x="759" y="3232"/>
                    <a:pt x="1174" y="3232"/>
                  </a:cubicBezTo>
                  <a:close/>
                  <a:moveTo>
                    <a:pt x="3475" y="1"/>
                  </a:moveTo>
                  <a:cubicBezTo>
                    <a:pt x="2857" y="1"/>
                    <a:pt x="2350" y="504"/>
                    <a:pt x="2350" y="1110"/>
                  </a:cubicBezTo>
                  <a:lnTo>
                    <a:pt x="2350" y="1641"/>
                  </a:lnTo>
                  <a:lnTo>
                    <a:pt x="2023" y="1641"/>
                  </a:lnTo>
                  <a:cubicBezTo>
                    <a:pt x="1326" y="1641"/>
                    <a:pt x="771" y="2199"/>
                    <a:pt x="759" y="2893"/>
                  </a:cubicBezTo>
                  <a:cubicBezTo>
                    <a:pt x="316" y="3057"/>
                    <a:pt x="1" y="3487"/>
                    <a:pt x="1" y="3978"/>
                  </a:cubicBezTo>
                  <a:cubicBezTo>
                    <a:pt x="1" y="4485"/>
                    <a:pt x="316" y="4900"/>
                    <a:pt x="759" y="5079"/>
                  </a:cubicBezTo>
                  <a:lnTo>
                    <a:pt x="759" y="10636"/>
                  </a:lnTo>
                  <a:cubicBezTo>
                    <a:pt x="759" y="11521"/>
                    <a:pt x="1465" y="12240"/>
                    <a:pt x="2350" y="12240"/>
                  </a:cubicBezTo>
                  <a:lnTo>
                    <a:pt x="11888" y="12240"/>
                  </a:lnTo>
                  <a:cubicBezTo>
                    <a:pt x="12770" y="12240"/>
                    <a:pt x="13492" y="11521"/>
                    <a:pt x="13492" y="10636"/>
                  </a:cubicBezTo>
                  <a:lnTo>
                    <a:pt x="13492" y="5103"/>
                  </a:lnTo>
                  <a:cubicBezTo>
                    <a:pt x="13971" y="4951"/>
                    <a:pt x="14313" y="4509"/>
                    <a:pt x="14313" y="3978"/>
                  </a:cubicBezTo>
                  <a:cubicBezTo>
                    <a:pt x="14313" y="3460"/>
                    <a:pt x="13971" y="3017"/>
                    <a:pt x="13492" y="2866"/>
                  </a:cubicBezTo>
                  <a:cubicBezTo>
                    <a:pt x="13468" y="2184"/>
                    <a:pt x="12910" y="1641"/>
                    <a:pt x="12216" y="1641"/>
                  </a:cubicBezTo>
                  <a:lnTo>
                    <a:pt x="10069" y="1641"/>
                  </a:lnTo>
                  <a:lnTo>
                    <a:pt x="10069" y="1110"/>
                  </a:lnTo>
                  <a:cubicBezTo>
                    <a:pt x="10069" y="731"/>
                    <a:pt x="10384" y="416"/>
                    <a:pt x="10775" y="416"/>
                  </a:cubicBezTo>
                  <a:cubicBezTo>
                    <a:pt x="11118" y="416"/>
                    <a:pt x="11406" y="668"/>
                    <a:pt x="11458" y="998"/>
                  </a:cubicBezTo>
                  <a:cubicBezTo>
                    <a:pt x="11480" y="1102"/>
                    <a:pt x="11571" y="1175"/>
                    <a:pt x="11674" y="1175"/>
                  </a:cubicBezTo>
                  <a:cubicBezTo>
                    <a:pt x="11681" y="1175"/>
                    <a:pt x="11689" y="1175"/>
                    <a:pt x="11697" y="1174"/>
                  </a:cubicBezTo>
                  <a:cubicBezTo>
                    <a:pt x="11812" y="1150"/>
                    <a:pt x="11900" y="1047"/>
                    <a:pt x="11876" y="934"/>
                  </a:cubicBezTo>
                  <a:cubicBezTo>
                    <a:pt x="11785" y="392"/>
                    <a:pt x="11318" y="1"/>
                    <a:pt x="10775" y="1"/>
                  </a:cubicBezTo>
                  <a:cubicBezTo>
                    <a:pt x="10157" y="1"/>
                    <a:pt x="9651" y="504"/>
                    <a:pt x="9651" y="1110"/>
                  </a:cubicBezTo>
                  <a:lnTo>
                    <a:pt x="9651" y="1641"/>
                  </a:lnTo>
                  <a:lnTo>
                    <a:pt x="4585" y="1641"/>
                  </a:lnTo>
                  <a:lnTo>
                    <a:pt x="4585" y="1110"/>
                  </a:lnTo>
                  <a:cubicBezTo>
                    <a:pt x="4585" y="504"/>
                    <a:pt x="4094" y="1"/>
                    <a:pt x="3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8"/>
            <p:cNvSpPr/>
            <p:nvPr/>
          </p:nvSpPr>
          <p:spPr>
            <a:xfrm>
              <a:off x="2401804" y="1662935"/>
              <a:ext cx="250806" cy="113154"/>
            </a:xfrm>
            <a:custGeom>
              <a:avLst/>
              <a:gdLst/>
              <a:ahLst/>
              <a:cxnLst/>
              <a:rect l="l" t="t" r="r" b="b"/>
              <a:pathLst>
                <a:path w="9296" h="4194" extrusionOk="0">
                  <a:moveTo>
                    <a:pt x="8123" y="416"/>
                  </a:moveTo>
                  <a:cubicBezTo>
                    <a:pt x="8538" y="416"/>
                    <a:pt x="8868" y="758"/>
                    <a:pt x="8868" y="1174"/>
                  </a:cubicBezTo>
                  <a:lnTo>
                    <a:pt x="8868" y="3017"/>
                  </a:lnTo>
                  <a:cubicBezTo>
                    <a:pt x="8868" y="3435"/>
                    <a:pt x="8538" y="3775"/>
                    <a:pt x="8123" y="3775"/>
                  </a:cubicBezTo>
                  <a:lnTo>
                    <a:pt x="1174" y="3775"/>
                  </a:lnTo>
                  <a:cubicBezTo>
                    <a:pt x="759" y="3775"/>
                    <a:pt x="416" y="3435"/>
                    <a:pt x="416" y="3017"/>
                  </a:cubicBezTo>
                  <a:lnTo>
                    <a:pt x="416" y="1174"/>
                  </a:lnTo>
                  <a:cubicBezTo>
                    <a:pt x="416" y="758"/>
                    <a:pt x="759" y="416"/>
                    <a:pt x="1174" y="416"/>
                  </a:cubicBezTo>
                  <a:close/>
                  <a:moveTo>
                    <a:pt x="1174" y="0"/>
                  </a:moveTo>
                  <a:cubicBezTo>
                    <a:pt x="531" y="0"/>
                    <a:pt x="1" y="531"/>
                    <a:pt x="1" y="1174"/>
                  </a:cubicBezTo>
                  <a:lnTo>
                    <a:pt x="1" y="3017"/>
                  </a:lnTo>
                  <a:cubicBezTo>
                    <a:pt x="1" y="3663"/>
                    <a:pt x="531" y="4193"/>
                    <a:pt x="1174" y="4193"/>
                  </a:cubicBezTo>
                  <a:lnTo>
                    <a:pt x="8123" y="4193"/>
                  </a:lnTo>
                  <a:cubicBezTo>
                    <a:pt x="8765" y="4193"/>
                    <a:pt x="9296" y="3663"/>
                    <a:pt x="9296" y="3017"/>
                  </a:cubicBezTo>
                  <a:lnTo>
                    <a:pt x="9296" y="1174"/>
                  </a:lnTo>
                  <a:cubicBezTo>
                    <a:pt x="9296" y="531"/>
                    <a:pt x="8765" y="0"/>
                    <a:pt x="8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6" name="Google Shape;3736;p78"/>
          <p:cNvGrpSpPr/>
          <p:nvPr/>
        </p:nvGrpSpPr>
        <p:grpSpPr>
          <a:xfrm>
            <a:off x="1583138" y="1523481"/>
            <a:ext cx="285260" cy="385382"/>
            <a:chOff x="1582125" y="1476261"/>
            <a:chExt cx="285260" cy="385382"/>
          </a:xfrm>
        </p:grpSpPr>
        <p:sp>
          <p:nvSpPr>
            <p:cNvPr id="3737" name="Google Shape;3737;p78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8"/>
            <p:cNvSpPr/>
            <p:nvPr/>
          </p:nvSpPr>
          <p:spPr>
            <a:xfrm>
              <a:off x="1597099" y="1482034"/>
              <a:ext cx="255635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8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8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8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8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8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8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8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8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8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8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8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8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1" name="Google Shape;3751;p78"/>
          <p:cNvGrpSpPr/>
          <p:nvPr/>
        </p:nvGrpSpPr>
        <p:grpSpPr>
          <a:xfrm>
            <a:off x="3962531" y="1587167"/>
            <a:ext cx="385436" cy="258010"/>
            <a:chOff x="3962381" y="1540230"/>
            <a:chExt cx="385436" cy="258010"/>
          </a:xfrm>
        </p:grpSpPr>
        <p:sp>
          <p:nvSpPr>
            <p:cNvPr id="3752" name="Google Shape;3752;p78"/>
            <p:cNvSpPr/>
            <p:nvPr/>
          </p:nvSpPr>
          <p:spPr>
            <a:xfrm>
              <a:off x="4040407" y="1646154"/>
              <a:ext cx="66128" cy="66209"/>
            </a:xfrm>
            <a:custGeom>
              <a:avLst/>
              <a:gdLst/>
              <a:ahLst/>
              <a:cxnLst/>
              <a:rect l="l" t="t" r="r" b="b"/>
              <a:pathLst>
                <a:path w="2451" h="2454" extrusionOk="0">
                  <a:moveTo>
                    <a:pt x="1226" y="1"/>
                  </a:moveTo>
                  <a:cubicBezTo>
                    <a:pt x="543" y="1"/>
                    <a:pt x="1" y="547"/>
                    <a:pt x="1" y="1229"/>
                  </a:cubicBezTo>
                  <a:cubicBezTo>
                    <a:pt x="1" y="1896"/>
                    <a:pt x="543" y="2454"/>
                    <a:pt x="1226" y="2454"/>
                  </a:cubicBezTo>
                  <a:cubicBezTo>
                    <a:pt x="1908" y="2454"/>
                    <a:pt x="2450" y="1896"/>
                    <a:pt x="2450" y="1229"/>
                  </a:cubicBezTo>
                  <a:cubicBezTo>
                    <a:pt x="2450" y="547"/>
                    <a:pt x="1908" y="1"/>
                    <a:pt x="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8"/>
            <p:cNvSpPr/>
            <p:nvPr/>
          </p:nvSpPr>
          <p:spPr>
            <a:xfrm>
              <a:off x="3992329" y="1545977"/>
              <a:ext cx="48105" cy="48105"/>
            </a:xfrm>
            <a:custGeom>
              <a:avLst/>
              <a:gdLst/>
              <a:ahLst/>
              <a:cxnLst/>
              <a:rect l="l" t="t" r="r" b="b"/>
              <a:pathLst>
                <a:path w="1783" h="1783" extrusionOk="0">
                  <a:moveTo>
                    <a:pt x="885" y="0"/>
                  </a:moveTo>
                  <a:cubicBezTo>
                    <a:pt x="394" y="0"/>
                    <a:pt x="0" y="394"/>
                    <a:pt x="0" y="885"/>
                  </a:cubicBezTo>
                  <a:cubicBezTo>
                    <a:pt x="0" y="1380"/>
                    <a:pt x="394" y="1783"/>
                    <a:pt x="885" y="1783"/>
                  </a:cubicBezTo>
                  <a:cubicBezTo>
                    <a:pt x="1380" y="1783"/>
                    <a:pt x="1783" y="1380"/>
                    <a:pt x="1783" y="885"/>
                  </a:cubicBezTo>
                  <a:cubicBezTo>
                    <a:pt x="1783" y="394"/>
                    <a:pt x="1380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8"/>
            <p:cNvSpPr/>
            <p:nvPr/>
          </p:nvSpPr>
          <p:spPr>
            <a:xfrm>
              <a:off x="4013185" y="1553100"/>
              <a:ext cx="155756" cy="154838"/>
            </a:xfrm>
            <a:custGeom>
              <a:avLst/>
              <a:gdLst/>
              <a:ahLst/>
              <a:cxnLst/>
              <a:rect l="l" t="t" r="r" b="b"/>
              <a:pathLst>
                <a:path w="5773" h="5739" extrusionOk="0">
                  <a:moveTo>
                    <a:pt x="948" y="1"/>
                  </a:moveTo>
                  <a:cubicBezTo>
                    <a:pt x="767" y="1"/>
                    <a:pt x="587" y="64"/>
                    <a:pt x="440" y="191"/>
                  </a:cubicBezTo>
                  <a:cubicBezTo>
                    <a:pt x="440" y="191"/>
                    <a:pt x="0" y="585"/>
                    <a:pt x="276" y="1140"/>
                  </a:cubicBezTo>
                  <a:lnTo>
                    <a:pt x="2701" y="5739"/>
                  </a:lnTo>
                  <a:lnTo>
                    <a:pt x="5773" y="5739"/>
                  </a:lnTo>
                  <a:lnTo>
                    <a:pt x="5773" y="3705"/>
                  </a:lnTo>
                  <a:lnTo>
                    <a:pt x="1452" y="179"/>
                  </a:lnTo>
                  <a:cubicBezTo>
                    <a:pt x="1303" y="61"/>
                    <a:pt x="1125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8"/>
            <p:cNvSpPr/>
            <p:nvPr/>
          </p:nvSpPr>
          <p:spPr>
            <a:xfrm>
              <a:off x="3983803" y="1715681"/>
              <a:ext cx="173859" cy="32754"/>
            </a:xfrm>
            <a:custGeom>
              <a:avLst/>
              <a:gdLst/>
              <a:ahLst/>
              <a:cxnLst/>
              <a:rect l="l" t="t" r="r" b="b"/>
              <a:pathLst>
                <a:path w="6444" h="1214" extrusionOk="0">
                  <a:moveTo>
                    <a:pt x="1" y="1"/>
                  </a:moveTo>
                  <a:lnTo>
                    <a:pt x="1" y="559"/>
                  </a:lnTo>
                  <a:cubicBezTo>
                    <a:pt x="1" y="926"/>
                    <a:pt x="292" y="1214"/>
                    <a:pt x="659" y="1214"/>
                  </a:cubicBezTo>
                  <a:lnTo>
                    <a:pt x="6443" y="1214"/>
                  </a:lnTo>
                  <a:lnTo>
                    <a:pt x="6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8"/>
            <p:cNvSpPr/>
            <p:nvPr/>
          </p:nvSpPr>
          <p:spPr>
            <a:xfrm>
              <a:off x="3968182" y="1690509"/>
              <a:ext cx="183653" cy="34777"/>
            </a:xfrm>
            <a:custGeom>
              <a:avLst/>
              <a:gdLst/>
              <a:ahLst/>
              <a:cxnLst/>
              <a:rect l="l" t="t" r="r" b="b"/>
              <a:pathLst>
                <a:path w="6807" h="1289" extrusionOk="0">
                  <a:moveTo>
                    <a:pt x="643" y="0"/>
                  </a:moveTo>
                  <a:cubicBezTo>
                    <a:pt x="289" y="0"/>
                    <a:pt x="1" y="291"/>
                    <a:pt x="1" y="646"/>
                  </a:cubicBezTo>
                  <a:cubicBezTo>
                    <a:pt x="1" y="998"/>
                    <a:pt x="289" y="1289"/>
                    <a:pt x="643" y="1289"/>
                  </a:cubicBezTo>
                  <a:lnTo>
                    <a:pt x="6807" y="128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8"/>
            <p:cNvSpPr/>
            <p:nvPr/>
          </p:nvSpPr>
          <p:spPr>
            <a:xfrm>
              <a:off x="4139964" y="1557578"/>
              <a:ext cx="202053" cy="190857"/>
            </a:xfrm>
            <a:custGeom>
              <a:avLst/>
              <a:gdLst/>
              <a:ahLst/>
              <a:cxnLst/>
              <a:rect l="l" t="t" r="r" b="b"/>
              <a:pathLst>
                <a:path w="7489" h="7074" extrusionOk="0">
                  <a:moveTo>
                    <a:pt x="707" y="1"/>
                  </a:moveTo>
                  <a:cubicBezTo>
                    <a:pt x="316" y="1"/>
                    <a:pt x="0" y="328"/>
                    <a:pt x="0" y="722"/>
                  </a:cubicBezTo>
                  <a:lnTo>
                    <a:pt x="0" y="7074"/>
                  </a:lnTo>
                  <a:lnTo>
                    <a:pt x="6503" y="7074"/>
                  </a:lnTo>
                  <a:cubicBezTo>
                    <a:pt x="7049" y="7074"/>
                    <a:pt x="7489" y="6634"/>
                    <a:pt x="7489" y="6076"/>
                  </a:cubicBezTo>
                  <a:lnTo>
                    <a:pt x="7489" y="5118"/>
                  </a:lnTo>
                  <a:cubicBezTo>
                    <a:pt x="7489" y="4560"/>
                    <a:pt x="7161" y="4057"/>
                    <a:pt x="6643" y="3842"/>
                  </a:cubicBezTo>
                  <a:lnTo>
                    <a:pt x="5154" y="3057"/>
                  </a:lnTo>
                  <a:lnTo>
                    <a:pt x="4775" y="583"/>
                  </a:lnTo>
                  <a:cubicBezTo>
                    <a:pt x="4712" y="252"/>
                    <a:pt x="4421" y="1"/>
                    <a:pt x="4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8"/>
            <p:cNvSpPr/>
            <p:nvPr/>
          </p:nvSpPr>
          <p:spPr>
            <a:xfrm>
              <a:off x="4208088" y="1584504"/>
              <a:ext cx="70957" cy="56280"/>
            </a:xfrm>
            <a:custGeom>
              <a:avLst/>
              <a:gdLst/>
              <a:ahLst/>
              <a:cxnLst/>
              <a:rect l="l" t="t" r="r" b="b"/>
              <a:pathLst>
                <a:path w="2630" h="2086" extrusionOk="0">
                  <a:moveTo>
                    <a:pt x="683" y="0"/>
                  </a:moveTo>
                  <a:cubicBezTo>
                    <a:pt x="304" y="0"/>
                    <a:pt x="1" y="303"/>
                    <a:pt x="1" y="682"/>
                  </a:cubicBezTo>
                  <a:lnTo>
                    <a:pt x="1" y="1404"/>
                  </a:lnTo>
                  <a:cubicBezTo>
                    <a:pt x="1" y="1771"/>
                    <a:pt x="304" y="2086"/>
                    <a:pt x="683" y="2086"/>
                  </a:cubicBezTo>
                  <a:lnTo>
                    <a:pt x="2629" y="2086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8"/>
            <p:cNvSpPr/>
            <p:nvPr/>
          </p:nvSpPr>
          <p:spPr>
            <a:xfrm>
              <a:off x="4257165" y="1612456"/>
              <a:ext cx="28977" cy="55255"/>
            </a:xfrm>
            <a:custGeom>
              <a:avLst/>
              <a:gdLst/>
              <a:ahLst/>
              <a:cxnLst/>
              <a:rect l="l" t="t" r="r" b="b"/>
              <a:pathLst>
                <a:path w="1074" h="2048" extrusionOk="0">
                  <a:moveTo>
                    <a:pt x="543" y="1"/>
                  </a:moveTo>
                  <a:cubicBezTo>
                    <a:pt x="240" y="1"/>
                    <a:pt x="1" y="253"/>
                    <a:pt x="1" y="544"/>
                  </a:cubicBezTo>
                  <a:lnTo>
                    <a:pt x="1" y="1517"/>
                  </a:lnTo>
                  <a:cubicBezTo>
                    <a:pt x="1" y="1808"/>
                    <a:pt x="240" y="2047"/>
                    <a:pt x="543" y="2047"/>
                  </a:cubicBezTo>
                  <a:cubicBezTo>
                    <a:pt x="834" y="2047"/>
                    <a:pt x="1074" y="1808"/>
                    <a:pt x="1074" y="1517"/>
                  </a:cubicBezTo>
                  <a:lnTo>
                    <a:pt x="1074" y="544"/>
                  </a:lnTo>
                  <a:cubicBezTo>
                    <a:pt x="1074" y="253"/>
                    <a:pt x="834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8"/>
            <p:cNvSpPr/>
            <p:nvPr/>
          </p:nvSpPr>
          <p:spPr>
            <a:xfrm>
              <a:off x="4298714" y="1671758"/>
              <a:ext cx="43303" cy="28005"/>
            </a:xfrm>
            <a:custGeom>
              <a:avLst/>
              <a:gdLst/>
              <a:ahLst/>
              <a:cxnLst/>
              <a:rect l="l" t="t" r="r" b="b"/>
              <a:pathLst>
                <a:path w="1605" h="1038" extrusionOk="0">
                  <a:moveTo>
                    <a:pt x="519" y="1"/>
                  </a:moveTo>
                  <a:cubicBezTo>
                    <a:pt x="240" y="1"/>
                    <a:pt x="1" y="228"/>
                    <a:pt x="1" y="519"/>
                  </a:cubicBezTo>
                  <a:cubicBezTo>
                    <a:pt x="1" y="795"/>
                    <a:pt x="240" y="1038"/>
                    <a:pt x="519" y="1038"/>
                  </a:cubicBezTo>
                  <a:lnTo>
                    <a:pt x="1605" y="1038"/>
                  </a:lnTo>
                  <a:lnTo>
                    <a:pt x="1605" y="886"/>
                  </a:lnTo>
                  <a:cubicBezTo>
                    <a:pt x="1605" y="556"/>
                    <a:pt x="1492" y="240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8"/>
            <p:cNvSpPr/>
            <p:nvPr/>
          </p:nvSpPr>
          <p:spPr>
            <a:xfrm>
              <a:off x="4181837" y="1707911"/>
              <a:ext cx="84933" cy="84852"/>
            </a:xfrm>
            <a:custGeom>
              <a:avLst/>
              <a:gdLst/>
              <a:ahLst/>
              <a:cxnLst/>
              <a:rect l="l" t="t" r="r" b="b"/>
              <a:pathLst>
                <a:path w="3148" h="3145" extrusionOk="0">
                  <a:moveTo>
                    <a:pt x="1580" y="1"/>
                  </a:moveTo>
                  <a:cubicBezTo>
                    <a:pt x="707" y="1"/>
                    <a:pt x="1" y="695"/>
                    <a:pt x="1" y="1565"/>
                  </a:cubicBezTo>
                  <a:cubicBezTo>
                    <a:pt x="1" y="2438"/>
                    <a:pt x="707" y="3145"/>
                    <a:pt x="1580" y="3145"/>
                  </a:cubicBezTo>
                  <a:cubicBezTo>
                    <a:pt x="2450" y="3145"/>
                    <a:pt x="3147" y="2438"/>
                    <a:pt x="3147" y="1565"/>
                  </a:cubicBezTo>
                  <a:cubicBezTo>
                    <a:pt x="3147" y="695"/>
                    <a:pt x="24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8"/>
            <p:cNvSpPr/>
            <p:nvPr/>
          </p:nvSpPr>
          <p:spPr>
            <a:xfrm>
              <a:off x="4204662" y="1730412"/>
              <a:ext cx="39607" cy="39526"/>
            </a:xfrm>
            <a:custGeom>
              <a:avLst/>
              <a:gdLst/>
              <a:ahLst/>
              <a:cxnLst/>
              <a:rect l="l" t="t" r="r" b="b"/>
              <a:pathLst>
                <a:path w="1468" h="1465" extrusionOk="0">
                  <a:moveTo>
                    <a:pt x="734" y="1"/>
                  </a:moveTo>
                  <a:cubicBezTo>
                    <a:pt x="331" y="1"/>
                    <a:pt x="0" y="328"/>
                    <a:pt x="0" y="731"/>
                  </a:cubicBezTo>
                  <a:cubicBezTo>
                    <a:pt x="0" y="1137"/>
                    <a:pt x="331" y="1465"/>
                    <a:pt x="734" y="1465"/>
                  </a:cubicBezTo>
                  <a:cubicBezTo>
                    <a:pt x="1137" y="1465"/>
                    <a:pt x="1468" y="1137"/>
                    <a:pt x="1468" y="731"/>
                  </a:cubicBezTo>
                  <a:cubicBezTo>
                    <a:pt x="1468" y="328"/>
                    <a:pt x="1137" y="1"/>
                    <a:pt x="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8"/>
            <p:cNvSpPr/>
            <p:nvPr/>
          </p:nvSpPr>
          <p:spPr>
            <a:xfrm>
              <a:off x="4013185" y="1707911"/>
              <a:ext cx="84501" cy="84852"/>
            </a:xfrm>
            <a:custGeom>
              <a:avLst/>
              <a:gdLst/>
              <a:ahLst/>
              <a:cxnLst/>
              <a:rect l="l" t="t" r="r" b="b"/>
              <a:pathLst>
                <a:path w="3132" h="3145" extrusionOk="0">
                  <a:moveTo>
                    <a:pt x="1565" y="1"/>
                  </a:moveTo>
                  <a:cubicBezTo>
                    <a:pt x="694" y="1"/>
                    <a:pt x="0" y="695"/>
                    <a:pt x="0" y="1565"/>
                  </a:cubicBezTo>
                  <a:cubicBezTo>
                    <a:pt x="0" y="2438"/>
                    <a:pt x="694" y="3145"/>
                    <a:pt x="1565" y="3145"/>
                  </a:cubicBezTo>
                  <a:cubicBezTo>
                    <a:pt x="2438" y="3145"/>
                    <a:pt x="3132" y="2438"/>
                    <a:pt x="3132" y="1565"/>
                  </a:cubicBezTo>
                  <a:cubicBezTo>
                    <a:pt x="3132" y="695"/>
                    <a:pt x="2438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8"/>
            <p:cNvSpPr/>
            <p:nvPr/>
          </p:nvSpPr>
          <p:spPr>
            <a:xfrm>
              <a:off x="4035659" y="1730412"/>
              <a:ext cx="39553" cy="39526"/>
            </a:xfrm>
            <a:custGeom>
              <a:avLst/>
              <a:gdLst/>
              <a:ahLst/>
              <a:cxnLst/>
              <a:rect l="l" t="t" r="r" b="b"/>
              <a:pathLst>
                <a:path w="1466" h="1465" extrusionOk="0">
                  <a:moveTo>
                    <a:pt x="732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7"/>
                    <a:pt x="328" y="1465"/>
                    <a:pt x="732" y="1465"/>
                  </a:cubicBezTo>
                  <a:cubicBezTo>
                    <a:pt x="1138" y="1465"/>
                    <a:pt x="1465" y="1137"/>
                    <a:pt x="1465" y="731"/>
                  </a:cubicBezTo>
                  <a:cubicBezTo>
                    <a:pt x="1465" y="328"/>
                    <a:pt x="1138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8"/>
            <p:cNvSpPr/>
            <p:nvPr/>
          </p:nvSpPr>
          <p:spPr>
            <a:xfrm>
              <a:off x="4198861" y="1724612"/>
              <a:ext cx="51127" cy="51154"/>
            </a:xfrm>
            <a:custGeom>
              <a:avLst/>
              <a:gdLst/>
              <a:ahLst/>
              <a:cxnLst/>
              <a:rect l="l" t="t" r="r" b="b"/>
              <a:pathLst>
                <a:path w="1895" h="1896" extrusionOk="0">
                  <a:moveTo>
                    <a:pt x="949" y="428"/>
                  </a:moveTo>
                  <a:cubicBezTo>
                    <a:pt x="1240" y="428"/>
                    <a:pt x="1468" y="655"/>
                    <a:pt x="1468" y="946"/>
                  </a:cubicBezTo>
                  <a:cubicBezTo>
                    <a:pt x="1468" y="1237"/>
                    <a:pt x="1240" y="1477"/>
                    <a:pt x="949" y="1477"/>
                  </a:cubicBezTo>
                  <a:cubicBezTo>
                    <a:pt x="658" y="1477"/>
                    <a:pt x="419" y="1237"/>
                    <a:pt x="419" y="946"/>
                  </a:cubicBezTo>
                  <a:cubicBezTo>
                    <a:pt x="419" y="655"/>
                    <a:pt x="658" y="428"/>
                    <a:pt x="949" y="428"/>
                  </a:cubicBezTo>
                  <a:close/>
                  <a:moveTo>
                    <a:pt x="949" y="0"/>
                  </a:moveTo>
                  <a:cubicBezTo>
                    <a:pt x="431" y="0"/>
                    <a:pt x="0" y="428"/>
                    <a:pt x="0" y="946"/>
                  </a:cubicBezTo>
                  <a:cubicBezTo>
                    <a:pt x="0" y="1465"/>
                    <a:pt x="431" y="1895"/>
                    <a:pt x="949" y="1895"/>
                  </a:cubicBezTo>
                  <a:cubicBezTo>
                    <a:pt x="1468" y="1895"/>
                    <a:pt x="1895" y="1465"/>
                    <a:pt x="1895" y="946"/>
                  </a:cubicBezTo>
                  <a:cubicBezTo>
                    <a:pt x="1895" y="428"/>
                    <a:pt x="1468" y="0"/>
                    <a:pt x="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8"/>
            <p:cNvSpPr/>
            <p:nvPr/>
          </p:nvSpPr>
          <p:spPr>
            <a:xfrm>
              <a:off x="4029858" y="1724612"/>
              <a:ext cx="51154" cy="51154"/>
            </a:xfrm>
            <a:custGeom>
              <a:avLst/>
              <a:gdLst/>
              <a:ahLst/>
              <a:cxnLst/>
              <a:rect l="l" t="t" r="r" b="b"/>
              <a:pathLst>
                <a:path w="1896" h="1896" extrusionOk="0">
                  <a:moveTo>
                    <a:pt x="947" y="428"/>
                  </a:moveTo>
                  <a:cubicBezTo>
                    <a:pt x="1238" y="428"/>
                    <a:pt x="1477" y="655"/>
                    <a:pt x="1477" y="946"/>
                  </a:cubicBezTo>
                  <a:cubicBezTo>
                    <a:pt x="1477" y="1237"/>
                    <a:pt x="1238" y="1477"/>
                    <a:pt x="947" y="1477"/>
                  </a:cubicBezTo>
                  <a:cubicBezTo>
                    <a:pt x="656" y="1477"/>
                    <a:pt x="416" y="1237"/>
                    <a:pt x="416" y="946"/>
                  </a:cubicBezTo>
                  <a:cubicBezTo>
                    <a:pt x="416" y="655"/>
                    <a:pt x="656" y="428"/>
                    <a:pt x="947" y="428"/>
                  </a:cubicBezTo>
                  <a:close/>
                  <a:moveTo>
                    <a:pt x="947" y="0"/>
                  </a:moveTo>
                  <a:cubicBezTo>
                    <a:pt x="428" y="0"/>
                    <a:pt x="1" y="428"/>
                    <a:pt x="1" y="946"/>
                  </a:cubicBezTo>
                  <a:cubicBezTo>
                    <a:pt x="1" y="1465"/>
                    <a:pt x="428" y="1895"/>
                    <a:pt x="947" y="1895"/>
                  </a:cubicBezTo>
                  <a:cubicBezTo>
                    <a:pt x="1465" y="1895"/>
                    <a:pt x="1895" y="1465"/>
                    <a:pt x="1895" y="946"/>
                  </a:cubicBezTo>
                  <a:cubicBezTo>
                    <a:pt x="1895" y="428"/>
                    <a:pt x="1465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8"/>
            <p:cNvSpPr/>
            <p:nvPr/>
          </p:nvSpPr>
          <p:spPr>
            <a:xfrm>
              <a:off x="3962381" y="1540230"/>
              <a:ext cx="385436" cy="258010"/>
            </a:xfrm>
            <a:custGeom>
              <a:avLst/>
              <a:gdLst/>
              <a:ahLst/>
              <a:cxnLst/>
              <a:rect l="l" t="t" r="r" b="b"/>
              <a:pathLst>
                <a:path w="14286" h="9563" extrusionOk="0">
                  <a:moveTo>
                    <a:pt x="1995" y="416"/>
                  </a:moveTo>
                  <a:cubicBezTo>
                    <a:pt x="2083" y="416"/>
                    <a:pt x="2171" y="428"/>
                    <a:pt x="2247" y="468"/>
                  </a:cubicBezTo>
                  <a:cubicBezTo>
                    <a:pt x="1528" y="986"/>
                    <a:pt x="2008" y="1781"/>
                    <a:pt x="2008" y="1781"/>
                  </a:cubicBezTo>
                  <a:lnTo>
                    <a:pt x="1995" y="1781"/>
                  </a:lnTo>
                  <a:cubicBezTo>
                    <a:pt x="1629" y="1781"/>
                    <a:pt x="1313" y="1477"/>
                    <a:pt x="1313" y="1098"/>
                  </a:cubicBezTo>
                  <a:cubicBezTo>
                    <a:pt x="1313" y="719"/>
                    <a:pt x="1629" y="416"/>
                    <a:pt x="1995" y="416"/>
                  </a:cubicBezTo>
                  <a:close/>
                  <a:moveTo>
                    <a:pt x="11242" y="1856"/>
                  </a:moveTo>
                  <a:lnTo>
                    <a:pt x="11342" y="2487"/>
                  </a:lnTo>
                  <a:cubicBezTo>
                    <a:pt x="10990" y="2551"/>
                    <a:pt x="10724" y="2854"/>
                    <a:pt x="10724" y="3221"/>
                  </a:cubicBezTo>
                  <a:lnTo>
                    <a:pt x="10724" y="3512"/>
                  </a:lnTo>
                  <a:lnTo>
                    <a:pt x="9790" y="3512"/>
                  </a:lnTo>
                  <a:cubicBezTo>
                    <a:pt x="9523" y="3512"/>
                    <a:pt x="9311" y="3296"/>
                    <a:pt x="9311" y="3045"/>
                  </a:cubicBezTo>
                  <a:lnTo>
                    <a:pt x="9311" y="2323"/>
                  </a:lnTo>
                  <a:cubicBezTo>
                    <a:pt x="9311" y="2072"/>
                    <a:pt x="9523" y="1856"/>
                    <a:pt x="9790" y="1856"/>
                  </a:cubicBezTo>
                  <a:close/>
                  <a:moveTo>
                    <a:pt x="11469" y="2893"/>
                  </a:moveTo>
                  <a:cubicBezTo>
                    <a:pt x="11645" y="2893"/>
                    <a:pt x="11797" y="3045"/>
                    <a:pt x="11797" y="3221"/>
                  </a:cubicBezTo>
                  <a:lnTo>
                    <a:pt x="11797" y="4194"/>
                  </a:lnTo>
                  <a:cubicBezTo>
                    <a:pt x="11797" y="4370"/>
                    <a:pt x="11645" y="4521"/>
                    <a:pt x="11469" y="4521"/>
                  </a:cubicBezTo>
                  <a:cubicBezTo>
                    <a:pt x="11281" y="4521"/>
                    <a:pt x="11142" y="4370"/>
                    <a:pt x="11142" y="4194"/>
                  </a:cubicBezTo>
                  <a:lnTo>
                    <a:pt x="11142" y="3221"/>
                  </a:lnTo>
                  <a:cubicBezTo>
                    <a:pt x="11142" y="3045"/>
                    <a:pt x="11281" y="2893"/>
                    <a:pt x="11469" y="2893"/>
                  </a:cubicBezTo>
                  <a:close/>
                  <a:moveTo>
                    <a:pt x="3411" y="4421"/>
                  </a:moveTo>
                  <a:lnTo>
                    <a:pt x="3902" y="5355"/>
                  </a:lnTo>
                  <a:lnTo>
                    <a:pt x="3120" y="5355"/>
                  </a:lnTo>
                  <a:cubicBezTo>
                    <a:pt x="3108" y="5291"/>
                    <a:pt x="3020" y="4712"/>
                    <a:pt x="3411" y="4421"/>
                  </a:cubicBezTo>
                  <a:close/>
                  <a:moveTo>
                    <a:pt x="13655" y="5079"/>
                  </a:moveTo>
                  <a:cubicBezTo>
                    <a:pt x="13783" y="5267"/>
                    <a:pt x="13843" y="5470"/>
                    <a:pt x="13858" y="5697"/>
                  </a:cubicBezTo>
                  <a:lnTo>
                    <a:pt x="12985" y="5697"/>
                  </a:lnTo>
                  <a:cubicBezTo>
                    <a:pt x="12822" y="5697"/>
                    <a:pt x="12682" y="5558"/>
                    <a:pt x="12682" y="5394"/>
                  </a:cubicBezTo>
                  <a:cubicBezTo>
                    <a:pt x="12682" y="5215"/>
                    <a:pt x="12822" y="5079"/>
                    <a:pt x="12985" y="5079"/>
                  </a:cubicBezTo>
                  <a:close/>
                  <a:moveTo>
                    <a:pt x="6367" y="5773"/>
                  </a:moveTo>
                  <a:lnTo>
                    <a:pt x="6367" y="6643"/>
                  </a:lnTo>
                  <a:lnTo>
                    <a:pt x="4824" y="6643"/>
                  </a:lnTo>
                  <a:cubicBezTo>
                    <a:pt x="4497" y="6252"/>
                    <a:pt x="4005" y="6001"/>
                    <a:pt x="3448" y="6001"/>
                  </a:cubicBezTo>
                  <a:cubicBezTo>
                    <a:pt x="2893" y="6001"/>
                    <a:pt x="2399" y="6252"/>
                    <a:pt x="2071" y="6643"/>
                  </a:cubicBezTo>
                  <a:lnTo>
                    <a:pt x="858" y="6643"/>
                  </a:lnTo>
                  <a:cubicBezTo>
                    <a:pt x="619" y="6643"/>
                    <a:pt x="416" y="6455"/>
                    <a:pt x="416" y="6216"/>
                  </a:cubicBezTo>
                  <a:cubicBezTo>
                    <a:pt x="416" y="5973"/>
                    <a:pt x="619" y="5773"/>
                    <a:pt x="858" y="5773"/>
                  </a:cubicBezTo>
                  <a:close/>
                  <a:moveTo>
                    <a:pt x="1820" y="7062"/>
                  </a:moveTo>
                  <a:cubicBezTo>
                    <a:pt x="1756" y="7201"/>
                    <a:pt x="1716" y="7353"/>
                    <a:pt x="1692" y="7504"/>
                  </a:cubicBezTo>
                  <a:lnTo>
                    <a:pt x="1453" y="7504"/>
                  </a:lnTo>
                  <a:cubicBezTo>
                    <a:pt x="1201" y="7504"/>
                    <a:pt x="1010" y="7313"/>
                    <a:pt x="998" y="7062"/>
                  </a:cubicBezTo>
                  <a:close/>
                  <a:moveTo>
                    <a:pt x="6367" y="7062"/>
                  </a:moveTo>
                  <a:lnTo>
                    <a:pt x="6367" y="7504"/>
                  </a:lnTo>
                  <a:lnTo>
                    <a:pt x="5203" y="7504"/>
                  </a:lnTo>
                  <a:cubicBezTo>
                    <a:pt x="5179" y="7353"/>
                    <a:pt x="5142" y="7201"/>
                    <a:pt x="5079" y="7062"/>
                  </a:cubicBezTo>
                  <a:close/>
                  <a:moveTo>
                    <a:pt x="3448" y="6416"/>
                  </a:moveTo>
                  <a:cubicBezTo>
                    <a:pt x="4193" y="6416"/>
                    <a:pt x="4812" y="7034"/>
                    <a:pt x="4812" y="7780"/>
                  </a:cubicBezTo>
                  <a:cubicBezTo>
                    <a:pt x="4812" y="8538"/>
                    <a:pt x="4193" y="9145"/>
                    <a:pt x="3448" y="9145"/>
                  </a:cubicBezTo>
                  <a:cubicBezTo>
                    <a:pt x="2690" y="9145"/>
                    <a:pt x="2083" y="8538"/>
                    <a:pt x="2083" y="7780"/>
                  </a:cubicBezTo>
                  <a:cubicBezTo>
                    <a:pt x="2083" y="7034"/>
                    <a:pt x="2690" y="6416"/>
                    <a:pt x="3448" y="6416"/>
                  </a:cubicBezTo>
                  <a:close/>
                  <a:moveTo>
                    <a:pt x="10660" y="859"/>
                  </a:moveTo>
                  <a:cubicBezTo>
                    <a:pt x="11191" y="859"/>
                    <a:pt x="11178" y="1441"/>
                    <a:pt x="11178" y="1441"/>
                  </a:cubicBezTo>
                  <a:lnTo>
                    <a:pt x="9790" y="1441"/>
                  </a:lnTo>
                  <a:cubicBezTo>
                    <a:pt x="9296" y="1441"/>
                    <a:pt x="8892" y="1832"/>
                    <a:pt x="8892" y="2323"/>
                  </a:cubicBezTo>
                  <a:lnTo>
                    <a:pt x="8892" y="3045"/>
                  </a:lnTo>
                  <a:cubicBezTo>
                    <a:pt x="8892" y="3536"/>
                    <a:pt x="9296" y="3927"/>
                    <a:pt x="9790" y="3927"/>
                  </a:cubicBezTo>
                  <a:lnTo>
                    <a:pt x="10724" y="3927"/>
                  </a:lnTo>
                  <a:lnTo>
                    <a:pt x="10724" y="4194"/>
                  </a:lnTo>
                  <a:cubicBezTo>
                    <a:pt x="10724" y="4597"/>
                    <a:pt x="11054" y="4940"/>
                    <a:pt x="11469" y="4940"/>
                  </a:cubicBezTo>
                  <a:cubicBezTo>
                    <a:pt x="11888" y="4940"/>
                    <a:pt x="12215" y="4597"/>
                    <a:pt x="12215" y="4194"/>
                  </a:cubicBezTo>
                  <a:lnTo>
                    <a:pt x="12215" y="4182"/>
                  </a:lnTo>
                  <a:lnTo>
                    <a:pt x="13137" y="4661"/>
                  </a:lnTo>
                  <a:cubicBezTo>
                    <a:pt x="13137" y="4661"/>
                    <a:pt x="13092" y="4654"/>
                    <a:pt x="13022" y="4654"/>
                  </a:cubicBezTo>
                  <a:cubicBezTo>
                    <a:pt x="12785" y="4654"/>
                    <a:pt x="12267" y="4730"/>
                    <a:pt x="12267" y="5394"/>
                  </a:cubicBezTo>
                  <a:cubicBezTo>
                    <a:pt x="12267" y="5785"/>
                    <a:pt x="12582" y="6113"/>
                    <a:pt x="12985" y="6113"/>
                  </a:cubicBezTo>
                  <a:lnTo>
                    <a:pt x="13871" y="6113"/>
                  </a:lnTo>
                  <a:lnTo>
                    <a:pt x="13871" y="6719"/>
                  </a:lnTo>
                  <a:cubicBezTo>
                    <a:pt x="13871" y="7162"/>
                    <a:pt x="13516" y="7504"/>
                    <a:pt x="13085" y="7504"/>
                  </a:cubicBezTo>
                  <a:lnTo>
                    <a:pt x="11469" y="7504"/>
                  </a:lnTo>
                  <a:cubicBezTo>
                    <a:pt x="11433" y="7225"/>
                    <a:pt x="11318" y="6959"/>
                    <a:pt x="11154" y="6731"/>
                  </a:cubicBezTo>
                  <a:cubicBezTo>
                    <a:pt x="11107" y="6677"/>
                    <a:pt x="11041" y="6647"/>
                    <a:pt x="10976" y="6647"/>
                  </a:cubicBezTo>
                  <a:cubicBezTo>
                    <a:pt x="10936" y="6647"/>
                    <a:pt x="10897" y="6658"/>
                    <a:pt x="10863" y="6683"/>
                  </a:cubicBezTo>
                  <a:cubicBezTo>
                    <a:pt x="10763" y="6759"/>
                    <a:pt x="10751" y="6883"/>
                    <a:pt x="10812" y="6986"/>
                  </a:cubicBezTo>
                  <a:cubicBezTo>
                    <a:pt x="10990" y="7213"/>
                    <a:pt x="11078" y="7489"/>
                    <a:pt x="11078" y="7780"/>
                  </a:cubicBezTo>
                  <a:cubicBezTo>
                    <a:pt x="11078" y="8538"/>
                    <a:pt x="10460" y="9145"/>
                    <a:pt x="9714" y="9145"/>
                  </a:cubicBezTo>
                  <a:cubicBezTo>
                    <a:pt x="8956" y="9145"/>
                    <a:pt x="8350" y="8538"/>
                    <a:pt x="8350" y="7780"/>
                  </a:cubicBezTo>
                  <a:cubicBezTo>
                    <a:pt x="8350" y="7034"/>
                    <a:pt x="8956" y="6416"/>
                    <a:pt x="9714" y="6416"/>
                  </a:cubicBezTo>
                  <a:cubicBezTo>
                    <a:pt x="9890" y="6416"/>
                    <a:pt x="10081" y="6455"/>
                    <a:pt x="10245" y="6531"/>
                  </a:cubicBezTo>
                  <a:cubicBezTo>
                    <a:pt x="10267" y="6539"/>
                    <a:pt x="10291" y="6543"/>
                    <a:pt x="10315" y="6543"/>
                  </a:cubicBezTo>
                  <a:cubicBezTo>
                    <a:pt x="10398" y="6543"/>
                    <a:pt x="10484" y="6496"/>
                    <a:pt x="10524" y="6416"/>
                  </a:cubicBezTo>
                  <a:cubicBezTo>
                    <a:pt x="10560" y="6316"/>
                    <a:pt x="10508" y="6189"/>
                    <a:pt x="10408" y="6140"/>
                  </a:cubicBezTo>
                  <a:cubicBezTo>
                    <a:pt x="10181" y="6049"/>
                    <a:pt x="9954" y="6001"/>
                    <a:pt x="9714" y="6001"/>
                  </a:cubicBezTo>
                  <a:cubicBezTo>
                    <a:pt x="8817" y="6001"/>
                    <a:pt x="8083" y="6655"/>
                    <a:pt x="7947" y="7504"/>
                  </a:cubicBezTo>
                  <a:lnTo>
                    <a:pt x="6782" y="7504"/>
                  </a:lnTo>
                  <a:lnTo>
                    <a:pt x="6782" y="1365"/>
                  </a:lnTo>
                  <a:cubicBezTo>
                    <a:pt x="6782" y="1086"/>
                    <a:pt x="7010" y="859"/>
                    <a:pt x="7289" y="859"/>
                  </a:cubicBezTo>
                  <a:close/>
                  <a:moveTo>
                    <a:pt x="1995" y="1"/>
                  </a:moveTo>
                  <a:cubicBezTo>
                    <a:pt x="1389" y="1"/>
                    <a:pt x="898" y="492"/>
                    <a:pt x="898" y="1098"/>
                  </a:cubicBezTo>
                  <a:cubicBezTo>
                    <a:pt x="898" y="1593"/>
                    <a:pt x="1225" y="2008"/>
                    <a:pt x="1668" y="2147"/>
                  </a:cubicBezTo>
                  <a:lnTo>
                    <a:pt x="1668" y="4282"/>
                  </a:lnTo>
                  <a:cubicBezTo>
                    <a:pt x="1668" y="4409"/>
                    <a:pt x="1553" y="4521"/>
                    <a:pt x="1428" y="4521"/>
                  </a:cubicBezTo>
                  <a:cubicBezTo>
                    <a:pt x="1301" y="4521"/>
                    <a:pt x="1186" y="4409"/>
                    <a:pt x="1186" y="4282"/>
                  </a:cubicBezTo>
                  <a:lnTo>
                    <a:pt x="1186" y="3727"/>
                  </a:lnTo>
                  <a:cubicBezTo>
                    <a:pt x="1186" y="3612"/>
                    <a:pt x="1098" y="3512"/>
                    <a:pt x="986" y="3512"/>
                  </a:cubicBezTo>
                  <a:cubicBezTo>
                    <a:pt x="858" y="3512"/>
                    <a:pt x="771" y="3612"/>
                    <a:pt x="771" y="3727"/>
                  </a:cubicBezTo>
                  <a:lnTo>
                    <a:pt x="771" y="4282"/>
                  </a:lnTo>
                  <a:cubicBezTo>
                    <a:pt x="771" y="4649"/>
                    <a:pt x="1062" y="4940"/>
                    <a:pt x="1428" y="4940"/>
                  </a:cubicBezTo>
                  <a:cubicBezTo>
                    <a:pt x="1792" y="4940"/>
                    <a:pt x="2083" y="4649"/>
                    <a:pt x="2083" y="4282"/>
                  </a:cubicBezTo>
                  <a:lnTo>
                    <a:pt x="2083" y="2199"/>
                  </a:lnTo>
                  <a:cubicBezTo>
                    <a:pt x="2135" y="2199"/>
                    <a:pt x="2171" y="2184"/>
                    <a:pt x="2223" y="2172"/>
                  </a:cubicBezTo>
                  <a:lnTo>
                    <a:pt x="3208" y="4042"/>
                  </a:lnTo>
                  <a:cubicBezTo>
                    <a:pt x="2550" y="4533"/>
                    <a:pt x="2690" y="5291"/>
                    <a:pt x="2690" y="5355"/>
                  </a:cubicBezTo>
                  <a:lnTo>
                    <a:pt x="858" y="5355"/>
                  </a:lnTo>
                  <a:cubicBezTo>
                    <a:pt x="392" y="5355"/>
                    <a:pt x="1" y="5734"/>
                    <a:pt x="1" y="6216"/>
                  </a:cubicBezTo>
                  <a:cubicBezTo>
                    <a:pt x="1" y="6859"/>
                    <a:pt x="580" y="7022"/>
                    <a:pt x="580" y="7022"/>
                  </a:cubicBezTo>
                  <a:cubicBezTo>
                    <a:pt x="580" y="7859"/>
                    <a:pt x="1305" y="7936"/>
                    <a:pt x="1571" y="7936"/>
                  </a:cubicBezTo>
                  <a:cubicBezTo>
                    <a:pt x="1631" y="7936"/>
                    <a:pt x="1668" y="7932"/>
                    <a:pt x="1668" y="7932"/>
                  </a:cubicBezTo>
                  <a:cubicBezTo>
                    <a:pt x="1744" y="8841"/>
                    <a:pt x="2514" y="9563"/>
                    <a:pt x="3448" y="9563"/>
                  </a:cubicBezTo>
                  <a:cubicBezTo>
                    <a:pt x="4384" y="9563"/>
                    <a:pt x="5154" y="8841"/>
                    <a:pt x="5230" y="7932"/>
                  </a:cubicBezTo>
                  <a:lnTo>
                    <a:pt x="7931" y="7932"/>
                  </a:lnTo>
                  <a:cubicBezTo>
                    <a:pt x="8007" y="8841"/>
                    <a:pt x="8780" y="9563"/>
                    <a:pt x="9714" y="9563"/>
                  </a:cubicBezTo>
                  <a:cubicBezTo>
                    <a:pt x="10648" y="9563"/>
                    <a:pt x="11418" y="8841"/>
                    <a:pt x="11482" y="7932"/>
                  </a:cubicBezTo>
                  <a:lnTo>
                    <a:pt x="13085" y="7932"/>
                  </a:lnTo>
                  <a:cubicBezTo>
                    <a:pt x="13743" y="7932"/>
                    <a:pt x="14286" y="7389"/>
                    <a:pt x="14286" y="6719"/>
                  </a:cubicBezTo>
                  <a:lnTo>
                    <a:pt x="14286" y="5761"/>
                  </a:lnTo>
                  <a:cubicBezTo>
                    <a:pt x="14286" y="5115"/>
                    <a:pt x="13907" y="4548"/>
                    <a:pt x="13313" y="4294"/>
                  </a:cubicBezTo>
                  <a:lnTo>
                    <a:pt x="12215" y="3715"/>
                  </a:lnTo>
                  <a:lnTo>
                    <a:pt x="12215" y="3221"/>
                  </a:lnTo>
                  <a:cubicBezTo>
                    <a:pt x="12215" y="2917"/>
                    <a:pt x="12039" y="2654"/>
                    <a:pt x="11773" y="2538"/>
                  </a:cubicBezTo>
                  <a:lnTo>
                    <a:pt x="11569" y="1198"/>
                  </a:lnTo>
                  <a:lnTo>
                    <a:pt x="11569" y="1186"/>
                  </a:lnTo>
                  <a:cubicBezTo>
                    <a:pt x="11482" y="759"/>
                    <a:pt x="11103" y="441"/>
                    <a:pt x="10660" y="441"/>
                  </a:cubicBezTo>
                  <a:lnTo>
                    <a:pt x="7289" y="441"/>
                  </a:lnTo>
                  <a:cubicBezTo>
                    <a:pt x="6782" y="441"/>
                    <a:pt x="6367" y="847"/>
                    <a:pt x="6367" y="1365"/>
                  </a:cubicBezTo>
                  <a:lnTo>
                    <a:pt x="6367" y="2866"/>
                  </a:lnTo>
                  <a:lnTo>
                    <a:pt x="4624" y="1441"/>
                  </a:lnTo>
                  <a:cubicBezTo>
                    <a:pt x="4586" y="1408"/>
                    <a:pt x="4541" y="1392"/>
                    <a:pt x="4495" y="1392"/>
                  </a:cubicBezTo>
                  <a:cubicBezTo>
                    <a:pt x="4436" y="1392"/>
                    <a:pt x="4376" y="1420"/>
                    <a:pt x="4333" y="1477"/>
                  </a:cubicBezTo>
                  <a:cubicBezTo>
                    <a:pt x="4257" y="1565"/>
                    <a:pt x="4269" y="1693"/>
                    <a:pt x="4357" y="1768"/>
                  </a:cubicBezTo>
                  <a:lnTo>
                    <a:pt x="6367" y="3396"/>
                  </a:lnTo>
                  <a:lnTo>
                    <a:pt x="6367" y="5355"/>
                  </a:lnTo>
                  <a:lnTo>
                    <a:pt x="4369" y="5355"/>
                  </a:lnTo>
                  <a:lnTo>
                    <a:pt x="2350" y="1517"/>
                  </a:lnTo>
                  <a:cubicBezTo>
                    <a:pt x="2147" y="1123"/>
                    <a:pt x="2438" y="859"/>
                    <a:pt x="2462" y="835"/>
                  </a:cubicBezTo>
                  <a:cubicBezTo>
                    <a:pt x="2572" y="737"/>
                    <a:pt x="2705" y="689"/>
                    <a:pt x="2837" y="689"/>
                  </a:cubicBezTo>
                  <a:cubicBezTo>
                    <a:pt x="2964" y="689"/>
                    <a:pt x="3091" y="733"/>
                    <a:pt x="3196" y="820"/>
                  </a:cubicBezTo>
                  <a:lnTo>
                    <a:pt x="3663" y="1198"/>
                  </a:lnTo>
                  <a:cubicBezTo>
                    <a:pt x="3700" y="1225"/>
                    <a:pt x="3746" y="1239"/>
                    <a:pt x="3791" y="1239"/>
                  </a:cubicBezTo>
                  <a:cubicBezTo>
                    <a:pt x="3855" y="1239"/>
                    <a:pt x="3917" y="1213"/>
                    <a:pt x="3954" y="1162"/>
                  </a:cubicBezTo>
                  <a:cubicBezTo>
                    <a:pt x="4030" y="1074"/>
                    <a:pt x="4018" y="947"/>
                    <a:pt x="3930" y="871"/>
                  </a:cubicBezTo>
                  <a:lnTo>
                    <a:pt x="3460" y="492"/>
                  </a:lnTo>
                  <a:cubicBezTo>
                    <a:pt x="3282" y="345"/>
                    <a:pt x="3067" y="268"/>
                    <a:pt x="2853" y="268"/>
                  </a:cubicBezTo>
                  <a:cubicBezTo>
                    <a:pt x="2812" y="268"/>
                    <a:pt x="2770" y="271"/>
                    <a:pt x="2729" y="277"/>
                  </a:cubicBezTo>
                  <a:cubicBezTo>
                    <a:pt x="2526" y="101"/>
                    <a:pt x="2274" y="1"/>
                    <a:pt x="19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8" name="Google Shape;3768;p78"/>
          <p:cNvGrpSpPr/>
          <p:nvPr/>
        </p:nvGrpSpPr>
        <p:grpSpPr>
          <a:xfrm>
            <a:off x="4792180" y="1523076"/>
            <a:ext cx="342592" cy="386192"/>
            <a:chOff x="4798006" y="1475451"/>
            <a:chExt cx="342592" cy="386192"/>
          </a:xfrm>
        </p:grpSpPr>
        <p:sp>
          <p:nvSpPr>
            <p:cNvPr id="3769" name="Google Shape;3769;p7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3" name="Google Shape;3783;p78"/>
          <p:cNvGrpSpPr/>
          <p:nvPr/>
        </p:nvGrpSpPr>
        <p:grpSpPr>
          <a:xfrm>
            <a:off x="5664686" y="1523414"/>
            <a:ext cx="235589" cy="385517"/>
            <a:chOff x="5654810" y="1476126"/>
            <a:chExt cx="235589" cy="385517"/>
          </a:xfrm>
        </p:grpSpPr>
        <p:sp>
          <p:nvSpPr>
            <p:cNvPr id="3784" name="Google Shape;3784;p78"/>
            <p:cNvSpPr/>
            <p:nvPr/>
          </p:nvSpPr>
          <p:spPr>
            <a:xfrm>
              <a:off x="5747567" y="1481927"/>
              <a:ext cx="120682" cy="226686"/>
            </a:xfrm>
            <a:custGeom>
              <a:avLst/>
              <a:gdLst/>
              <a:ahLst/>
              <a:cxnLst/>
              <a:rect l="l" t="t" r="r" b="b"/>
              <a:pathLst>
                <a:path w="4473" h="8402" extrusionOk="0">
                  <a:moveTo>
                    <a:pt x="707" y="0"/>
                  </a:moveTo>
                  <a:cubicBezTo>
                    <a:pt x="304" y="0"/>
                    <a:pt x="0" y="343"/>
                    <a:pt x="25" y="734"/>
                  </a:cubicBezTo>
                  <a:lnTo>
                    <a:pt x="64" y="1125"/>
                  </a:lnTo>
                  <a:cubicBezTo>
                    <a:pt x="76" y="1301"/>
                    <a:pt x="188" y="1465"/>
                    <a:pt x="352" y="1540"/>
                  </a:cubicBezTo>
                  <a:cubicBezTo>
                    <a:pt x="670" y="1707"/>
                    <a:pt x="898" y="2086"/>
                    <a:pt x="922" y="2541"/>
                  </a:cubicBezTo>
                  <a:cubicBezTo>
                    <a:pt x="946" y="2968"/>
                    <a:pt x="783" y="3347"/>
                    <a:pt x="504" y="3563"/>
                  </a:cubicBezTo>
                  <a:cubicBezTo>
                    <a:pt x="367" y="3663"/>
                    <a:pt x="276" y="3842"/>
                    <a:pt x="291" y="4017"/>
                  </a:cubicBezTo>
                  <a:lnTo>
                    <a:pt x="328" y="4524"/>
                  </a:lnTo>
                  <a:cubicBezTo>
                    <a:pt x="367" y="4863"/>
                    <a:pt x="504" y="5194"/>
                    <a:pt x="758" y="5433"/>
                  </a:cubicBezTo>
                  <a:lnTo>
                    <a:pt x="1325" y="6012"/>
                  </a:lnTo>
                  <a:cubicBezTo>
                    <a:pt x="1656" y="6343"/>
                    <a:pt x="1868" y="6770"/>
                    <a:pt x="1944" y="7225"/>
                  </a:cubicBezTo>
                  <a:lnTo>
                    <a:pt x="2147" y="8401"/>
                  </a:lnTo>
                  <a:lnTo>
                    <a:pt x="4472" y="8401"/>
                  </a:lnTo>
                  <a:lnTo>
                    <a:pt x="4105" y="6770"/>
                  </a:lnTo>
                  <a:cubicBezTo>
                    <a:pt x="4030" y="6418"/>
                    <a:pt x="3854" y="6088"/>
                    <a:pt x="3599" y="5812"/>
                  </a:cubicBezTo>
                  <a:lnTo>
                    <a:pt x="2853" y="5027"/>
                  </a:lnTo>
                  <a:cubicBezTo>
                    <a:pt x="2653" y="4800"/>
                    <a:pt x="2514" y="4524"/>
                    <a:pt x="2489" y="4220"/>
                  </a:cubicBezTo>
                  <a:lnTo>
                    <a:pt x="2110" y="607"/>
                  </a:lnTo>
                  <a:cubicBezTo>
                    <a:pt x="2071" y="267"/>
                    <a:pt x="1780" y="0"/>
                    <a:pt x="1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8"/>
            <p:cNvSpPr/>
            <p:nvPr/>
          </p:nvSpPr>
          <p:spPr>
            <a:xfrm>
              <a:off x="5797291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1" y="1"/>
                  </a:moveTo>
                  <a:lnTo>
                    <a:pt x="519" y="4788"/>
                  </a:lnTo>
                  <a:cubicBezTo>
                    <a:pt x="583" y="5470"/>
                    <a:pt x="1150" y="5976"/>
                    <a:pt x="1832" y="5976"/>
                  </a:cubicBezTo>
                  <a:cubicBezTo>
                    <a:pt x="2629" y="5976"/>
                    <a:pt x="3248" y="5282"/>
                    <a:pt x="3148" y="4485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8"/>
            <p:cNvSpPr/>
            <p:nvPr/>
          </p:nvSpPr>
          <p:spPr>
            <a:xfrm>
              <a:off x="5776840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80" y="1"/>
                    <a:pt x="1" y="392"/>
                    <a:pt x="1" y="859"/>
                  </a:cubicBezTo>
                  <a:cubicBezTo>
                    <a:pt x="1" y="1326"/>
                    <a:pt x="380" y="1717"/>
                    <a:pt x="859" y="1717"/>
                  </a:cubicBezTo>
                  <a:lnTo>
                    <a:pt x="3148" y="1717"/>
                  </a:lnTo>
                  <a:cubicBezTo>
                    <a:pt x="3615" y="1717"/>
                    <a:pt x="4006" y="1326"/>
                    <a:pt x="4006" y="859"/>
                  </a:cubicBezTo>
                  <a:cubicBezTo>
                    <a:pt x="4006" y="392"/>
                    <a:pt x="3615" y="1"/>
                    <a:pt x="3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8"/>
            <p:cNvSpPr/>
            <p:nvPr/>
          </p:nvSpPr>
          <p:spPr>
            <a:xfrm>
              <a:off x="5676637" y="1481927"/>
              <a:ext cx="121005" cy="226686"/>
            </a:xfrm>
            <a:custGeom>
              <a:avLst/>
              <a:gdLst/>
              <a:ahLst/>
              <a:cxnLst/>
              <a:rect l="l" t="t" r="r" b="b"/>
              <a:pathLst>
                <a:path w="4485" h="8402" extrusionOk="0">
                  <a:moveTo>
                    <a:pt x="3045" y="0"/>
                  </a:moveTo>
                  <a:cubicBezTo>
                    <a:pt x="2693" y="0"/>
                    <a:pt x="2402" y="267"/>
                    <a:pt x="2375" y="607"/>
                  </a:cubicBezTo>
                  <a:lnTo>
                    <a:pt x="1996" y="4220"/>
                  </a:lnTo>
                  <a:cubicBezTo>
                    <a:pt x="1959" y="4524"/>
                    <a:pt x="1832" y="4800"/>
                    <a:pt x="1632" y="5027"/>
                  </a:cubicBezTo>
                  <a:lnTo>
                    <a:pt x="874" y="5812"/>
                  </a:lnTo>
                  <a:cubicBezTo>
                    <a:pt x="619" y="6088"/>
                    <a:pt x="456" y="6418"/>
                    <a:pt x="368" y="6770"/>
                  </a:cubicBezTo>
                  <a:lnTo>
                    <a:pt x="1" y="8401"/>
                  </a:lnTo>
                  <a:lnTo>
                    <a:pt x="2326" y="8401"/>
                  </a:lnTo>
                  <a:lnTo>
                    <a:pt x="2526" y="7225"/>
                  </a:lnTo>
                  <a:cubicBezTo>
                    <a:pt x="2617" y="6770"/>
                    <a:pt x="2829" y="6343"/>
                    <a:pt x="3160" y="6012"/>
                  </a:cubicBezTo>
                  <a:lnTo>
                    <a:pt x="3727" y="5433"/>
                  </a:lnTo>
                  <a:cubicBezTo>
                    <a:pt x="3966" y="5194"/>
                    <a:pt x="4118" y="4863"/>
                    <a:pt x="4145" y="4524"/>
                  </a:cubicBezTo>
                  <a:lnTo>
                    <a:pt x="4182" y="4017"/>
                  </a:lnTo>
                  <a:cubicBezTo>
                    <a:pt x="4209" y="3842"/>
                    <a:pt x="4118" y="3663"/>
                    <a:pt x="3966" y="3563"/>
                  </a:cubicBezTo>
                  <a:cubicBezTo>
                    <a:pt x="3703" y="3347"/>
                    <a:pt x="3539" y="2968"/>
                    <a:pt x="3551" y="2541"/>
                  </a:cubicBezTo>
                  <a:cubicBezTo>
                    <a:pt x="3575" y="2086"/>
                    <a:pt x="3815" y="1707"/>
                    <a:pt x="4133" y="1540"/>
                  </a:cubicBezTo>
                  <a:cubicBezTo>
                    <a:pt x="4297" y="1465"/>
                    <a:pt x="4409" y="1301"/>
                    <a:pt x="4421" y="1125"/>
                  </a:cubicBezTo>
                  <a:lnTo>
                    <a:pt x="4448" y="734"/>
                  </a:lnTo>
                  <a:cubicBezTo>
                    <a:pt x="4485" y="343"/>
                    <a:pt x="4170" y="0"/>
                    <a:pt x="3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8"/>
            <p:cNvSpPr/>
            <p:nvPr/>
          </p:nvSpPr>
          <p:spPr>
            <a:xfrm>
              <a:off x="5660287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646" y="1"/>
                  </a:moveTo>
                  <a:lnTo>
                    <a:pt x="88" y="4485"/>
                  </a:lnTo>
                  <a:cubicBezTo>
                    <a:pt x="1" y="5282"/>
                    <a:pt x="619" y="5976"/>
                    <a:pt x="1416" y="5976"/>
                  </a:cubicBezTo>
                  <a:cubicBezTo>
                    <a:pt x="2086" y="5976"/>
                    <a:pt x="2653" y="5470"/>
                    <a:pt x="2729" y="4788"/>
                  </a:cubicBezTo>
                  <a:lnTo>
                    <a:pt x="32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8"/>
            <p:cNvSpPr/>
            <p:nvPr/>
          </p:nvSpPr>
          <p:spPr>
            <a:xfrm>
              <a:off x="5660287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92" y="1"/>
                    <a:pt x="1" y="392"/>
                    <a:pt x="1" y="859"/>
                  </a:cubicBezTo>
                  <a:cubicBezTo>
                    <a:pt x="1" y="1326"/>
                    <a:pt x="392" y="1717"/>
                    <a:pt x="859" y="1717"/>
                  </a:cubicBezTo>
                  <a:lnTo>
                    <a:pt x="3147" y="1717"/>
                  </a:lnTo>
                  <a:cubicBezTo>
                    <a:pt x="3614" y="1717"/>
                    <a:pt x="4005" y="1326"/>
                    <a:pt x="4005" y="859"/>
                  </a:cubicBezTo>
                  <a:cubicBezTo>
                    <a:pt x="4005" y="392"/>
                    <a:pt x="3614" y="1"/>
                    <a:pt x="3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8"/>
            <p:cNvSpPr/>
            <p:nvPr/>
          </p:nvSpPr>
          <p:spPr>
            <a:xfrm>
              <a:off x="5654810" y="1476126"/>
              <a:ext cx="235589" cy="385517"/>
            </a:xfrm>
            <a:custGeom>
              <a:avLst/>
              <a:gdLst/>
              <a:ahLst/>
              <a:cxnLst/>
              <a:rect l="l" t="t" r="r" b="b"/>
              <a:pathLst>
                <a:path w="8732" h="14289" extrusionOk="0">
                  <a:moveTo>
                    <a:pt x="5409" y="1504"/>
                  </a:moveTo>
                  <a:lnTo>
                    <a:pt x="5712" y="4460"/>
                  </a:lnTo>
                  <a:cubicBezTo>
                    <a:pt x="5749" y="4802"/>
                    <a:pt x="5900" y="5130"/>
                    <a:pt x="6140" y="5381"/>
                  </a:cubicBezTo>
                  <a:lnTo>
                    <a:pt x="6885" y="6179"/>
                  </a:lnTo>
                  <a:cubicBezTo>
                    <a:pt x="7113" y="6418"/>
                    <a:pt x="7264" y="6709"/>
                    <a:pt x="7340" y="7025"/>
                  </a:cubicBezTo>
                  <a:lnTo>
                    <a:pt x="5497" y="7025"/>
                  </a:lnTo>
                  <a:cubicBezTo>
                    <a:pt x="5382" y="6670"/>
                    <a:pt x="5182" y="6355"/>
                    <a:pt x="4915" y="6076"/>
                  </a:cubicBezTo>
                  <a:lnTo>
                    <a:pt x="4663" y="5824"/>
                  </a:lnTo>
                  <a:cubicBezTo>
                    <a:pt x="4663" y="5824"/>
                    <a:pt x="5130" y="5469"/>
                    <a:pt x="5170" y="4751"/>
                  </a:cubicBezTo>
                  <a:lnTo>
                    <a:pt x="5206" y="4257"/>
                  </a:lnTo>
                  <a:cubicBezTo>
                    <a:pt x="5218" y="4005"/>
                    <a:pt x="5118" y="3765"/>
                    <a:pt x="4903" y="3602"/>
                  </a:cubicBezTo>
                  <a:cubicBezTo>
                    <a:pt x="4687" y="3438"/>
                    <a:pt x="4548" y="3108"/>
                    <a:pt x="4575" y="2768"/>
                  </a:cubicBezTo>
                  <a:cubicBezTo>
                    <a:pt x="4600" y="2401"/>
                    <a:pt x="4775" y="2074"/>
                    <a:pt x="5042" y="1946"/>
                  </a:cubicBezTo>
                  <a:cubicBezTo>
                    <a:pt x="5218" y="1859"/>
                    <a:pt x="5357" y="1695"/>
                    <a:pt x="5409" y="1504"/>
                  </a:cubicBezTo>
                  <a:close/>
                  <a:moveTo>
                    <a:pt x="4360" y="6127"/>
                  </a:moveTo>
                  <a:cubicBezTo>
                    <a:pt x="4360" y="6127"/>
                    <a:pt x="4966" y="6606"/>
                    <a:pt x="5066" y="7076"/>
                  </a:cubicBezTo>
                  <a:cubicBezTo>
                    <a:pt x="4739" y="7176"/>
                    <a:pt x="4472" y="7440"/>
                    <a:pt x="4360" y="7770"/>
                  </a:cubicBezTo>
                  <a:cubicBezTo>
                    <a:pt x="4260" y="7440"/>
                    <a:pt x="3993" y="7176"/>
                    <a:pt x="3654" y="7076"/>
                  </a:cubicBezTo>
                  <a:cubicBezTo>
                    <a:pt x="3893" y="6470"/>
                    <a:pt x="4360" y="6127"/>
                    <a:pt x="4360" y="6127"/>
                  </a:cubicBezTo>
                  <a:close/>
                  <a:moveTo>
                    <a:pt x="3426" y="7455"/>
                  </a:moveTo>
                  <a:cubicBezTo>
                    <a:pt x="3742" y="7491"/>
                    <a:pt x="3993" y="7770"/>
                    <a:pt x="3993" y="8098"/>
                  </a:cubicBezTo>
                  <a:cubicBezTo>
                    <a:pt x="3993" y="8452"/>
                    <a:pt x="3702" y="8743"/>
                    <a:pt x="3350" y="8743"/>
                  </a:cubicBezTo>
                  <a:lnTo>
                    <a:pt x="1062" y="8743"/>
                  </a:lnTo>
                  <a:cubicBezTo>
                    <a:pt x="710" y="8743"/>
                    <a:pt x="419" y="8452"/>
                    <a:pt x="419" y="8098"/>
                  </a:cubicBezTo>
                  <a:cubicBezTo>
                    <a:pt x="419" y="7743"/>
                    <a:pt x="710" y="7455"/>
                    <a:pt x="1062" y="7455"/>
                  </a:cubicBezTo>
                  <a:close/>
                  <a:moveTo>
                    <a:pt x="3123" y="9159"/>
                  </a:moveTo>
                  <a:lnTo>
                    <a:pt x="2717" y="12873"/>
                  </a:lnTo>
                  <a:cubicBezTo>
                    <a:pt x="2668" y="13443"/>
                    <a:pt x="2186" y="13870"/>
                    <a:pt x="1619" y="13870"/>
                  </a:cubicBezTo>
                  <a:cubicBezTo>
                    <a:pt x="583" y="13846"/>
                    <a:pt x="470" y="12936"/>
                    <a:pt x="507" y="12609"/>
                  </a:cubicBezTo>
                  <a:lnTo>
                    <a:pt x="925" y="9159"/>
                  </a:lnTo>
                  <a:close/>
                  <a:moveTo>
                    <a:pt x="7671" y="7455"/>
                  </a:moveTo>
                  <a:cubicBezTo>
                    <a:pt x="8022" y="7455"/>
                    <a:pt x="8313" y="7743"/>
                    <a:pt x="8313" y="8098"/>
                  </a:cubicBezTo>
                  <a:cubicBezTo>
                    <a:pt x="8313" y="8452"/>
                    <a:pt x="8022" y="8743"/>
                    <a:pt x="7671" y="8743"/>
                  </a:cubicBezTo>
                  <a:cubicBezTo>
                    <a:pt x="7555" y="8743"/>
                    <a:pt x="7455" y="8844"/>
                    <a:pt x="7455" y="8956"/>
                  </a:cubicBezTo>
                  <a:cubicBezTo>
                    <a:pt x="7455" y="9054"/>
                    <a:pt x="7502" y="9170"/>
                    <a:pt x="7694" y="9170"/>
                  </a:cubicBezTo>
                  <a:cubicBezTo>
                    <a:pt x="7727" y="9170"/>
                    <a:pt x="7765" y="9166"/>
                    <a:pt x="7807" y="9159"/>
                  </a:cubicBezTo>
                  <a:lnTo>
                    <a:pt x="8225" y="12609"/>
                  </a:lnTo>
                  <a:cubicBezTo>
                    <a:pt x="8353" y="13655"/>
                    <a:pt x="7428" y="13870"/>
                    <a:pt x="7113" y="13870"/>
                  </a:cubicBezTo>
                  <a:cubicBezTo>
                    <a:pt x="6546" y="13870"/>
                    <a:pt x="6064" y="13443"/>
                    <a:pt x="6003" y="12873"/>
                  </a:cubicBezTo>
                  <a:lnTo>
                    <a:pt x="5609" y="9159"/>
                  </a:lnTo>
                  <a:lnTo>
                    <a:pt x="6761" y="9159"/>
                  </a:lnTo>
                  <a:cubicBezTo>
                    <a:pt x="6873" y="9159"/>
                    <a:pt x="6973" y="9071"/>
                    <a:pt x="6973" y="8956"/>
                  </a:cubicBezTo>
                  <a:cubicBezTo>
                    <a:pt x="6973" y="8844"/>
                    <a:pt x="6873" y="8743"/>
                    <a:pt x="6761" y="8743"/>
                  </a:cubicBezTo>
                  <a:lnTo>
                    <a:pt x="5382" y="8743"/>
                  </a:lnTo>
                  <a:cubicBezTo>
                    <a:pt x="5018" y="8743"/>
                    <a:pt x="4727" y="8452"/>
                    <a:pt x="4727" y="8098"/>
                  </a:cubicBezTo>
                  <a:cubicBezTo>
                    <a:pt x="4727" y="7743"/>
                    <a:pt x="5018" y="7455"/>
                    <a:pt x="5382" y="7455"/>
                  </a:cubicBezTo>
                  <a:close/>
                  <a:moveTo>
                    <a:pt x="3854" y="0"/>
                  </a:moveTo>
                  <a:cubicBezTo>
                    <a:pt x="3399" y="0"/>
                    <a:pt x="3020" y="343"/>
                    <a:pt x="2972" y="797"/>
                  </a:cubicBezTo>
                  <a:lnTo>
                    <a:pt x="2896" y="1543"/>
                  </a:lnTo>
                  <a:cubicBezTo>
                    <a:pt x="2881" y="1655"/>
                    <a:pt x="2972" y="1755"/>
                    <a:pt x="3084" y="1771"/>
                  </a:cubicBezTo>
                  <a:cubicBezTo>
                    <a:pt x="3091" y="1771"/>
                    <a:pt x="3098" y="1772"/>
                    <a:pt x="3105" y="1772"/>
                  </a:cubicBezTo>
                  <a:cubicBezTo>
                    <a:pt x="3211" y="1772"/>
                    <a:pt x="3300" y="1688"/>
                    <a:pt x="3311" y="1580"/>
                  </a:cubicBezTo>
                  <a:lnTo>
                    <a:pt x="3387" y="846"/>
                  </a:lnTo>
                  <a:cubicBezTo>
                    <a:pt x="3411" y="606"/>
                    <a:pt x="3614" y="419"/>
                    <a:pt x="3854" y="419"/>
                  </a:cubicBezTo>
                  <a:lnTo>
                    <a:pt x="4587" y="419"/>
                  </a:lnTo>
                  <a:cubicBezTo>
                    <a:pt x="4715" y="419"/>
                    <a:pt x="4839" y="482"/>
                    <a:pt x="4927" y="570"/>
                  </a:cubicBezTo>
                  <a:cubicBezTo>
                    <a:pt x="5018" y="670"/>
                    <a:pt x="5066" y="797"/>
                    <a:pt x="5054" y="922"/>
                  </a:cubicBezTo>
                  <a:lnTo>
                    <a:pt x="5018" y="1316"/>
                  </a:lnTo>
                  <a:cubicBezTo>
                    <a:pt x="5018" y="1428"/>
                    <a:pt x="4954" y="1516"/>
                    <a:pt x="4851" y="1568"/>
                  </a:cubicBezTo>
                  <a:cubicBezTo>
                    <a:pt x="4448" y="1771"/>
                    <a:pt x="4184" y="2225"/>
                    <a:pt x="4157" y="2741"/>
                  </a:cubicBezTo>
                  <a:cubicBezTo>
                    <a:pt x="4133" y="3223"/>
                    <a:pt x="4321" y="3690"/>
                    <a:pt x="4651" y="3941"/>
                  </a:cubicBezTo>
                  <a:cubicBezTo>
                    <a:pt x="4751" y="4005"/>
                    <a:pt x="4803" y="4120"/>
                    <a:pt x="4791" y="4220"/>
                  </a:cubicBezTo>
                  <a:lnTo>
                    <a:pt x="4751" y="4711"/>
                  </a:lnTo>
                  <a:cubicBezTo>
                    <a:pt x="4727" y="5015"/>
                    <a:pt x="4600" y="5293"/>
                    <a:pt x="4384" y="5497"/>
                  </a:cubicBezTo>
                  <a:lnTo>
                    <a:pt x="3817" y="6076"/>
                  </a:lnTo>
                  <a:cubicBezTo>
                    <a:pt x="3551" y="6355"/>
                    <a:pt x="3350" y="6670"/>
                    <a:pt x="3235" y="7025"/>
                  </a:cubicBezTo>
                  <a:lnTo>
                    <a:pt x="1392" y="7025"/>
                  </a:lnTo>
                  <a:cubicBezTo>
                    <a:pt x="1456" y="6709"/>
                    <a:pt x="1619" y="6418"/>
                    <a:pt x="1847" y="6179"/>
                  </a:cubicBezTo>
                  <a:lnTo>
                    <a:pt x="2593" y="5381"/>
                  </a:lnTo>
                  <a:cubicBezTo>
                    <a:pt x="2820" y="5130"/>
                    <a:pt x="2972" y="4802"/>
                    <a:pt x="3008" y="4460"/>
                  </a:cubicBezTo>
                  <a:lnTo>
                    <a:pt x="3223" y="2465"/>
                  </a:lnTo>
                  <a:cubicBezTo>
                    <a:pt x="3235" y="2338"/>
                    <a:pt x="3147" y="2238"/>
                    <a:pt x="3032" y="2225"/>
                  </a:cubicBezTo>
                  <a:cubicBezTo>
                    <a:pt x="3024" y="2224"/>
                    <a:pt x="3016" y="2224"/>
                    <a:pt x="3008" y="2224"/>
                  </a:cubicBezTo>
                  <a:cubicBezTo>
                    <a:pt x="2906" y="2224"/>
                    <a:pt x="2819" y="2309"/>
                    <a:pt x="2805" y="2413"/>
                  </a:cubicBezTo>
                  <a:lnTo>
                    <a:pt x="2593" y="4423"/>
                  </a:lnTo>
                  <a:cubicBezTo>
                    <a:pt x="2565" y="4675"/>
                    <a:pt x="2453" y="4914"/>
                    <a:pt x="2289" y="5090"/>
                  </a:cubicBezTo>
                  <a:lnTo>
                    <a:pt x="1531" y="5888"/>
                  </a:lnTo>
                  <a:cubicBezTo>
                    <a:pt x="1049" y="6342"/>
                    <a:pt x="949" y="7037"/>
                    <a:pt x="949" y="7037"/>
                  </a:cubicBezTo>
                  <a:cubicBezTo>
                    <a:pt x="419" y="7088"/>
                    <a:pt x="0" y="7543"/>
                    <a:pt x="0" y="8098"/>
                  </a:cubicBezTo>
                  <a:cubicBezTo>
                    <a:pt x="0" y="8489"/>
                    <a:pt x="204" y="8831"/>
                    <a:pt x="519" y="9019"/>
                  </a:cubicBezTo>
                  <a:lnTo>
                    <a:pt x="91" y="12557"/>
                  </a:lnTo>
                  <a:cubicBezTo>
                    <a:pt x="40" y="13000"/>
                    <a:pt x="140" y="14288"/>
                    <a:pt x="1619" y="14288"/>
                  </a:cubicBezTo>
                  <a:cubicBezTo>
                    <a:pt x="2402" y="14288"/>
                    <a:pt x="3059" y="13694"/>
                    <a:pt x="3135" y="12912"/>
                  </a:cubicBezTo>
                  <a:lnTo>
                    <a:pt x="3538" y="9147"/>
                  </a:lnTo>
                  <a:cubicBezTo>
                    <a:pt x="3930" y="9071"/>
                    <a:pt x="4245" y="8792"/>
                    <a:pt x="4360" y="8425"/>
                  </a:cubicBezTo>
                  <a:cubicBezTo>
                    <a:pt x="4487" y="8792"/>
                    <a:pt x="4803" y="9071"/>
                    <a:pt x="5182" y="9147"/>
                  </a:cubicBezTo>
                  <a:lnTo>
                    <a:pt x="5585" y="12912"/>
                  </a:lnTo>
                  <a:cubicBezTo>
                    <a:pt x="5673" y="13694"/>
                    <a:pt x="6331" y="14288"/>
                    <a:pt x="7113" y="14288"/>
                  </a:cubicBezTo>
                  <a:cubicBezTo>
                    <a:pt x="8401" y="14288"/>
                    <a:pt x="8732" y="13252"/>
                    <a:pt x="8641" y="12557"/>
                  </a:cubicBezTo>
                  <a:lnTo>
                    <a:pt x="8213" y="9019"/>
                  </a:lnTo>
                  <a:cubicBezTo>
                    <a:pt x="8517" y="8831"/>
                    <a:pt x="8732" y="8489"/>
                    <a:pt x="8732" y="8098"/>
                  </a:cubicBezTo>
                  <a:cubicBezTo>
                    <a:pt x="8732" y="7543"/>
                    <a:pt x="8313" y="7088"/>
                    <a:pt x="7771" y="7037"/>
                  </a:cubicBezTo>
                  <a:cubicBezTo>
                    <a:pt x="7771" y="7037"/>
                    <a:pt x="7746" y="6494"/>
                    <a:pt x="7189" y="5888"/>
                  </a:cubicBezTo>
                  <a:lnTo>
                    <a:pt x="6443" y="5090"/>
                  </a:lnTo>
                  <a:cubicBezTo>
                    <a:pt x="6267" y="4914"/>
                    <a:pt x="6167" y="4675"/>
                    <a:pt x="6128" y="4423"/>
                  </a:cubicBezTo>
                  <a:lnTo>
                    <a:pt x="5761" y="797"/>
                  </a:lnTo>
                  <a:cubicBezTo>
                    <a:pt x="5712" y="343"/>
                    <a:pt x="5333" y="0"/>
                    <a:pt x="48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8"/>
            <p:cNvSpPr/>
            <p:nvPr/>
          </p:nvSpPr>
          <p:spPr>
            <a:xfrm>
              <a:off x="5745516" y="1585233"/>
              <a:ext cx="34804" cy="35101"/>
            </a:xfrm>
            <a:custGeom>
              <a:avLst/>
              <a:gdLst/>
              <a:ahLst/>
              <a:cxnLst/>
              <a:rect l="l" t="t" r="r" b="b"/>
              <a:pathLst>
                <a:path w="1290" h="1301" extrusionOk="0">
                  <a:moveTo>
                    <a:pt x="643" y="416"/>
                  </a:moveTo>
                  <a:cubicBezTo>
                    <a:pt x="771" y="416"/>
                    <a:pt x="871" y="516"/>
                    <a:pt x="871" y="643"/>
                  </a:cubicBezTo>
                  <a:cubicBezTo>
                    <a:pt x="871" y="770"/>
                    <a:pt x="771" y="870"/>
                    <a:pt x="643" y="870"/>
                  </a:cubicBezTo>
                  <a:cubicBezTo>
                    <a:pt x="519" y="870"/>
                    <a:pt x="416" y="770"/>
                    <a:pt x="416" y="643"/>
                  </a:cubicBezTo>
                  <a:cubicBezTo>
                    <a:pt x="416" y="516"/>
                    <a:pt x="519" y="416"/>
                    <a:pt x="643" y="416"/>
                  </a:cubicBezTo>
                  <a:close/>
                  <a:moveTo>
                    <a:pt x="643" y="0"/>
                  </a:moveTo>
                  <a:cubicBezTo>
                    <a:pt x="292" y="0"/>
                    <a:pt x="1" y="288"/>
                    <a:pt x="1" y="643"/>
                  </a:cubicBezTo>
                  <a:cubicBezTo>
                    <a:pt x="1" y="998"/>
                    <a:pt x="292" y="1301"/>
                    <a:pt x="643" y="1301"/>
                  </a:cubicBezTo>
                  <a:cubicBezTo>
                    <a:pt x="998" y="1301"/>
                    <a:pt x="1289" y="998"/>
                    <a:pt x="1289" y="643"/>
                  </a:cubicBezTo>
                  <a:cubicBezTo>
                    <a:pt x="1289" y="288"/>
                    <a:pt x="998" y="0"/>
                    <a:pt x="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2" name="Google Shape;3792;p78"/>
          <p:cNvGrpSpPr/>
          <p:nvPr/>
        </p:nvGrpSpPr>
        <p:grpSpPr>
          <a:xfrm>
            <a:off x="6392674" y="1567418"/>
            <a:ext cx="386192" cy="297508"/>
            <a:chOff x="6393010" y="1520130"/>
            <a:chExt cx="386192" cy="297508"/>
          </a:xfrm>
        </p:grpSpPr>
        <p:sp>
          <p:nvSpPr>
            <p:cNvPr id="3793" name="Google Shape;3793;p7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7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7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7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7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7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7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7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7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7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78"/>
          <p:cNvGrpSpPr/>
          <p:nvPr/>
        </p:nvGrpSpPr>
        <p:grpSpPr>
          <a:xfrm>
            <a:off x="7216441" y="1523076"/>
            <a:ext cx="387487" cy="386192"/>
            <a:chOff x="7205890" y="1475451"/>
            <a:chExt cx="387487" cy="386192"/>
          </a:xfrm>
        </p:grpSpPr>
        <p:sp>
          <p:nvSpPr>
            <p:cNvPr id="3811" name="Google Shape;3811;p78"/>
            <p:cNvSpPr/>
            <p:nvPr/>
          </p:nvSpPr>
          <p:spPr>
            <a:xfrm>
              <a:off x="7355494" y="1539502"/>
              <a:ext cx="97533" cy="44355"/>
            </a:xfrm>
            <a:custGeom>
              <a:avLst/>
              <a:gdLst/>
              <a:ahLst/>
              <a:cxnLst/>
              <a:rect l="l" t="t" r="r" b="b"/>
              <a:pathLst>
                <a:path w="3615" h="1644" extrusionOk="0">
                  <a:moveTo>
                    <a:pt x="746" y="1"/>
                  </a:moveTo>
                  <a:cubicBezTo>
                    <a:pt x="343" y="1"/>
                    <a:pt x="1" y="331"/>
                    <a:pt x="1" y="734"/>
                  </a:cubicBezTo>
                  <a:lnTo>
                    <a:pt x="1" y="1644"/>
                  </a:lnTo>
                  <a:lnTo>
                    <a:pt x="3614" y="1644"/>
                  </a:lnTo>
                  <a:lnTo>
                    <a:pt x="3614" y="734"/>
                  </a:lnTo>
                  <a:cubicBezTo>
                    <a:pt x="3614" y="331"/>
                    <a:pt x="3284" y="1"/>
                    <a:pt x="2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8"/>
            <p:cNvSpPr/>
            <p:nvPr/>
          </p:nvSpPr>
          <p:spPr>
            <a:xfrm>
              <a:off x="724163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834" y="1"/>
                  </a:moveTo>
                  <a:lnTo>
                    <a:pt x="0" y="834"/>
                  </a:lnTo>
                  <a:lnTo>
                    <a:pt x="1125" y="1935"/>
                  </a:lnTo>
                  <a:lnTo>
                    <a:pt x="1859" y="1832"/>
                  </a:lnTo>
                  <a:lnTo>
                    <a:pt x="1947" y="1113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8"/>
            <p:cNvSpPr/>
            <p:nvPr/>
          </p:nvSpPr>
          <p:spPr>
            <a:xfrm>
              <a:off x="7212365" y="1481252"/>
              <a:ext cx="90653" cy="87253"/>
            </a:xfrm>
            <a:custGeom>
              <a:avLst/>
              <a:gdLst/>
              <a:ahLst/>
              <a:cxnLst/>
              <a:rect l="l" t="t" r="r" b="b"/>
              <a:pathLst>
                <a:path w="3360" h="3234" extrusionOk="0">
                  <a:moveTo>
                    <a:pt x="2628" y="0"/>
                  </a:moveTo>
                  <a:cubicBezTo>
                    <a:pt x="2454" y="0"/>
                    <a:pt x="2280" y="63"/>
                    <a:pt x="2147" y="189"/>
                  </a:cubicBezTo>
                  <a:lnTo>
                    <a:pt x="252" y="2084"/>
                  </a:lnTo>
                  <a:cubicBezTo>
                    <a:pt x="0" y="2351"/>
                    <a:pt x="0" y="2778"/>
                    <a:pt x="252" y="3045"/>
                  </a:cubicBezTo>
                  <a:cubicBezTo>
                    <a:pt x="385" y="3171"/>
                    <a:pt x="559" y="3234"/>
                    <a:pt x="733" y="3234"/>
                  </a:cubicBezTo>
                  <a:cubicBezTo>
                    <a:pt x="907" y="3234"/>
                    <a:pt x="1081" y="3171"/>
                    <a:pt x="1213" y="3045"/>
                  </a:cubicBezTo>
                  <a:lnTo>
                    <a:pt x="3108" y="1150"/>
                  </a:lnTo>
                  <a:cubicBezTo>
                    <a:pt x="3359" y="883"/>
                    <a:pt x="3359" y="456"/>
                    <a:pt x="3108" y="189"/>
                  </a:cubicBezTo>
                  <a:cubicBezTo>
                    <a:pt x="2976" y="63"/>
                    <a:pt x="2802" y="0"/>
                    <a:pt x="2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8"/>
            <p:cNvSpPr/>
            <p:nvPr/>
          </p:nvSpPr>
          <p:spPr>
            <a:xfrm>
              <a:off x="723958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304" y="0"/>
                    <a:pt x="1" y="303"/>
                    <a:pt x="1" y="670"/>
                  </a:cubicBezTo>
                  <a:cubicBezTo>
                    <a:pt x="1" y="1037"/>
                    <a:pt x="304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8"/>
            <p:cNvSpPr/>
            <p:nvPr/>
          </p:nvSpPr>
          <p:spPr>
            <a:xfrm>
              <a:off x="750509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1113" y="1"/>
                  </a:moveTo>
                  <a:lnTo>
                    <a:pt x="1" y="1113"/>
                  </a:lnTo>
                  <a:lnTo>
                    <a:pt x="88" y="1832"/>
                  </a:lnTo>
                  <a:lnTo>
                    <a:pt x="822" y="1935"/>
                  </a:lnTo>
                  <a:lnTo>
                    <a:pt x="1947" y="83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8"/>
            <p:cNvSpPr/>
            <p:nvPr/>
          </p:nvSpPr>
          <p:spPr>
            <a:xfrm>
              <a:off x="7495952" y="1481252"/>
              <a:ext cx="90977" cy="87253"/>
            </a:xfrm>
            <a:custGeom>
              <a:avLst/>
              <a:gdLst/>
              <a:ahLst/>
              <a:cxnLst/>
              <a:rect l="l" t="t" r="r" b="b"/>
              <a:pathLst>
                <a:path w="3372" h="3234" extrusionOk="0">
                  <a:moveTo>
                    <a:pt x="744" y="0"/>
                  </a:moveTo>
                  <a:cubicBezTo>
                    <a:pt x="571" y="0"/>
                    <a:pt x="397" y="63"/>
                    <a:pt x="264" y="189"/>
                  </a:cubicBezTo>
                  <a:cubicBezTo>
                    <a:pt x="0" y="456"/>
                    <a:pt x="0" y="883"/>
                    <a:pt x="264" y="1150"/>
                  </a:cubicBezTo>
                  <a:lnTo>
                    <a:pt x="2159" y="3045"/>
                  </a:lnTo>
                  <a:cubicBezTo>
                    <a:pt x="2292" y="3171"/>
                    <a:pt x="2466" y="3234"/>
                    <a:pt x="2639" y="3234"/>
                  </a:cubicBezTo>
                  <a:cubicBezTo>
                    <a:pt x="2813" y="3234"/>
                    <a:pt x="2986" y="3171"/>
                    <a:pt x="3120" y="3045"/>
                  </a:cubicBezTo>
                  <a:cubicBezTo>
                    <a:pt x="3371" y="2778"/>
                    <a:pt x="3371" y="2351"/>
                    <a:pt x="3120" y="2084"/>
                  </a:cubicBezTo>
                  <a:lnTo>
                    <a:pt x="1225" y="189"/>
                  </a:lnTo>
                  <a:cubicBezTo>
                    <a:pt x="1091" y="63"/>
                    <a:pt x="918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8"/>
            <p:cNvSpPr/>
            <p:nvPr/>
          </p:nvSpPr>
          <p:spPr>
            <a:xfrm>
              <a:off x="752349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292" y="0"/>
                    <a:pt x="1" y="303"/>
                    <a:pt x="1" y="670"/>
                  </a:cubicBezTo>
                  <a:cubicBezTo>
                    <a:pt x="1" y="1037"/>
                    <a:pt x="292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8"/>
            <p:cNvSpPr/>
            <p:nvPr/>
          </p:nvSpPr>
          <p:spPr>
            <a:xfrm>
              <a:off x="724163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1125" y="1"/>
                  </a:moveTo>
                  <a:lnTo>
                    <a:pt x="0" y="1098"/>
                  </a:lnTo>
                  <a:lnTo>
                    <a:pt x="834" y="1932"/>
                  </a:lnTo>
                  <a:lnTo>
                    <a:pt x="1947" y="822"/>
                  </a:lnTo>
                  <a:lnTo>
                    <a:pt x="1859" y="101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8"/>
            <p:cNvSpPr/>
            <p:nvPr/>
          </p:nvSpPr>
          <p:spPr>
            <a:xfrm>
              <a:off x="7212365" y="1768292"/>
              <a:ext cx="90653" cy="87469"/>
            </a:xfrm>
            <a:custGeom>
              <a:avLst/>
              <a:gdLst/>
              <a:ahLst/>
              <a:cxnLst/>
              <a:rect l="l" t="t" r="r" b="b"/>
              <a:pathLst>
                <a:path w="3360" h="3242" extrusionOk="0">
                  <a:moveTo>
                    <a:pt x="733" y="0"/>
                  </a:moveTo>
                  <a:cubicBezTo>
                    <a:pt x="559" y="0"/>
                    <a:pt x="385" y="67"/>
                    <a:pt x="252" y="200"/>
                  </a:cubicBezTo>
                  <a:cubicBezTo>
                    <a:pt x="0" y="464"/>
                    <a:pt x="0" y="895"/>
                    <a:pt x="252" y="1158"/>
                  </a:cubicBezTo>
                  <a:lnTo>
                    <a:pt x="2147" y="3041"/>
                  </a:lnTo>
                  <a:cubicBezTo>
                    <a:pt x="2280" y="3174"/>
                    <a:pt x="2454" y="3241"/>
                    <a:pt x="2628" y="3241"/>
                  </a:cubicBezTo>
                  <a:cubicBezTo>
                    <a:pt x="2802" y="3241"/>
                    <a:pt x="2976" y="3174"/>
                    <a:pt x="3108" y="3041"/>
                  </a:cubicBezTo>
                  <a:cubicBezTo>
                    <a:pt x="3359" y="2789"/>
                    <a:pt x="3359" y="2359"/>
                    <a:pt x="3108" y="2095"/>
                  </a:cubicBezTo>
                  <a:lnTo>
                    <a:pt x="1213" y="200"/>
                  </a:lnTo>
                  <a:cubicBezTo>
                    <a:pt x="1081" y="67"/>
                    <a:pt x="907" y="0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8"/>
            <p:cNvSpPr/>
            <p:nvPr/>
          </p:nvSpPr>
          <p:spPr>
            <a:xfrm>
              <a:off x="723958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304" y="0"/>
                    <a:pt x="1" y="303"/>
                    <a:pt x="1" y="682"/>
                  </a:cubicBezTo>
                  <a:cubicBezTo>
                    <a:pt x="1" y="1046"/>
                    <a:pt x="304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8"/>
            <p:cNvSpPr/>
            <p:nvPr/>
          </p:nvSpPr>
          <p:spPr>
            <a:xfrm>
              <a:off x="750509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822" y="1"/>
                  </a:moveTo>
                  <a:lnTo>
                    <a:pt x="88" y="101"/>
                  </a:lnTo>
                  <a:lnTo>
                    <a:pt x="1" y="822"/>
                  </a:lnTo>
                  <a:lnTo>
                    <a:pt x="1113" y="1932"/>
                  </a:lnTo>
                  <a:lnTo>
                    <a:pt x="1947" y="1098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8"/>
            <p:cNvSpPr/>
            <p:nvPr/>
          </p:nvSpPr>
          <p:spPr>
            <a:xfrm>
              <a:off x="7495952" y="1768292"/>
              <a:ext cx="90977" cy="87469"/>
            </a:xfrm>
            <a:custGeom>
              <a:avLst/>
              <a:gdLst/>
              <a:ahLst/>
              <a:cxnLst/>
              <a:rect l="l" t="t" r="r" b="b"/>
              <a:pathLst>
                <a:path w="3372" h="3242" extrusionOk="0">
                  <a:moveTo>
                    <a:pt x="2639" y="0"/>
                  </a:moveTo>
                  <a:cubicBezTo>
                    <a:pt x="2466" y="0"/>
                    <a:pt x="2292" y="67"/>
                    <a:pt x="2159" y="200"/>
                  </a:cubicBezTo>
                  <a:lnTo>
                    <a:pt x="264" y="2095"/>
                  </a:lnTo>
                  <a:cubicBezTo>
                    <a:pt x="0" y="2359"/>
                    <a:pt x="0" y="2789"/>
                    <a:pt x="264" y="3041"/>
                  </a:cubicBezTo>
                  <a:cubicBezTo>
                    <a:pt x="397" y="3174"/>
                    <a:pt x="571" y="3241"/>
                    <a:pt x="744" y="3241"/>
                  </a:cubicBezTo>
                  <a:cubicBezTo>
                    <a:pt x="918" y="3241"/>
                    <a:pt x="1091" y="3174"/>
                    <a:pt x="1225" y="3041"/>
                  </a:cubicBezTo>
                  <a:lnTo>
                    <a:pt x="3120" y="1158"/>
                  </a:lnTo>
                  <a:cubicBezTo>
                    <a:pt x="3371" y="895"/>
                    <a:pt x="3371" y="464"/>
                    <a:pt x="3120" y="200"/>
                  </a:cubicBezTo>
                  <a:cubicBezTo>
                    <a:pt x="2986" y="67"/>
                    <a:pt x="2813" y="0"/>
                    <a:pt x="2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8"/>
            <p:cNvSpPr/>
            <p:nvPr/>
          </p:nvSpPr>
          <p:spPr>
            <a:xfrm>
              <a:off x="752349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292" y="0"/>
                    <a:pt x="1" y="303"/>
                    <a:pt x="1" y="682"/>
                  </a:cubicBezTo>
                  <a:cubicBezTo>
                    <a:pt x="1" y="1046"/>
                    <a:pt x="292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8"/>
            <p:cNvSpPr/>
            <p:nvPr/>
          </p:nvSpPr>
          <p:spPr>
            <a:xfrm>
              <a:off x="7271991" y="1540905"/>
              <a:ext cx="255312" cy="255312"/>
            </a:xfrm>
            <a:custGeom>
              <a:avLst/>
              <a:gdLst/>
              <a:ahLst/>
              <a:cxnLst/>
              <a:rect l="l" t="t" r="r" b="b"/>
              <a:pathLst>
                <a:path w="9463" h="9463" extrusionOk="0">
                  <a:moveTo>
                    <a:pt x="822" y="0"/>
                  </a:moveTo>
                  <a:lnTo>
                    <a:pt x="0" y="822"/>
                  </a:lnTo>
                  <a:cubicBezTo>
                    <a:pt x="1328" y="3399"/>
                    <a:pt x="1328" y="6064"/>
                    <a:pt x="0" y="8641"/>
                  </a:cubicBezTo>
                  <a:lnTo>
                    <a:pt x="822" y="9462"/>
                  </a:lnTo>
                  <a:cubicBezTo>
                    <a:pt x="2110" y="8798"/>
                    <a:pt x="3421" y="8466"/>
                    <a:pt x="4731" y="8466"/>
                  </a:cubicBezTo>
                  <a:cubicBezTo>
                    <a:pt x="6042" y="8466"/>
                    <a:pt x="7352" y="8798"/>
                    <a:pt x="8641" y="9462"/>
                  </a:cubicBezTo>
                  <a:lnTo>
                    <a:pt x="9462" y="8641"/>
                  </a:lnTo>
                  <a:cubicBezTo>
                    <a:pt x="8137" y="6064"/>
                    <a:pt x="8137" y="3399"/>
                    <a:pt x="9462" y="822"/>
                  </a:cubicBezTo>
                  <a:lnTo>
                    <a:pt x="8641" y="0"/>
                  </a:lnTo>
                  <a:cubicBezTo>
                    <a:pt x="7352" y="657"/>
                    <a:pt x="6042" y="985"/>
                    <a:pt x="4731" y="985"/>
                  </a:cubicBezTo>
                  <a:cubicBezTo>
                    <a:pt x="3421" y="985"/>
                    <a:pt x="2110" y="657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8"/>
            <p:cNvSpPr/>
            <p:nvPr/>
          </p:nvSpPr>
          <p:spPr>
            <a:xfrm>
              <a:off x="7205890" y="1475451"/>
              <a:ext cx="387487" cy="386192"/>
            </a:xfrm>
            <a:custGeom>
              <a:avLst/>
              <a:gdLst/>
              <a:ahLst/>
              <a:cxnLst/>
              <a:rect l="l" t="t" r="r" b="b"/>
              <a:pathLst>
                <a:path w="14362" h="14314" extrusionOk="0">
                  <a:moveTo>
                    <a:pt x="2891" y="432"/>
                  </a:moveTo>
                  <a:cubicBezTo>
                    <a:pt x="2995" y="432"/>
                    <a:pt x="3105" y="464"/>
                    <a:pt x="3196" y="556"/>
                  </a:cubicBezTo>
                  <a:cubicBezTo>
                    <a:pt x="3423" y="783"/>
                    <a:pt x="3284" y="1126"/>
                    <a:pt x="3196" y="1214"/>
                  </a:cubicBezTo>
                  <a:lnTo>
                    <a:pt x="2781" y="1629"/>
                  </a:lnTo>
                  <a:cubicBezTo>
                    <a:pt x="2741" y="1477"/>
                    <a:pt x="2665" y="1326"/>
                    <a:pt x="2538" y="1214"/>
                  </a:cubicBezTo>
                  <a:cubicBezTo>
                    <a:pt x="2426" y="1086"/>
                    <a:pt x="2274" y="1010"/>
                    <a:pt x="2123" y="974"/>
                  </a:cubicBezTo>
                  <a:lnTo>
                    <a:pt x="2538" y="556"/>
                  </a:lnTo>
                  <a:cubicBezTo>
                    <a:pt x="2593" y="503"/>
                    <a:pt x="2736" y="432"/>
                    <a:pt x="2891" y="432"/>
                  </a:cubicBezTo>
                  <a:close/>
                  <a:moveTo>
                    <a:pt x="11482" y="416"/>
                  </a:moveTo>
                  <a:cubicBezTo>
                    <a:pt x="11638" y="416"/>
                    <a:pt x="11771" y="502"/>
                    <a:pt x="11824" y="556"/>
                  </a:cubicBezTo>
                  <a:lnTo>
                    <a:pt x="12240" y="974"/>
                  </a:lnTo>
                  <a:cubicBezTo>
                    <a:pt x="12088" y="1010"/>
                    <a:pt x="11936" y="1086"/>
                    <a:pt x="11824" y="1214"/>
                  </a:cubicBezTo>
                  <a:cubicBezTo>
                    <a:pt x="11697" y="1326"/>
                    <a:pt x="11621" y="1477"/>
                    <a:pt x="11585" y="1629"/>
                  </a:cubicBezTo>
                  <a:lnTo>
                    <a:pt x="11166" y="1214"/>
                  </a:lnTo>
                  <a:cubicBezTo>
                    <a:pt x="11078" y="1126"/>
                    <a:pt x="10903" y="822"/>
                    <a:pt x="11166" y="556"/>
                  </a:cubicBezTo>
                  <a:cubicBezTo>
                    <a:pt x="11271" y="452"/>
                    <a:pt x="11381" y="416"/>
                    <a:pt x="11482" y="416"/>
                  </a:cubicBezTo>
                  <a:close/>
                  <a:moveTo>
                    <a:pt x="1912" y="1370"/>
                  </a:moveTo>
                  <a:cubicBezTo>
                    <a:pt x="2046" y="1370"/>
                    <a:pt x="2173" y="1428"/>
                    <a:pt x="2250" y="1505"/>
                  </a:cubicBezTo>
                  <a:cubicBezTo>
                    <a:pt x="2426" y="1680"/>
                    <a:pt x="2426" y="1984"/>
                    <a:pt x="2250" y="2159"/>
                  </a:cubicBezTo>
                  <a:cubicBezTo>
                    <a:pt x="2161" y="2249"/>
                    <a:pt x="2040" y="2294"/>
                    <a:pt x="1920" y="2294"/>
                  </a:cubicBezTo>
                  <a:cubicBezTo>
                    <a:pt x="1800" y="2294"/>
                    <a:pt x="1680" y="2249"/>
                    <a:pt x="1592" y="2159"/>
                  </a:cubicBezTo>
                  <a:cubicBezTo>
                    <a:pt x="1416" y="1984"/>
                    <a:pt x="1416" y="1680"/>
                    <a:pt x="1592" y="1505"/>
                  </a:cubicBezTo>
                  <a:cubicBezTo>
                    <a:pt x="1689" y="1408"/>
                    <a:pt x="1803" y="1370"/>
                    <a:pt x="1912" y="1370"/>
                  </a:cubicBezTo>
                  <a:close/>
                  <a:moveTo>
                    <a:pt x="12443" y="1370"/>
                  </a:moveTo>
                  <a:cubicBezTo>
                    <a:pt x="12562" y="1370"/>
                    <a:pt x="12682" y="1415"/>
                    <a:pt x="12770" y="1505"/>
                  </a:cubicBezTo>
                  <a:cubicBezTo>
                    <a:pt x="12949" y="1680"/>
                    <a:pt x="12949" y="1984"/>
                    <a:pt x="12770" y="2159"/>
                  </a:cubicBezTo>
                  <a:cubicBezTo>
                    <a:pt x="12682" y="2249"/>
                    <a:pt x="12562" y="2294"/>
                    <a:pt x="12443" y="2294"/>
                  </a:cubicBezTo>
                  <a:cubicBezTo>
                    <a:pt x="12323" y="2294"/>
                    <a:pt x="12203" y="2249"/>
                    <a:pt x="12115" y="2159"/>
                  </a:cubicBezTo>
                  <a:cubicBezTo>
                    <a:pt x="11936" y="1984"/>
                    <a:pt x="11936" y="1680"/>
                    <a:pt x="12115" y="1505"/>
                  </a:cubicBezTo>
                  <a:cubicBezTo>
                    <a:pt x="12203" y="1415"/>
                    <a:pt x="12323" y="1370"/>
                    <a:pt x="12443" y="1370"/>
                  </a:cubicBezTo>
                  <a:close/>
                  <a:moveTo>
                    <a:pt x="2781" y="2223"/>
                  </a:moveTo>
                  <a:lnTo>
                    <a:pt x="2981" y="2426"/>
                  </a:lnTo>
                  <a:lnTo>
                    <a:pt x="2450" y="2957"/>
                  </a:lnTo>
                  <a:lnTo>
                    <a:pt x="2250" y="2754"/>
                  </a:lnTo>
                  <a:lnTo>
                    <a:pt x="2781" y="2223"/>
                  </a:lnTo>
                  <a:close/>
                  <a:moveTo>
                    <a:pt x="11585" y="2223"/>
                  </a:moveTo>
                  <a:lnTo>
                    <a:pt x="12115" y="2754"/>
                  </a:lnTo>
                  <a:lnTo>
                    <a:pt x="11912" y="2957"/>
                  </a:lnTo>
                  <a:lnTo>
                    <a:pt x="11382" y="2426"/>
                  </a:lnTo>
                  <a:lnTo>
                    <a:pt x="11585" y="2223"/>
                  </a:lnTo>
                  <a:close/>
                  <a:moveTo>
                    <a:pt x="1062" y="2035"/>
                  </a:moveTo>
                  <a:cubicBezTo>
                    <a:pt x="1098" y="2187"/>
                    <a:pt x="1174" y="2338"/>
                    <a:pt x="1301" y="2450"/>
                  </a:cubicBezTo>
                  <a:cubicBezTo>
                    <a:pt x="1416" y="2578"/>
                    <a:pt x="1568" y="2654"/>
                    <a:pt x="1720" y="2690"/>
                  </a:cubicBezTo>
                  <a:lnTo>
                    <a:pt x="1301" y="3108"/>
                  </a:lnTo>
                  <a:cubicBezTo>
                    <a:pt x="1213" y="3196"/>
                    <a:pt x="1094" y="3240"/>
                    <a:pt x="973" y="3240"/>
                  </a:cubicBezTo>
                  <a:cubicBezTo>
                    <a:pt x="853" y="3240"/>
                    <a:pt x="733" y="3196"/>
                    <a:pt x="643" y="3108"/>
                  </a:cubicBezTo>
                  <a:cubicBezTo>
                    <a:pt x="467" y="2933"/>
                    <a:pt x="467" y="2629"/>
                    <a:pt x="643" y="2450"/>
                  </a:cubicBezTo>
                  <a:lnTo>
                    <a:pt x="1062" y="2035"/>
                  </a:lnTo>
                  <a:close/>
                  <a:moveTo>
                    <a:pt x="13301" y="2035"/>
                  </a:moveTo>
                  <a:lnTo>
                    <a:pt x="13719" y="2450"/>
                  </a:lnTo>
                  <a:cubicBezTo>
                    <a:pt x="13895" y="2629"/>
                    <a:pt x="13895" y="2933"/>
                    <a:pt x="13719" y="3108"/>
                  </a:cubicBezTo>
                  <a:cubicBezTo>
                    <a:pt x="13631" y="3196"/>
                    <a:pt x="13511" y="3240"/>
                    <a:pt x="13391" y="3240"/>
                  </a:cubicBezTo>
                  <a:cubicBezTo>
                    <a:pt x="13271" y="3240"/>
                    <a:pt x="13151" y="3196"/>
                    <a:pt x="13061" y="3108"/>
                  </a:cubicBezTo>
                  <a:lnTo>
                    <a:pt x="12646" y="2690"/>
                  </a:lnTo>
                  <a:cubicBezTo>
                    <a:pt x="12797" y="2654"/>
                    <a:pt x="12949" y="2578"/>
                    <a:pt x="13061" y="2450"/>
                  </a:cubicBezTo>
                  <a:cubicBezTo>
                    <a:pt x="13189" y="2338"/>
                    <a:pt x="13264" y="2187"/>
                    <a:pt x="13301" y="2035"/>
                  </a:cubicBezTo>
                  <a:close/>
                  <a:moveTo>
                    <a:pt x="2450" y="11358"/>
                  </a:moveTo>
                  <a:lnTo>
                    <a:pt x="2981" y="11888"/>
                  </a:lnTo>
                  <a:lnTo>
                    <a:pt x="2781" y="12088"/>
                  </a:lnTo>
                  <a:lnTo>
                    <a:pt x="2250" y="11558"/>
                  </a:lnTo>
                  <a:lnTo>
                    <a:pt x="2450" y="11358"/>
                  </a:lnTo>
                  <a:close/>
                  <a:moveTo>
                    <a:pt x="11912" y="11358"/>
                  </a:moveTo>
                  <a:lnTo>
                    <a:pt x="12115" y="11558"/>
                  </a:lnTo>
                  <a:lnTo>
                    <a:pt x="11585" y="12088"/>
                  </a:lnTo>
                  <a:lnTo>
                    <a:pt x="11382" y="11888"/>
                  </a:lnTo>
                  <a:lnTo>
                    <a:pt x="11912" y="11358"/>
                  </a:lnTo>
                  <a:close/>
                  <a:moveTo>
                    <a:pt x="962" y="11060"/>
                  </a:moveTo>
                  <a:cubicBezTo>
                    <a:pt x="1118" y="11060"/>
                    <a:pt x="1247" y="11152"/>
                    <a:pt x="1301" y="11206"/>
                  </a:cubicBezTo>
                  <a:lnTo>
                    <a:pt x="1720" y="11621"/>
                  </a:lnTo>
                  <a:cubicBezTo>
                    <a:pt x="1568" y="11661"/>
                    <a:pt x="1416" y="11737"/>
                    <a:pt x="1301" y="11849"/>
                  </a:cubicBezTo>
                  <a:cubicBezTo>
                    <a:pt x="1174" y="11976"/>
                    <a:pt x="1098" y="12115"/>
                    <a:pt x="1062" y="12279"/>
                  </a:cubicBezTo>
                  <a:lnTo>
                    <a:pt x="643" y="11861"/>
                  </a:lnTo>
                  <a:cubicBezTo>
                    <a:pt x="467" y="11673"/>
                    <a:pt x="467" y="11382"/>
                    <a:pt x="643" y="11206"/>
                  </a:cubicBezTo>
                  <a:cubicBezTo>
                    <a:pt x="752" y="11097"/>
                    <a:pt x="862" y="11060"/>
                    <a:pt x="962" y="11060"/>
                  </a:cubicBezTo>
                  <a:close/>
                  <a:moveTo>
                    <a:pt x="13371" y="11065"/>
                  </a:moveTo>
                  <a:cubicBezTo>
                    <a:pt x="13528" y="11065"/>
                    <a:pt x="13666" y="11152"/>
                    <a:pt x="13719" y="11206"/>
                  </a:cubicBezTo>
                  <a:cubicBezTo>
                    <a:pt x="13895" y="11382"/>
                    <a:pt x="13895" y="11673"/>
                    <a:pt x="13719" y="11861"/>
                  </a:cubicBezTo>
                  <a:lnTo>
                    <a:pt x="13301" y="12279"/>
                  </a:lnTo>
                  <a:cubicBezTo>
                    <a:pt x="13264" y="12115"/>
                    <a:pt x="13189" y="11976"/>
                    <a:pt x="13061" y="11849"/>
                  </a:cubicBezTo>
                  <a:cubicBezTo>
                    <a:pt x="12949" y="11737"/>
                    <a:pt x="12797" y="11661"/>
                    <a:pt x="12646" y="11621"/>
                  </a:cubicBezTo>
                  <a:lnTo>
                    <a:pt x="13061" y="11206"/>
                  </a:lnTo>
                  <a:cubicBezTo>
                    <a:pt x="13161" y="11101"/>
                    <a:pt x="13270" y="11065"/>
                    <a:pt x="13371" y="11065"/>
                  </a:cubicBezTo>
                  <a:close/>
                  <a:moveTo>
                    <a:pt x="12456" y="12001"/>
                  </a:moveTo>
                  <a:cubicBezTo>
                    <a:pt x="12555" y="12001"/>
                    <a:pt x="12663" y="12039"/>
                    <a:pt x="12770" y="12152"/>
                  </a:cubicBezTo>
                  <a:cubicBezTo>
                    <a:pt x="13049" y="12431"/>
                    <a:pt x="12861" y="12722"/>
                    <a:pt x="12770" y="12810"/>
                  </a:cubicBezTo>
                  <a:cubicBezTo>
                    <a:pt x="12682" y="12898"/>
                    <a:pt x="12562" y="12942"/>
                    <a:pt x="12443" y="12942"/>
                  </a:cubicBezTo>
                  <a:cubicBezTo>
                    <a:pt x="12323" y="12942"/>
                    <a:pt x="12203" y="12898"/>
                    <a:pt x="12115" y="12810"/>
                  </a:cubicBezTo>
                  <a:cubicBezTo>
                    <a:pt x="11936" y="12634"/>
                    <a:pt x="11976" y="12291"/>
                    <a:pt x="12115" y="12152"/>
                  </a:cubicBezTo>
                  <a:cubicBezTo>
                    <a:pt x="12169" y="12098"/>
                    <a:pt x="12300" y="12001"/>
                    <a:pt x="12456" y="12001"/>
                  </a:cubicBezTo>
                  <a:close/>
                  <a:moveTo>
                    <a:pt x="1903" y="12018"/>
                  </a:moveTo>
                  <a:cubicBezTo>
                    <a:pt x="2058" y="12018"/>
                    <a:pt x="2195" y="12099"/>
                    <a:pt x="2250" y="12152"/>
                  </a:cubicBezTo>
                  <a:cubicBezTo>
                    <a:pt x="2426" y="12316"/>
                    <a:pt x="2426" y="12619"/>
                    <a:pt x="2250" y="12810"/>
                  </a:cubicBezTo>
                  <a:cubicBezTo>
                    <a:pt x="2162" y="12902"/>
                    <a:pt x="2044" y="12946"/>
                    <a:pt x="1926" y="12946"/>
                  </a:cubicBezTo>
                  <a:cubicBezTo>
                    <a:pt x="1804" y="12946"/>
                    <a:pt x="1682" y="12899"/>
                    <a:pt x="1592" y="12810"/>
                  </a:cubicBezTo>
                  <a:cubicBezTo>
                    <a:pt x="1504" y="12722"/>
                    <a:pt x="1341" y="12391"/>
                    <a:pt x="1592" y="12152"/>
                  </a:cubicBezTo>
                  <a:cubicBezTo>
                    <a:pt x="1692" y="12052"/>
                    <a:pt x="1801" y="12018"/>
                    <a:pt x="1903" y="12018"/>
                  </a:cubicBezTo>
                  <a:close/>
                  <a:moveTo>
                    <a:pt x="2781" y="12682"/>
                  </a:moveTo>
                  <a:lnTo>
                    <a:pt x="3196" y="13101"/>
                  </a:lnTo>
                  <a:cubicBezTo>
                    <a:pt x="3372" y="13277"/>
                    <a:pt x="3372" y="13568"/>
                    <a:pt x="3196" y="13756"/>
                  </a:cubicBezTo>
                  <a:cubicBezTo>
                    <a:pt x="3096" y="13857"/>
                    <a:pt x="2986" y="13892"/>
                    <a:pt x="2884" y="13892"/>
                  </a:cubicBezTo>
                  <a:cubicBezTo>
                    <a:pt x="2730" y="13892"/>
                    <a:pt x="2593" y="13810"/>
                    <a:pt x="2538" y="13756"/>
                  </a:cubicBezTo>
                  <a:lnTo>
                    <a:pt x="2123" y="13340"/>
                  </a:lnTo>
                  <a:cubicBezTo>
                    <a:pt x="2274" y="13301"/>
                    <a:pt x="2426" y="13225"/>
                    <a:pt x="2538" y="13101"/>
                  </a:cubicBezTo>
                  <a:cubicBezTo>
                    <a:pt x="2665" y="12986"/>
                    <a:pt x="2741" y="12834"/>
                    <a:pt x="2781" y="12682"/>
                  </a:cubicBezTo>
                  <a:close/>
                  <a:moveTo>
                    <a:pt x="11585" y="12682"/>
                  </a:moveTo>
                  <a:cubicBezTo>
                    <a:pt x="11621" y="12834"/>
                    <a:pt x="11697" y="12986"/>
                    <a:pt x="11824" y="13101"/>
                  </a:cubicBezTo>
                  <a:cubicBezTo>
                    <a:pt x="11936" y="13225"/>
                    <a:pt x="12088" y="13301"/>
                    <a:pt x="12240" y="13340"/>
                  </a:cubicBezTo>
                  <a:lnTo>
                    <a:pt x="11824" y="13756"/>
                  </a:lnTo>
                  <a:cubicBezTo>
                    <a:pt x="11724" y="13857"/>
                    <a:pt x="11614" y="13892"/>
                    <a:pt x="11512" y="13892"/>
                  </a:cubicBezTo>
                  <a:cubicBezTo>
                    <a:pt x="11356" y="13892"/>
                    <a:pt x="11219" y="13810"/>
                    <a:pt x="11166" y="13756"/>
                  </a:cubicBezTo>
                  <a:cubicBezTo>
                    <a:pt x="10991" y="13568"/>
                    <a:pt x="10991" y="13277"/>
                    <a:pt x="11166" y="13101"/>
                  </a:cubicBezTo>
                  <a:lnTo>
                    <a:pt x="11585" y="12682"/>
                  </a:lnTo>
                  <a:close/>
                  <a:moveTo>
                    <a:pt x="2869" y="1"/>
                  </a:moveTo>
                  <a:cubicBezTo>
                    <a:pt x="2629" y="1"/>
                    <a:pt x="2414" y="89"/>
                    <a:pt x="2250" y="265"/>
                  </a:cubicBezTo>
                  <a:lnTo>
                    <a:pt x="355" y="2159"/>
                  </a:lnTo>
                  <a:cubicBezTo>
                    <a:pt x="1" y="2502"/>
                    <a:pt x="1" y="3057"/>
                    <a:pt x="355" y="3399"/>
                  </a:cubicBezTo>
                  <a:cubicBezTo>
                    <a:pt x="519" y="3575"/>
                    <a:pt x="746" y="3663"/>
                    <a:pt x="974" y="3663"/>
                  </a:cubicBezTo>
                  <a:cubicBezTo>
                    <a:pt x="1201" y="3663"/>
                    <a:pt x="1429" y="3575"/>
                    <a:pt x="1592" y="3399"/>
                  </a:cubicBezTo>
                  <a:lnTo>
                    <a:pt x="1947" y="3057"/>
                  </a:lnTo>
                  <a:lnTo>
                    <a:pt x="2287" y="3387"/>
                  </a:lnTo>
                  <a:cubicBezTo>
                    <a:pt x="3248" y="5294"/>
                    <a:pt x="3475" y="7237"/>
                    <a:pt x="2969" y="9172"/>
                  </a:cubicBezTo>
                  <a:cubicBezTo>
                    <a:pt x="2932" y="9284"/>
                    <a:pt x="3008" y="9399"/>
                    <a:pt x="3108" y="9423"/>
                  </a:cubicBezTo>
                  <a:cubicBezTo>
                    <a:pt x="3129" y="9431"/>
                    <a:pt x="3149" y="9434"/>
                    <a:pt x="3170" y="9434"/>
                  </a:cubicBezTo>
                  <a:cubicBezTo>
                    <a:pt x="3260" y="9434"/>
                    <a:pt x="3342" y="9368"/>
                    <a:pt x="3372" y="9284"/>
                  </a:cubicBezTo>
                  <a:cubicBezTo>
                    <a:pt x="3902" y="7277"/>
                    <a:pt x="3675" y="5255"/>
                    <a:pt x="2705" y="3284"/>
                  </a:cubicBezTo>
                  <a:lnTo>
                    <a:pt x="3323" y="2678"/>
                  </a:lnTo>
                  <a:cubicBezTo>
                    <a:pt x="4585" y="3311"/>
                    <a:pt x="5888" y="3627"/>
                    <a:pt x="7177" y="3627"/>
                  </a:cubicBezTo>
                  <a:cubicBezTo>
                    <a:pt x="8477" y="3627"/>
                    <a:pt x="9778" y="3311"/>
                    <a:pt x="11042" y="2678"/>
                  </a:cubicBezTo>
                  <a:lnTo>
                    <a:pt x="11661" y="3284"/>
                  </a:lnTo>
                  <a:cubicBezTo>
                    <a:pt x="11027" y="4561"/>
                    <a:pt x="10712" y="5861"/>
                    <a:pt x="10712" y="7150"/>
                  </a:cubicBezTo>
                  <a:cubicBezTo>
                    <a:pt x="10712" y="8450"/>
                    <a:pt x="11027" y="9754"/>
                    <a:pt x="11661" y="11015"/>
                  </a:cubicBezTo>
                  <a:lnTo>
                    <a:pt x="11042" y="11633"/>
                  </a:lnTo>
                  <a:cubicBezTo>
                    <a:pt x="9778" y="11003"/>
                    <a:pt x="8477" y="10688"/>
                    <a:pt x="7177" y="10688"/>
                  </a:cubicBezTo>
                  <a:cubicBezTo>
                    <a:pt x="5888" y="10688"/>
                    <a:pt x="4585" y="11003"/>
                    <a:pt x="3323" y="11633"/>
                  </a:cubicBezTo>
                  <a:lnTo>
                    <a:pt x="2705" y="11015"/>
                  </a:lnTo>
                  <a:cubicBezTo>
                    <a:pt x="2856" y="10739"/>
                    <a:pt x="2981" y="10436"/>
                    <a:pt x="3084" y="10157"/>
                  </a:cubicBezTo>
                  <a:cubicBezTo>
                    <a:pt x="3132" y="10042"/>
                    <a:pt x="3069" y="9917"/>
                    <a:pt x="2969" y="9878"/>
                  </a:cubicBezTo>
                  <a:cubicBezTo>
                    <a:pt x="2944" y="9870"/>
                    <a:pt x="2919" y="9866"/>
                    <a:pt x="2895" y="9866"/>
                  </a:cubicBezTo>
                  <a:cubicBezTo>
                    <a:pt x="2809" y="9866"/>
                    <a:pt x="2730" y="9915"/>
                    <a:pt x="2690" y="10005"/>
                  </a:cubicBezTo>
                  <a:cubicBezTo>
                    <a:pt x="2578" y="10309"/>
                    <a:pt x="2438" y="10612"/>
                    <a:pt x="2287" y="10915"/>
                  </a:cubicBezTo>
                  <a:lnTo>
                    <a:pt x="1947" y="11254"/>
                  </a:lnTo>
                  <a:lnTo>
                    <a:pt x="1592" y="10903"/>
                  </a:lnTo>
                  <a:cubicBezTo>
                    <a:pt x="1429" y="10739"/>
                    <a:pt x="1213" y="10648"/>
                    <a:pt x="974" y="10648"/>
                  </a:cubicBezTo>
                  <a:cubicBezTo>
                    <a:pt x="734" y="10648"/>
                    <a:pt x="519" y="10739"/>
                    <a:pt x="355" y="10903"/>
                  </a:cubicBezTo>
                  <a:cubicBezTo>
                    <a:pt x="1" y="11254"/>
                    <a:pt x="1" y="11812"/>
                    <a:pt x="355" y="12152"/>
                  </a:cubicBezTo>
                  <a:lnTo>
                    <a:pt x="2250" y="14047"/>
                  </a:lnTo>
                  <a:cubicBezTo>
                    <a:pt x="2414" y="14210"/>
                    <a:pt x="2629" y="14313"/>
                    <a:pt x="2869" y="14313"/>
                  </a:cubicBezTo>
                  <a:cubicBezTo>
                    <a:pt x="3108" y="14313"/>
                    <a:pt x="3323" y="14210"/>
                    <a:pt x="3487" y="14047"/>
                  </a:cubicBezTo>
                  <a:cubicBezTo>
                    <a:pt x="3842" y="13707"/>
                    <a:pt x="3842" y="13149"/>
                    <a:pt x="3487" y="12798"/>
                  </a:cubicBezTo>
                  <a:lnTo>
                    <a:pt x="3069" y="12379"/>
                  </a:lnTo>
                  <a:lnTo>
                    <a:pt x="3399" y="12052"/>
                  </a:lnTo>
                  <a:cubicBezTo>
                    <a:pt x="4636" y="11421"/>
                    <a:pt x="5912" y="11103"/>
                    <a:pt x="7177" y="11103"/>
                  </a:cubicBezTo>
                  <a:cubicBezTo>
                    <a:pt x="8450" y="11103"/>
                    <a:pt x="9726" y="11421"/>
                    <a:pt x="10966" y="12064"/>
                  </a:cubicBezTo>
                  <a:lnTo>
                    <a:pt x="11294" y="12379"/>
                  </a:lnTo>
                  <a:lnTo>
                    <a:pt x="10875" y="12798"/>
                  </a:lnTo>
                  <a:cubicBezTo>
                    <a:pt x="10524" y="13149"/>
                    <a:pt x="10524" y="13707"/>
                    <a:pt x="10875" y="14047"/>
                  </a:cubicBezTo>
                  <a:cubicBezTo>
                    <a:pt x="11042" y="14210"/>
                    <a:pt x="11254" y="14313"/>
                    <a:pt x="11497" y="14313"/>
                  </a:cubicBezTo>
                  <a:cubicBezTo>
                    <a:pt x="11736" y="14313"/>
                    <a:pt x="11952" y="14210"/>
                    <a:pt x="12115" y="14047"/>
                  </a:cubicBezTo>
                  <a:lnTo>
                    <a:pt x="14010" y="12152"/>
                  </a:lnTo>
                  <a:cubicBezTo>
                    <a:pt x="14362" y="11812"/>
                    <a:pt x="14362" y="11254"/>
                    <a:pt x="14010" y="10903"/>
                  </a:cubicBezTo>
                  <a:cubicBezTo>
                    <a:pt x="13846" y="10739"/>
                    <a:pt x="13631" y="10648"/>
                    <a:pt x="13392" y="10648"/>
                  </a:cubicBezTo>
                  <a:cubicBezTo>
                    <a:pt x="13149" y="10648"/>
                    <a:pt x="12937" y="10739"/>
                    <a:pt x="12758" y="10903"/>
                  </a:cubicBezTo>
                  <a:lnTo>
                    <a:pt x="12418" y="11254"/>
                  </a:lnTo>
                  <a:lnTo>
                    <a:pt x="12076" y="10915"/>
                  </a:lnTo>
                  <a:cubicBezTo>
                    <a:pt x="11445" y="9678"/>
                    <a:pt x="11130" y="8414"/>
                    <a:pt x="11130" y="7150"/>
                  </a:cubicBezTo>
                  <a:cubicBezTo>
                    <a:pt x="11130" y="5901"/>
                    <a:pt x="11445" y="4624"/>
                    <a:pt x="12076" y="3399"/>
                  </a:cubicBezTo>
                  <a:lnTo>
                    <a:pt x="12418" y="3057"/>
                  </a:lnTo>
                  <a:lnTo>
                    <a:pt x="12758" y="3399"/>
                  </a:lnTo>
                  <a:cubicBezTo>
                    <a:pt x="12937" y="3575"/>
                    <a:pt x="13164" y="3663"/>
                    <a:pt x="13392" y="3663"/>
                  </a:cubicBezTo>
                  <a:cubicBezTo>
                    <a:pt x="13619" y="3663"/>
                    <a:pt x="13846" y="3575"/>
                    <a:pt x="14010" y="3399"/>
                  </a:cubicBezTo>
                  <a:cubicBezTo>
                    <a:pt x="14362" y="3057"/>
                    <a:pt x="14362" y="2502"/>
                    <a:pt x="14010" y="2159"/>
                  </a:cubicBezTo>
                  <a:lnTo>
                    <a:pt x="12115" y="265"/>
                  </a:lnTo>
                  <a:cubicBezTo>
                    <a:pt x="11952" y="89"/>
                    <a:pt x="11736" y="1"/>
                    <a:pt x="11497" y="1"/>
                  </a:cubicBezTo>
                  <a:cubicBezTo>
                    <a:pt x="11254" y="1"/>
                    <a:pt x="11042" y="89"/>
                    <a:pt x="10875" y="265"/>
                  </a:cubicBezTo>
                  <a:cubicBezTo>
                    <a:pt x="10699" y="431"/>
                    <a:pt x="10612" y="644"/>
                    <a:pt x="10612" y="886"/>
                  </a:cubicBezTo>
                  <a:cubicBezTo>
                    <a:pt x="10612" y="1126"/>
                    <a:pt x="10699" y="1341"/>
                    <a:pt x="10875" y="1505"/>
                  </a:cubicBezTo>
                  <a:lnTo>
                    <a:pt x="11294" y="1932"/>
                  </a:lnTo>
                  <a:lnTo>
                    <a:pt x="10966" y="2250"/>
                  </a:lnTo>
                  <a:cubicBezTo>
                    <a:pt x="9726" y="2881"/>
                    <a:pt x="8450" y="3208"/>
                    <a:pt x="7177" y="3208"/>
                  </a:cubicBezTo>
                  <a:cubicBezTo>
                    <a:pt x="6707" y="3208"/>
                    <a:pt x="6228" y="3160"/>
                    <a:pt x="5761" y="3069"/>
                  </a:cubicBezTo>
                  <a:cubicBezTo>
                    <a:pt x="5785" y="2793"/>
                    <a:pt x="6012" y="2578"/>
                    <a:pt x="6291" y="2578"/>
                  </a:cubicBezTo>
                  <a:lnTo>
                    <a:pt x="8414" y="2578"/>
                  </a:lnTo>
                  <a:cubicBezTo>
                    <a:pt x="8477" y="2578"/>
                    <a:pt x="8541" y="2590"/>
                    <a:pt x="8589" y="2614"/>
                  </a:cubicBezTo>
                  <a:cubicBezTo>
                    <a:pt x="8613" y="2622"/>
                    <a:pt x="8637" y="2626"/>
                    <a:pt x="8661" y="2626"/>
                  </a:cubicBezTo>
                  <a:cubicBezTo>
                    <a:pt x="8752" y="2626"/>
                    <a:pt x="8837" y="2569"/>
                    <a:pt x="8868" y="2490"/>
                  </a:cubicBezTo>
                  <a:cubicBezTo>
                    <a:pt x="8905" y="2375"/>
                    <a:pt x="8844" y="2250"/>
                    <a:pt x="8729" y="2211"/>
                  </a:cubicBezTo>
                  <a:cubicBezTo>
                    <a:pt x="8629" y="2175"/>
                    <a:pt x="8526" y="2159"/>
                    <a:pt x="8414" y="2159"/>
                  </a:cubicBezTo>
                  <a:lnTo>
                    <a:pt x="6291" y="2159"/>
                  </a:lnTo>
                  <a:cubicBezTo>
                    <a:pt x="5812" y="2159"/>
                    <a:pt x="5406" y="2514"/>
                    <a:pt x="5342" y="2981"/>
                  </a:cubicBezTo>
                  <a:cubicBezTo>
                    <a:pt x="4688" y="2829"/>
                    <a:pt x="4042" y="2578"/>
                    <a:pt x="3399" y="2250"/>
                  </a:cubicBezTo>
                  <a:lnTo>
                    <a:pt x="3069" y="1932"/>
                  </a:lnTo>
                  <a:lnTo>
                    <a:pt x="3487" y="1505"/>
                  </a:lnTo>
                  <a:cubicBezTo>
                    <a:pt x="3663" y="1341"/>
                    <a:pt x="3751" y="1126"/>
                    <a:pt x="3751" y="886"/>
                  </a:cubicBezTo>
                  <a:cubicBezTo>
                    <a:pt x="3751" y="644"/>
                    <a:pt x="3663" y="431"/>
                    <a:pt x="3487" y="265"/>
                  </a:cubicBezTo>
                  <a:cubicBezTo>
                    <a:pt x="3323" y="89"/>
                    <a:pt x="3108" y="1"/>
                    <a:pt x="2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8"/>
            <p:cNvSpPr/>
            <p:nvPr/>
          </p:nvSpPr>
          <p:spPr>
            <a:xfrm>
              <a:off x="7454726" y="1655084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12" y="0"/>
                  </a:moveTo>
                  <a:cubicBezTo>
                    <a:pt x="100" y="0"/>
                    <a:pt x="0" y="100"/>
                    <a:pt x="0" y="216"/>
                  </a:cubicBezTo>
                  <a:lnTo>
                    <a:pt x="0" y="555"/>
                  </a:lnTo>
                  <a:cubicBezTo>
                    <a:pt x="0" y="683"/>
                    <a:pt x="100" y="770"/>
                    <a:pt x="212" y="770"/>
                  </a:cubicBezTo>
                  <a:cubicBezTo>
                    <a:pt x="327" y="770"/>
                    <a:pt x="415" y="683"/>
                    <a:pt x="415" y="555"/>
                  </a:cubicBezTo>
                  <a:lnTo>
                    <a:pt x="415" y="216"/>
                  </a:lnTo>
                  <a:cubicBezTo>
                    <a:pt x="415" y="100"/>
                    <a:pt x="327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8"/>
            <p:cNvSpPr/>
            <p:nvPr/>
          </p:nvSpPr>
          <p:spPr>
            <a:xfrm>
              <a:off x="7332993" y="1655084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1" y="0"/>
                    <a:pt x="1" y="100"/>
                    <a:pt x="1" y="216"/>
                  </a:cubicBezTo>
                  <a:lnTo>
                    <a:pt x="1" y="555"/>
                  </a:lnTo>
                  <a:cubicBezTo>
                    <a:pt x="1" y="683"/>
                    <a:pt x="101" y="770"/>
                    <a:pt x="216" y="770"/>
                  </a:cubicBezTo>
                  <a:cubicBezTo>
                    <a:pt x="328" y="770"/>
                    <a:pt x="431" y="683"/>
                    <a:pt x="431" y="555"/>
                  </a:cubicBezTo>
                  <a:lnTo>
                    <a:pt x="431" y="216"/>
                  </a:lnTo>
                  <a:cubicBezTo>
                    <a:pt x="431" y="100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8"/>
            <p:cNvSpPr/>
            <p:nvPr/>
          </p:nvSpPr>
          <p:spPr>
            <a:xfrm>
              <a:off x="7375945" y="1664554"/>
              <a:ext cx="47377" cy="17132"/>
            </a:xfrm>
            <a:custGeom>
              <a:avLst/>
              <a:gdLst/>
              <a:ahLst/>
              <a:cxnLst/>
              <a:rect l="l" t="t" r="r" b="b"/>
              <a:pathLst>
                <a:path w="1756" h="635" extrusionOk="0">
                  <a:moveTo>
                    <a:pt x="239" y="0"/>
                  </a:moveTo>
                  <a:cubicBezTo>
                    <a:pt x="176" y="0"/>
                    <a:pt x="113" y="26"/>
                    <a:pt x="76" y="77"/>
                  </a:cubicBezTo>
                  <a:cubicBezTo>
                    <a:pt x="1" y="180"/>
                    <a:pt x="13" y="304"/>
                    <a:pt x="116" y="380"/>
                  </a:cubicBezTo>
                  <a:cubicBezTo>
                    <a:pt x="343" y="559"/>
                    <a:pt x="607" y="635"/>
                    <a:pt x="874" y="635"/>
                  </a:cubicBezTo>
                  <a:cubicBezTo>
                    <a:pt x="1150" y="635"/>
                    <a:pt x="1416" y="559"/>
                    <a:pt x="1644" y="380"/>
                  </a:cubicBezTo>
                  <a:cubicBezTo>
                    <a:pt x="1744" y="304"/>
                    <a:pt x="1756" y="180"/>
                    <a:pt x="1680" y="77"/>
                  </a:cubicBezTo>
                  <a:cubicBezTo>
                    <a:pt x="1643" y="26"/>
                    <a:pt x="1582" y="0"/>
                    <a:pt x="1519" y="0"/>
                  </a:cubicBezTo>
                  <a:cubicBezTo>
                    <a:pt x="1473" y="0"/>
                    <a:pt x="1427" y="14"/>
                    <a:pt x="1389" y="41"/>
                  </a:cubicBezTo>
                  <a:cubicBezTo>
                    <a:pt x="1237" y="160"/>
                    <a:pt x="1058" y="220"/>
                    <a:pt x="878" y="220"/>
                  </a:cubicBezTo>
                  <a:cubicBezTo>
                    <a:pt x="699" y="220"/>
                    <a:pt x="519" y="160"/>
                    <a:pt x="367" y="41"/>
                  </a:cubicBezTo>
                  <a:cubicBezTo>
                    <a:pt x="330" y="14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9" name="Google Shape;3829;p78"/>
          <p:cNvGrpSpPr/>
          <p:nvPr/>
        </p:nvGrpSpPr>
        <p:grpSpPr>
          <a:xfrm>
            <a:off x="8034015" y="1562103"/>
            <a:ext cx="385517" cy="308139"/>
            <a:chOff x="8020416" y="1515301"/>
            <a:chExt cx="385517" cy="308139"/>
          </a:xfrm>
        </p:grpSpPr>
        <p:sp>
          <p:nvSpPr>
            <p:cNvPr id="3830" name="Google Shape;3830;p7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4" name="Google Shape;3844;p78"/>
          <p:cNvGrpSpPr/>
          <p:nvPr/>
        </p:nvGrpSpPr>
        <p:grpSpPr>
          <a:xfrm>
            <a:off x="6392350" y="2169773"/>
            <a:ext cx="386839" cy="261085"/>
            <a:chOff x="6381813" y="2153648"/>
            <a:chExt cx="386839" cy="261085"/>
          </a:xfrm>
        </p:grpSpPr>
        <p:sp>
          <p:nvSpPr>
            <p:cNvPr id="3845" name="Google Shape;3845;p78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8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8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8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8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8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8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8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8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8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8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8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8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8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9" name="Google Shape;3859;p78"/>
          <p:cNvGrpSpPr/>
          <p:nvPr/>
        </p:nvGrpSpPr>
        <p:grpSpPr>
          <a:xfrm>
            <a:off x="1532672" y="2123858"/>
            <a:ext cx="386192" cy="316017"/>
            <a:chOff x="1527409" y="2076233"/>
            <a:chExt cx="386192" cy="316017"/>
          </a:xfrm>
        </p:grpSpPr>
        <p:sp>
          <p:nvSpPr>
            <p:cNvPr id="3860" name="Google Shape;3860;p78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8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8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8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8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8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8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8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8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8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8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1" name="Google Shape;3871;p78"/>
          <p:cNvGrpSpPr/>
          <p:nvPr/>
        </p:nvGrpSpPr>
        <p:grpSpPr>
          <a:xfrm>
            <a:off x="4029968" y="2107706"/>
            <a:ext cx="250563" cy="385220"/>
            <a:chOff x="4040731" y="2060513"/>
            <a:chExt cx="250563" cy="385220"/>
          </a:xfrm>
        </p:grpSpPr>
        <p:sp>
          <p:nvSpPr>
            <p:cNvPr id="3872" name="Google Shape;3872;p78"/>
            <p:cNvSpPr/>
            <p:nvPr/>
          </p:nvSpPr>
          <p:spPr>
            <a:xfrm>
              <a:off x="4046235" y="2200728"/>
              <a:ext cx="239582" cy="239286"/>
            </a:xfrm>
            <a:custGeom>
              <a:avLst/>
              <a:gdLst/>
              <a:ahLst/>
              <a:cxnLst/>
              <a:rect l="l" t="t" r="r" b="b"/>
              <a:pathLst>
                <a:path w="8880" h="8869" extrusionOk="0">
                  <a:moveTo>
                    <a:pt x="4432" y="1489"/>
                  </a:moveTo>
                  <a:cubicBezTo>
                    <a:pt x="6063" y="1489"/>
                    <a:pt x="7376" y="2817"/>
                    <a:pt x="7376" y="4433"/>
                  </a:cubicBezTo>
                  <a:cubicBezTo>
                    <a:pt x="7376" y="6049"/>
                    <a:pt x="6063" y="7377"/>
                    <a:pt x="4432" y="7377"/>
                  </a:cubicBezTo>
                  <a:cubicBezTo>
                    <a:pt x="2816" y="7377"/>
                    <a:pt x="1504" y="6049"/>
                    <a:pt x="1504" y="4433"/>
                  </a:cubicBezTo>
                  <a:cubicBezTo>
                    <a:pt x="1504" y="2817"/>
                    <a:pt x="2816" y="1489"/>
                    <a:pt x="4432" y="1489"/>
                  </a:cubicBezTo>
                  <a:close/>
                  <a:moveTo>
                    <a:pt x="4432" y="1"/>
                  </a:moveTo>
                  <a:cubicBezTo>
                    <a:pt x="1983" y="1"/>
                    <a:pt x="0" y="1983"/>
                    <a:pt x="0" y="4433"/>
                  </a:cubicBezTo>
                  <a:cubicBezTo>
                    <a:pt x="0" y="6883"/>
                    <a:pt x="1983" y="8868"/>
                    <a:pt x="4432" y="8868"/>
                  </a:cubicBezTo>
                  <a:cubicBezTo>
                    <a:pt x="6885" y="8868"/>
                    <a:pt x="8880" y="6883"/>
                    <a:pt x="8880" y="4433"/>
                  </a:cubicBezTo>
                  <a:cubicBezTo>
                    <a:pt x="8880" y="1983"/>
                    <a:pt x="6885" y="1"/>
                    <a:pt x="4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8"/>
            <p:cNvSpPr/>
            <p:nvPr/>
          </p:nvSpPr>
          <p:spPr>
            <a:xfrm>
              <a:off x="4144388" y="2104220"/>
              <a:ext cx="40902" cy="233863"/>
            </a:xfrm>
            <a:custGeom>
              <a:avLst/>
              <a:gdLst/>
              <a:ahLst/>
              <a:cxnLst/>
              <a:rect l="l" t="t" r="r" b="b"/>
              <a:pathLst>
                <a:path w="1516" h="8668" extrusionOk="0">
                  <a:moveTo>
                    <a:pt x="0" y="0"/>
                  </a:moveTo>
                  <a:lnTo>
                    <a:pt x="0" y="7910"/>
                  </a:lnTo>
                  <a:cubicBezTo>
                    <a:pt x="0" y="8325"/>
                    <a:pt x="340" y="8668"/>
                    <a:pt x="758" y="8668"/>
                  </a:cubicBezTo>
                  <a:cubicBezTo>
                    <a:pt x="1173" y="8668"/>
                    <a:pt x="1516" y="8325"/>
                    <a:pt x="1516" y="7910"/>
                  </a:cubicBezTo>
                  <a:lnTo>
                    <a:pt x="1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8"/>
            <p:cNvSpPr/>
            <p:nvPr/>
          </p:nvSpPr>
          <p:spPr>
            <a:xfrm>
              <a:off x="4132436" y="2153702"/>
              <a:ext cx="64806" cy="31351"/>
            </a:xfrm>
            <a:custGeom>
              <a:avLst/>
              <a:gdLst/>
              <a:ahLst/>
              <a:cxnLst/>
              <a:rect l="l" t="t" r="r" b="b"/>
              <a:pathLst>
                <a:path w="2402" h="1162" extrusionOk="0">
                  <a:moveTo>
                    <a:pt x="583" y="1"/>
                  </a:moveTo>
                  <a:cubicBezTo>
                    <a:pt x="252" y="1"/>
                    <a:pt x="0" y="264"/>
                    <a:pt x="0" y="580"/>
                  </a:cubicBezTo>
                  <a:cubicBezTo>
                    <a:pt x="0" y="895"/>
                    <a:pt x="252" y="1162"/>
                    <a:pt x="583" y="1162"/>
                  </a:cubicBezTo>
                  <a:lnTo>
                    <a:pt x="1819" y="1162"/>
                  </a:lnTo>
                  <a:cubicBezTo>
                    <a:pt x="2147" y="1162"/>
                    <a:pt x="2402" y="895"/>
                    <a:pt x="2402" y="580"/>
                  </a:cubicBezTo>
                  <a:cubicBezTo>
                    <a:pt x="2402" y="264"/>
                    <a:pt x="2147" y="1"/>
                    <a:pt x="1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8"/>
            <p:cNvSpPr/>
            <p:nvPr/>
          </p:nvSpPr>
          <p:spPr>
            <a:xfrm>
              <a:off x="4155585" y="2293512"/>
              <a:ext cx="94835" cy="74438"/>
            </a:xfrm>
            <a:custGeom>
              <a:avLst/>
              <a:gdLst/>
              <a:ahLst/>
              <a:cxnLst/>
              <a:rect l="l" t="t" r="r" b="b"/>
              <a:pathLst>
                <a:path w="3515" h="2759" extrusionOk="0">
                  <a:moveTo>
                    <a:pt x="559" y="0"/>
                  </a:moveTo>
                  <a:cubicBezTo>
                    <a:pt x="406" y="0"/>
                    <a:pt x="255" y="70"/>
                    <a:pt x="164" y="200"/>
                  </a:cubicBezTo>
                  <a:cubicBezTo>
                    <a:pt x="0" y="412"/>
                    <a:pt x="40" y="730"/>
                    <a:pt x="267" y="894"/>
                  </a:cubicBezTo>
                  <a:lnTo>
                    <a:pt x="2665" y="2661"/>
                  </a:lnTo>
                  <a:cubicBezTo>
                    <a:pt x="2752" y="2727"/>
                    <a:pt x="2855" y="2759"/>
                    <a:pt x="2958" y="2759"/>
                  </a:cubicBezTo>
                  <a:cubicBezTo>
                    <a:pt x="3111" y="2759"/>
                    <a:pt x="3263" y="2690"/>
                    <a:pt x="3363" y="2561"/>
                  </a:cubicBezTo>
                  <a:cubicBezTo>
                    <a:pt x="3514" y="2346"/>
                    <a:pt x="3475" y="2031"/>
                    <a:pt x="3247" y="1867"/>
                  </a:cubicBezTo>
                  <a:lnTo>
                    <a:pt x="846" y="97"/>
                  </a:lnTo>
                  <a:cubicBezTo>
                    <a:pt x="761" y="31"/>
                    <a:pt x="660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8"/>
            <p:cNvSpPr/>
            <p:nvPr/>
          </p:nvSpPr>
          <p:spPr>
            <a:xfrm>
              <a:off x="4192386" y="2338056"/>
              <a:ext cx="67504" cy="33077"/>
            </a:xfrm>
            <a:custGeom>
              <a:avLst/>
              <a:gdLst/>
              <a:ahLst/>
              <a:cxnLst/>
              <a:rect l="l" t="t" r="r" b="b"/>
              <a:pathLst>
                <a:path w="2502" h="1226" extrusionOk="0">
                  <a:moveTo>
                    <a:pt x="607" y="1"/>
                  </a:moveTo>
                  <a:cubicBezTo>
                    <a:pt x="267" y="1"/>
                    <a:pt x="1" y="277"/>
                    <a:pt x="1" y="619"/>
                  </a:cubicBezTo>
                  <a:cubicBezTo>
                    <a:pt x="1" y="959"/>
                    <a:pt x="267" y="1226"/>
                    <a:pt x="607" y="1226"/>
                  </a:cubicBezTo>
                  <a:lnTo>
                    <a:pt x="1895" y="1226"/>
                  </a:lnTo>
                  <a:cubicBezTo>
                    <a:pt x="2238" y="1226"/>
                    <a:pt x="2502" y="959"/>
                    <a:pt x="2502" y="619"/>
                  </a:cubicBezTo>
                  <a:cubicBezTo>
                    <a:pt x="2502" y="277"/>
                    <a:pt x="2238" y="1"/>
                    <a:pt x="1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8"/>
            <p:cNvSpPr/>
            <p:nvPr/>
          </p:nvSpPr>
          <p:spPr>
            <a:xfrm>
              <a:off x="4099062" y="2066070"/>
              <a:ext cx="133929" cy="64752"/>
            </a:xfrm>
            <a:custGeom>
              <a:avLst/>
              <a:gdLst/>
              <a:ahLst/>
              <a:cxnLst/>
              <a:rect l="l" t="t" r="r" b="b"/>
              <a:pathLst>
                <a:path w="4964" h="2400" extrusionOk="0">
                  <a:moveTo>
                    <a:pt x="857" y="0"/>
                  </a:moveTo>
                  <a:cubicBezTo>
                    <a:pt x="559" y="0"/>
                    <a:pt x="286" y="188"/>
                    <a:pt x="201" y="481"/>
                  </a:cubicBezTo>
                  <a:lnTo>
                    <a:pt x="88" y="923"/>
                  </a:lnTo>
                  <a:cubicBezTo>
                    <a:pt x="0" y="1239"/>
                    <a:pt x="125" y="1581"/>
                    <a:pt x="404" y="1745"/>
                  </a:cubicBezTo>
                  <a:cubicBezTo>
                    <a:pt x="871" y="2036"/>
                    <a:pt x="1629" y="2400"/>
                    <a:pt x="2474" y="2400"/>
                  </a:cubicBezTo>
                  <a:cubicBezTo>
                    <a:pt x="3335" y="2400"/>
                    <a:pt x="4093" y="2036"/>
                    <a:pt x="4548" y="1745"/>
                  </a:cubicBezTo>
                  <a:cubicBezTo>
                    <a:pt x="4836" y="1581"/>
                    <a:pt x="4963" y="1239"/>
                    <a:pt x="4875" y="923"/>
                  </a:cubicBezTo>
                  <a:lnTo>
                    <a:pt x="4748" y="481"/>
                  </a:lnTo>
                  <a:cubicBezTo>
                    <a:pt x="4665" y="188"/>
                    <a:pt x="4401" y="0"/>
                    <a:pt x="4105" y="0"/>
                  </a:cubicBezTo>
                  <a:cubicBezTo>
                    <a:pt x="4042" y="0"/>
                    <a:pt x="3978" y="8"/>
                    <a:pt x="3914" y="26"/>
                  </a:cubicBezTo>
                  <a:lnTo>
                    <a:pt x="2853" y="368"/>
                  </a:lnTo>
                  <a:cubicBezTo>
                    <a:pt x="2734" y="406"/>
                    <a:pt x="2608" y="425"/>
                    <a:pt x="2482" y="425"/>
                  </a:cubicBezTo>
                  <a:cubicBezTo>
                    <a:pt x="2355" y="425"/>
                    <a:pt x="2229" y="406"/>
                    <a:pt x="2108" y="368"/>
                  </a:cubicBezTo>
                  <a:lnTo>
                    <a:pt x="1046" y="26"/>
                  </a:lnTo>
                  <a:cubicBezTo>
                    <a:pt x="983" y="8"/>
                    <a:pt x="919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8"/>
            <p:cNvSpPr/>
            <p:nvPr/>
          </p:nvSpPr>
          <p:spPr>
            <a:xfrm>
              <a:off x="4040731" y="2060513"/>
              <a:ext cx="250563" cy="385220"/>
            </a:xfrm>
            <a:custGeom>
              <a:avLst/>
              <a:gdLst/>
              <a:ahLst/>
              <a:cxnLst/>
              <a:rect l="l" t="t" r="r" b="b"/>
              <a:pathLst>
                <a:path w="9287" h="14278" extrusionOk="0">
                  <a:moveTo>
                    <a:pt x="4042" y="2757"/>
                  </a:moveTo>
                  <a:cubicBezTo>
                    <a:pt x="4245" y="2797"/>
                    <a:pt x="4448" y="2821"/>
                    <a:pt x="4636" y="2821"/>
                  </a:cubicBezTo>
                  <a:cubicBezTo>
                    <a:pt x="4815" y="2821"/>
                    <a:pt x="4991" y="2797"/>
                    <a:pt x="5155" y="2772"/>
                  </a:cubicBezTo>
                  <a:lnTo>
                    <a:pt x="5155" y="3239"/>
                  </a:lnTo>
                  <a:lnTo>
                    <a:pt x="4042" y="3239"/>
                  </a:lnTo>
                  <a:lnTo>
                    <a:pt x="4042" y="2757"/>
                  </a:lnTo>
                  <a:close/>
                  <a:moveTo>
                    <a:pt x="5218" y="3667"/>
                  </a:moveTo>
                  <a:cubicBezTo>
                    <a:pt x="5422" y="3667"/>
                    <a:pt x="5597" y="3834"/>
                    <a:pt x="5597" y="4034"/>
                  </a:cubicBezTo>
                  <a:cubicBezTo>
                    <a:pt x="5597" y="4237"/>
                    <a:pt x="5422" y="4400"/>
                    <a:pt x="5218" y="4400"/>
                  </a:cubicBezTo>
                  <a:lnTo>
                    <a:pt x="3982" y="4400"/>
                  </a:lnTo>
                  <a:cubicBezTo>
                    <a:pt x="3766" y="4400"/>
                    <a:pt x="3603" y="4237"/>
                    <a:pt x="3603" y="4034"/>
                  </a:cubicBezTo>
                  <a:cubicBezTo>
                    <a:pt x="3603" y="3834"/>
                    <a:pt x="3766" y="3667"/>
                    <a:pt x="3982" y="3667"/>
                  </a:cubicBezTo>
                  <a:close/>
                  <a:moveTo>
                    <a:pt x="5155" y="4819"/>
                  </a:moveTo>
                  <a:lnTo>
                    <a:pt x="5155" y="8517"/>
                  </a:lnTo>
                  <a:cubicBezTo>
                    <a:pt x="5088" y="8481"/>
                    <a:pt x="4949" y="8427"/>
                    <a:pt x="4787" y="8427"/>
                  </a:cubicBezTo>
                  <a:cubicBezTo>
                    <a:pt x="4611" y="8427"/>
                    <a:pt x="4409" y="8491"/>
                    <a:pt x="4245" y="8708"/>
                  </a:cubicBezTo>
                  <a:cubicBezTo>
                    <a:pt x="4018" y="9024"/>
                    <a:pt x="4082" y="9466"/>
                    <a:pt x="4397" y="9694"/>
                  </a:cubicBezTo>
                  <a:lnTo>
                    <a:pt x="4839" y="10021"/>
                  </a:lnTo>
                  <a:cubicBezTo>
                    <a:pt x="4764" y="10061"/>
                    <a:pt x="4688" y="10085"/>
                    <a:pt x="4600" y="10085"/>
                  </a:cubicBezTo>
                  <a:cubicBezTo>
                    <a:pt x="4297" y="10085"/>
                    <a:pt x="4042" y="9833"/>
                    <a:pt x="4042" y="9530"/>
                  </a:cubicBezTo>
                  <a:lnTo>
                    <a:pt x="4042" y="4819"/>
                  </a:lnTo>
                  <a:close/>
                  <a:moveTo>
                    <a:pt x="5573" y="7065"/>
                  </a:moveTo>
                  <a:cubicBezTo>
                    <a:pt x="6646" y="7444"/>
                    <a:pt x="7377" y="8469"/>
                    <a:pt x="7377" y="9630"/>
                  </a:cubicBezTo>
                  <a:cubicBezTo>
                    <a:pt x="7377" y="9782"/>
                    <a:pt x="7365" y="9933"/>
                    <a:pt x="7341" y="10085"/>
                  </a:cubicBezTo>
                  <a:lnTo>
                    <a:pt x="5573" y="8808"/>
                  </a:lnTo>
                  <a:lnTo>
                    <a:pt x="5573" y="7065"/>
                  </a:lnTo>
                  <a:close/>
                  <a:moveTo>
                    <a:pt x="4795" y="8839"/>
                  </a:moveTo>
                  <a:cubicBezTo>
                    <a:pt x="4874" y="8839"/>
                    <a:pt x="4945" y="8877"/>
                    <a:pt x="4979" y="8896"/>
                  </a:cubicBezTo>
                  <a:lnTo>
                    <a:pt x="6583" y="10085"/>
                  </a:lnTo>
                  <a:lnTo>
                    <a:pt x="6228" y="10085"/>
                  </a:lnTo>
                  <a:cubicBezTo>
                    <a:pt x="6064" y="10085"/>
                    <a:pt x="5925" y="10124"/>
                    <a:pt x="5801" y="10212"/>
                  </a:cubicBezTo>
                  <a:lnTo>
                    <a:pt x="4648" y="9351"/>
                  </a:lnTo>
                  <a:cubicBezTo>
                    <a:pt x="4588" y="9315"/>
                    <a:pt x="4448" y="9151"/>
                    <a:pt x="4588" y="8960"/>
                  </a:cubicBezTo>
                  <a:cubicBezTo>
                    <a:pt x="4651" y="8867"/>
                    <a:pt x="4726" y="8839"/>
                    <a:pt x="4795" y="8839"/>
                  </a:cubicBezTo>
                  <a:close/>
                  <a:moveTo>
                    <a:pt x="7516" y="10503"/>
                  </a:moveTo>
                  <a:cubicBezTo>
                    <a:pt x="7732" y="10503"/>
                    <a:pt x="7923" y="10679"/>
                    <a:pt x="7923" y="10906"/>
                  </a:cubicBezTo>
                  <a:cubicBezTo>
                    <a:pt x="7923" y="11122"/>
                    <a:pt x="7732" y="11310"/>
                    <a:pt x="7516" y="11310"/>
                  </a:cubicBezTo>
                  <a:lnTo>
                    <a:pt x="6228" y="11310"/>
                  </a:lnTo>
                  <a:cubicBezTo>
                    <a:pt x="6001" y="11310"/>
                    <a:pt x="5825" y="11122"/>
                    <a:pt x="5825" y="10906"/>
                  </a:cubicBezTo>
                  <a:cubicBezTo>
                    <a:pt x="5825" y="10679"/>
                    <a:pt x="6001" y="10503"/>
                    <a:pt x="6228" y="10503"/>
                  </a:cubicBezTo>
                  <a:close/>
                  <a:moveTo>
                    <a:pt x="3627" y="7093"/>
                  </a:moveTo>
                  <a:lnTo>
                    <a:pt x="3627" y="9530"/>
                  </a:lnTo>
                  <a:cubicBezTo>
                    <a:pt x="3627" y="10061"/>
                    <a:pt x="4069" y="10503"/>
                    <a:pt x="4600" y="10503"/>
                  </a:cubicBezTo>
                  <a:cubicBezTo>
                    <a:pt x="4827" y="10503"/>
                    <a:pt x="5027" y="10427"/>
                    <a:pt x="5206" y="10288"/>
                  </a:cubicBezTo>
                  <a:lnTo>
                    <a:pt x="5509" y="10515"/>
                  </a:lnTo>
                  <a:cubicBezTo>
                    <a:pt x="5446" y="10627"/>
                    <a:pt x="5406" y="10767"/>
                    <a:pt x="5406" y="10906"/>
                  </a:cubicBezTo>
                  <a:cubicBezTo>
                    <a:pt x="5406" y="11361"/>
                    <a:pt x="5773" y="11728"/>
                    <a:pt x="6228" y="11728"/>
                  </a:cubicBezTo>
                  <a:lnTo>
                    <a:pt x="6392" y="11728"/>
                  </a:lnTo>
                  <a:cubicBezTo>
                    <a:pt x="5913" y="12131"/>
                    <a:pt x="5294" y="12359"/>
                    <a:pt x="4636" y="12359"/>
                  </a:cubicBezTo>
                  <a:cubicBezTo>
                    <a:pt x="3133" y="12359"/>
                    <a:pt x="1908" y="11134"/>
                    <a:pt x="1908" y="9630"/>
                  </a:cubicBezTo>
                  <a:cubicBezTo>
                    <a:pt x="1908" y="9036"/>
                    <a:pt x="2099" y="8469"/>
                    <a:pt x="2450" y="8002"/>
                  </a:cubicBezTo>
                  <a:cubicBezTo>
                    <a:pt x="2754" y="7596"/>
                    <a:pt x="3172" y="7281"/>
                    <a:pt x="3627" y="7093"/>
                  </a:cubicBezTo>
                  <a:close/>
                  <a:moveTo>
                    <a:pt x="3001" y="0"/>
                  </a:moveTo>
                  <a:cubicBezTo>
                    <a:pt x="2863" y="0"/>
                    <a:pt x="2722" y="36"/>
                    <a:pt x="2590" y="105"/>
                  </a:cubicBezTo>
                  <a:cubicBezTo>
                    <a:pt x="2375" y="220"/>
                    <a:pt x="2238" y="408"/>
                    <a:pt x="2162" y="635"/>
                  </a:cubicBezTo>
                  <a:lnTo>
                    <a:pt x="2047" y="1066"/>
                  </a:lnTo>
                  <a:cubicBezTo>
                    <a:pt x="1971" y="1332"/>
                    <a:pt x="2023" y="1620"/>
                    <a:pt x="2175" y="1848"/>
                  </a:cubicBezTo>
                  <a:cubicBezTo>
                    <a:pt x="2215" y="1913"/>
                    <a:pt x="2279" y="1946"/>
                    <a:pt x="2347" y="1946"/>
                  </a:cubicBezTo>
                  <a:cubicBezTo>
                    <a:pt x="2387" y="1946"/>
                    <a:pt x="2428" y="1935"/>
                    <a:pt x="2466" y="1911"/>
                  </a:cubicBezTo>
                  <a:cubicBezTo>
                    <a:pt x="2554" y="1848"/>
                    <a:pt x="2578" y="1711"/>
                    <a:pt x="2514" y="1620"/>
                  </a:cubicBezTo>
                  <a:cubicBezTo>
                    <a:pt x="2426" y="1496"/>
                    <a:pt x="2414" y="1332"/>
                    <a:pt x="2450" y="1181"/>
                  </a:cubicBezTo>
                  <a:lnTo>
                    <a:pt x="2566" y="750"/>
                  </a:lnTo>
                  <a:cubicBezTo>
                    <a:pt x="2602" y="623"/>
                    <a:pt x="2678" y="535"/>
                    <a:pt x="2793" y="471"/>
                  </a:cubicBezTo>
                  <a:cubicBezTo>
                    <a:pt x="2855" y="432"/>
                    <a:pt x="2927" y="412"/>
                    <a:pt x="3003" y="412"/>
                  </a:cubicBezTo>
                  <a:cubicBezTo>
                    <a:pt x="3050" y="412"/>
                    <a:pt x="3099" y="420"/>
                    <a:pt x="3148" y="435"/>
                  </a:cubicBezTo>
                  <a:lnTo>
                    <a:pt x="4209" y="775"/>
                  </a:lnTo>
                  <a:cubicBezTo>
                    <a:pt x="4353" y="819"/>
                    <a:pt x="4498" y="840"/>
                    <a:pt x="4643" y="840"/>
                  </a:cubicBezTo>
                  <a:cubicBezTo>
                    <a:pt x="4788" y="840"/>
                    <a:pt x="4933" y="819"/>
                    <a:pt x="5079" y="775"/>
                  </a:cubicBezTo>
                  <a:lnTo>
                    <a:pt x="6140" y="435"/>
                  </a:lnTo>
                  <a:cubicBezTo>
                    <a:pt x="6189" y="420"/>
                    <a:pt x="6235" y="412"/>
                    <a:pt x="6281" y="412"/>
                  </a:cubicBezTo>
                  <a:cubicBezTo>
                    <a:pt x="6354" y="412"/>
                    <a:pt x="6424" y="432"/>
                    <a:pt x="6495" y="471"/>
                  </a:cubicBezTo>
                  <a:cubicBezTo>
                    <a:pt x="6607" y="535"/>
                    <a:pt x="6683" y="623"/>
                    <a:pt x="6710" y="750"/>
                  </a:cubicBezTo>
                  <a:lnTo>
                    <a:pt x="6834" y="1181"/>
                  </a:lnTo>
                  <a:cubicBezTo>
                    <a:pt x="6898" y="1408"/>
                    <a:pt x="6798" y="1648"/>
                    <a:pt x="6607" y="1772"/>
                  </a:cubicBezTo>
                  <a:cubicBezTo>
                    <a:pt x="6140" y="2063"/>
                    <a:pt x="5434" y="2406"/>
                    <a:pt x="4636" y="2406"/>
                  </a:cubicBezTo>
                  <a:cubicBezTo>
                    <a:pt x="4169" y="2406"/>
                    <a:pt x="3663" y="2278"/>
                    <a:pt x="3160" y="2039"/>
                  </a:cubicBezTo>
                  <a:cubicBezTo>
                    <a:pt x="3126" y="2023"/>
                    <a:pt x="3090" y="2016"/>
                    <a:pt x="3057" y="2016"/>
                  </a:cubicBezTo>
                  <a:cubicBezTo>
                    <a:pt x="2977" y="2016"/>
                    <a:pt x="2905" y="2056"/>
                    <a:pt x="2869" y="2127"/>
                  </a:cubicBezTo>
                  <a:cubicBezTo>
                    <a:pt x="2829" y="2242"/>
                    <a:pt x="2869" y="2366"/>
                    <a:pt x="2969" y="2418"/>
                  </a:cubicBezTo>
                  <a:cubicBezTo>
                    <a:pt x="3196" y="2518"/>
                    <a:pt x="3412" y="2594"/>
                    <a:pt x="3627" y="2657"/>
                  </a:cubicBezTo>
                  <a:lnTo>
                    <a:pt x="3627" y="3327"/>
                  </a:lnTo>
                  <a:cubicBezTo>
                    <a:pt x="3360" y="3455"/>
                    <a:pt x="3184" y="3718"/>
                    <a:pt x="3184" y="4034"/>
                  </a:cubicBezTo>
                  <a:cubicBezTo>
                    <a:pt x="3184" y="4337"/>
                    <a:pt x="3360" y="4616"/>
                    <a:pt x="3627" y="4743"/>
                  </a:cubicBezTo>
                  <a:lnTo>
                    <a:pt x="3627" y="5095"/>
                  </a:lnTo>
                  <a:cubicBezTo>
                    <a:pt x="1517" y="5562"/>
                    <a:pt x="1" y="7456"/>
                    <a:pt x="1" y="9630"/>
                  </a:cubicBezTo>
                  <a:cubicBezTo>
                    <a:pt x="1" y="12195"/>
                    <a:pt x="2087" y="14278"/>
                    <a:pt x="4636" y="14278"/>
                  </a:cubicBezTo>
                  <a:cubicBezTo>
                    <a:pt x="7201" y="14278"/>
                    <a:pt x="9287" y="12195"/>
                    <a:pt x="9287" y="9630"/>
                  </a:cubicBezTo>
                  <a:cubicBezTo>
                    <a:pt x="9287" y="8848"/>
                    <a:pt x="9096" y="8078"/>
                    <a:pt x="8717" y="7408"/>
                  </a:cubicBezTo>
                  <a:cubicBezTo>
                    <a:pt x="8681" y="7336"/>
                    <a:pt x="8610" y="7297"/>
                    <a:pt x="8535" y="7297"/>
                  </a:cubicBezTo>
                  <a:cubicBezTo>
                    <a:pt x="8503" y="7297"/>
                    <a:pt x="8469" y="7304"/>
                    <a:pt x="8438" y="7320"/>
                  </a:cubicBezTo>
                  <a:cubicBezTo>
                    <a:pt x="8338" y="7368"/>
                    <a:pt x="8302" y="7496"/>
                    <a:pt x="8350" y="7608"/>
                  </a:cubicBezTo>
                  <a:cubicBezTo>
                    <a:pt x="8693" y="8214"/>
                    <a:pt x="8869" y="8924"/>
                    <a:pt x="8869" y="9630"/>
                  </a:cubicBezTo>
                  <a:cubicBezTo>
                    <a:pt x="8869" y="11967"/>
                    <a:pt x="6974" y="13862"/>
                    <a:pt x="4636" y="13862"/>
                  </a:cubicBezTo>
                  <a:cubicBezTo>
                    <a:pt x="2314" y="13862"/>
                    <a:pt x="419" y="11967"/>
                    <a:pt x="419" y="9630"/>
                  </a:cubicBezTo>
                  <a:cubicBezTo>
                    <a:pt x="419" y="7684"/>
                    <a:pt x="1756" y="5992"/>
                    <a:pt x="3627" y="5525"/>
                  </a:cubicBezTo>
                  <a:lnTo>
                    <a:pt x="3627" y="6650"/>
                  </a:lnTo>
                  <a:cubicBezTo>
                    <a:pt x="3033" y="6850"/>
                    <a:pt x="2502" y="7244"/>
                    <a:pt x="2123" y="7747"/>
                  </a:cubicBezTo>
                  <a:cubicBezTo>
                    <a:pt x="1708" y="8290"/>
                    <a:pt x="1492" y="8948"/>
                    <a:pt x="1492" y="9630"/>
                  </a:cubicBezTo>
                  <a:cubicBezTo>
                    <a:pt x="1492" y="11373"/>
                    <a:pt x="2905" y="12777"/>
                    <a:pt x="4636" y="12777"/>
                  </a:cubicBezTo>
                  <a:cubicBezTo>
                    <a:pt x="5546" y="12777"/>
                    <a:pt x="6392" y="12398"/>
                    <a:pt x="6998" y="11728"/>
                  </a:cubicBezTo>
                  <a:lnTo>
                    <a:pt x="7516" y="11728"/>
                  </a:lnTo>
                  <a:cubicBezTo>
                    <a:pt x="7971" y="11728"/>
                    <a:pt x="8338" y="11361"/>
                    <a:pt x="8338" y="10906"/>
                  </a:cubicBezTo>
                  <a:cubicBezTo>
                    <a:pt x="8338" y="10540"/>
                    <a:pt x="8086" y="10224"/>
                    <a:pt x="7756" y="10124"/>
                  </a:cubicBezTo>
                  <a:cubicBezTo>
                    <a:pt x="7783" y="9957"/>
                    <a:pt x="7795" y="9794"/>
                    <a:pt x="7795" y="9630"/>
                  </a:cubicBezTo>
                  <a:cubicBezTo>
                    <a:pt x="7795" y="8242"/>
                    <a:pt x="6886" y="7029"/>
                    <a:pt x="5573" y="6623"/>
                  </a:cubicBezTo>
                  <a:lnTo>
                    <a:pt x="5573" y="5501"/>
                  </a:lnTo>
                  <a:cubicBezTo>
                    <a:pt x="6468" y="5713"/>
                    <a:pt x="7289" y="6207"/>
                    <a:pt x="7895" y="6926"/>
                  </a:cubicBezTo>
                  <a:cubicBezTo>
                    <a:pt x="7921" y="6959"/>
                    <a:pt x="7988" y="7007"/>
                    <a:pt x="8063" y="7007"/>
                  </a:cubicBezTo>
                  <a:cubicBezTo>
                    <a:pt x="8103" y="7007"/>
                    <a:pt x="8147" y="6993"/>
                    <a:pt x="8186" y="6953"/>
                  </a:cubicBezTo>
                  <a:cubicBezTo>
                    <a:pt x="8274" y="6877"/>
                    <a:pt x="8287" y="6750"/>
                    <a:pt x="8211" y="6662"/>
                  </a:cubicBezTo>
                  <a:cubicBezTo>
                    <a:pt x="7529" y="5840"/>
                    <a:pt x="6595" y="5286"/>
                    <a:pt x="5573" y="5083"/>
                  </a:cubicBezTo>
                  <a:lnTo>
                    <a:pt x="5573" y="4743"/>
                  </a:lnTo>
                  <a:cubicBezTo>
                    <a:pt x="5825" y="4616"/>
                    <a:pt x="6013" y="4337"/>
                    <a:pt x="6013" y="4034"/>
                  </a:cubicBezTo>
                  <a:cubicBezTo>
                    <a:pt x="6013" y="3718"/>
                    <a:pt x="5837" y="3455"/>
                    <a:pt x="5573" y="3327"/>
                  </a:cubicBezTo>
                  <a:lnTo>
                    <a:pt x="5573" y="2681"/>
                  </a:lnTo>
                  <a:cubicBezTo>
                    <a:pt x="6076" y="2557"/>
                    <a:pt x="6507" y="2330"/>
                    <a:pt x="6822" y="2127"/>
                  </a:cubicBezTo>
                  <a:cubicBezTo>
                    <a:pt x="7177" y="1911"/>
                    <a:pt x="7353" y="1469"/>
                    <a:pt x="7241" y="1066"/>
                  </a:cubicBezTo>
                  <a:lnTo>
                    <a:pt x="7113" y="635"/>
                  </a:lnTo>
                  <a:cubicBezTo>
                    <a:pt x="7050" y="408"/>
                    <a:pt x="6898" y="220"/>
                    <a:pt x="6695" y="105"/>
                  </a:cubicBezTo>
                  <a:cubicBezTo>
                    <a:pt x="6565" y="36"/>
                    <a:pt x="6424" y="0"/>
                    <a:pt x="6282" y="0"/>
                  </a:cubicBezTo>
                  <a:cubicBezTo>
                    <a:pt x="6191" y="0"/>
                    <a:pt x="6101" y="15"/>
                    <a:pt x="6013" y="44"/>
                  </a:cubicBezTo>
                  <a:lnTo>
                    <a:pt x="4952" y="371"/>
                  </a:lnTo>
                  <a:cubicBezTo>
                    <a:pt x="4852" y="403"/>
                    <a:pt x="4748" y="419"/>
                    <a:pt x="4644" y="419"/>
                  </a:cubicBezTo>
                  <a:cubicBezTo>
                    <a:pt x="4539" y="419"/>
                    <a:pt x="4435" y="403"/>
                    <a:pt x="4333" y="371"/>
                  </a:cubicBezTo>
                  <a:lnTo>
                    <a:pt x="3260" y="44"/>
                  </a:lnTo>
                  <a:cubicBezTo>
                    <a:pt x="3176" y="15"/>
                    <a:pt x="3089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9" name="Google Shape;3879;p78"/>
          <p:cNvGrpSpPr/>
          <p:nvPr/>
        </p:nvGrpSpPr>
        <p:grpSpPr>
          <a:xfrm>
            <a:off x="723069" y="2754255"/>
            <a:ext cx="386165" cy="312482"/>
            <a:chOff x="718144" y="2701719"/>
            <a:chExt cx="386165" cy="312482"/>
          </a:xfrm>
        </p:grpSpPr>
        <p:sp>
          <p:nvSpPr>
            <p:cNvPr id="3880" name="Google Shape;3880;p7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4" name="Google Shape;3894;p78"/>
          <p:cNvGrpSpPr/>
          <p:nvPr/>
        </p:nvGrpSpPr>
        <p:grpSpPr>
          <a:xfrm>
            <a:off x="1532672" y="2751138"/>
            <a:ext cx="386192" cy="318715"/>
            <a:chOff x="1542221" y="2709166"/>
            <a:chExt cx="386192" cy="318715"/>
          </a:xfrm>
        </p:grpSpPr>
        <p:sp>
          <p:nvSpPr>
            <p:cNvPr id="3895" name="Google Shape;3895;p78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8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8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8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8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8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8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8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8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8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8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8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8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8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8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0" name="Google Shape;3910;p78"/>
          <p:cNvGrpSpPr/>
          <p:nvPr/>
        </p:nvGrpSpPr>
        <p:grpSpPr>
          <a:xfrm>
            <a:off x="3157016" y="2726465"/>
            <a:ext cx="393287" cy="368061"/>
            <a:chOff x="3165203" y="2684992"/>
            <a:chExt cx="393287" cy="368061"/>
          </a:xfrm>
        </p:grpSpPr>
        <p:sp>
          <p:nvSpPr>
            <p:cNvPr id="3911" name="Google Shape;3911;p78"/>
            <p:cNvSpPr/>
            <p:nvPr/>
          </p:nvSpPr>
          <p:spPr>
            <a:xfrm>
              <a:off x="3387438" y="2690550"/>
              <a:ext cx="119953" cy="72145"/>
            </a:xfrm>
            <a:custGeom>
              <a:avLst/>
              <a:gdLst/>
              <a:ahLst/>
              <a:cxnLst/>
              <a:rect l="l" t="t" r="r" b="b"/>
              <a:pathLst>
                <a:path w="4446" h="2674" extrusionOk="0">
                  <a:moveTo>
                    <a:pt x="2631" y="0"/>
                  </a:moveTo>
                  <a:cubicBezTo>
                    <a:pt x="2348" y="0"/>
                    <a:pt x="2042" y="29"/>
                    <a:pt x="1717" y="96"/>
                  </a:cubicBezTo>
                  <a:cubicBezTo>
                    <a:pt x="607" y="339"/>
                    <a:pt x="1" y="1233"/>
                    <a:pt x="1" y="1233"/>
                  </a:cubicBezTo>
                  <a:lnTo>
                    <a:pt x="2690" y="2673"/>
                  </a:lnTo>
                  <a:lnTo>
                    <a:pt x="4130" y="1233"/>
                  </a:lnTo>
                  <a:cubicBezTo>
                    <a:pt x="4445" y="918"/>
                    <a:pt x="4333" y="388"/>
                    <a:pt x="3915" y="224"/>
                  </a:cubicBezTo>
                  <a:cubicBezTo>
                    <a:pt x="3574" y="93"/>
                    <a:pt x="3139" y="0"/>
                    <a:pt x="2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8"/>
            <p:cNvSpPr/>
            <p:nvPr/>
          </p:nvSpPr>
          <p:spPr>
            <a:xfrm>
              <a:off x="3171328" y="2811744"/>
              <a:ext cx="239933" cy="235670"/>
            </a:xfrm>
            <a:custGeom>
              <a:avLst/>
              <a:gdLst/>
              <a:ahLst/>
              <a:cxnLst/>
              <a:rect l="l" t="t" r="r" b="b"/>
              <a:pathLst>
                <a:path w="8893" h="8735" extrusionOk="0">
                  <a:moveTo>
                    <a:pt x="6734" y="0"/>
                  </a:moveTo>
                  <a:lnTo>
                    <a:pt x="595" y="6140"/>
                  </a:lnTo>
                  <a:cubicBezTo>
                    <a:pt x="1" y="6734"/>
                    <a:pt x="1" y="7695"/>
                    <a:pt x="595" y="8289"/>
                  </a:cubicBezTo>
                  <a:cubicBezTo>
                    <a:pt x="892" y="8586"/>
                    <a:pt x="1280" y="8735"/>
                    <a:pt x="1668" y="8735"/>
                  </a:cubicBezTo>
                  <a:cubicBezTo>
                    <a:pt x="2056" y="8735"/>
                    <a:pt x="2444" y="8586"/>
                    <a:pt x="2742" y="8289"/>
                  </a:cubicBezTo>
                  <a:lnTo>
                    <a:pt x="8893" y="2150"/>
                  </a:lnTo>
                  <a:lnTo>
                    <a:pt x="67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8"/>
            <p:cNvSpPr/>
            <p:nvPr/>
          </p:nvSpPr>
          <p:spPr>
            <a:xfrm>
              <a:off x="3196203" y="2843472"/>
              <a:ext cx="183086" cy="181629"/>
            </a:xfrm>
            <a:custGeom>
              <a:avLst/>
              <a:gdLst/>
              <a:ahLst/>
              <a:cxnLst/>
              <a:rect l="l" t="t" r="r" b="b"/>
              <a:pathLst>
                <a:path w="6786" h="6732" extrusionOk="0">
                  <a:moveTo>
                    <a:pt x="5812" y="1"/>
                  </a:moveTo>
                  <a:lnTo>
                    <a:pt x="267" y="5558"/>
                  </a:lnTo>
                  <a:cubicBezTo>
                    <a:pt x="1" y="5825"/>
                    <a:pt x="1" y="6252"/>
                    <a:pt x="267" y="6531"/>
                  </a:cubicBezTo>
                  <a:cubicBezTo>
                    <a:pt x="399" y="6664"/>
                    <a:pt x="573" y="6731"/>
                    <a:pt x="746" y="6731"/>
                  </a:cubicBezTo>
                  <a:cubicBezTo>
                    <a:pt x="920" y="6731"/>
                    <a:pt x="1093" y="6664"/>
                    <a:pt x="1225" y="6531"/>
                  </a:cubicBezTo>
                  <a:lnTo>
                    <a:pt x="6786" y="974"/>
                  </a:lnTo>
                  <a:lnTo>
                    <a:pt x="5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8"/>
            <p:cNvSpPr/>
            <p:nvPr/>
          </p:nvSpPr>
          <p:spPr>
            <a:xfrm>
              <a:off x="3275309" y="2713968"/>
              <a:ext cx="277058" cy="191342"/>
            </a:xfrm>
            <a:custGeom>
              <a:avLst/>
              <a:gdLst/>
              <a:ahLst/>
              <a:cxnLst/>
              <a:rect l="l" t="t" r="r" b="b"/>
              <a:pathLst>
                <a:path w="10269" h="7092" extrusionOk="0">
                  <a:moveTo>
                    <a:pt x="4128" y="1"/>
                  </a:moveTo>
                  <a:cubicBezTo>
                    <a:pt x="3568" y="1"/>
                    <a:pt x="3006" y="215"/>
                    <a:pt x="2577" y="644"/>
                  </a:cubicBezTo>
                  <a:cubicBezTo>
                    <a:pt x="2577" y="644"/>
                    <a:pt x="0" y="2930"/>
                    <a:pt x="2577" y="5507"/>
                  </a:cubicBezTo>
                  <a:lnTo>
                    <a:pt x="3144" y="6077"/>
                  </a:lnTo>
                  <a:cubicBezTo>
                    <a:pt x="3814" y="6753"/>
                    <a:pt x="4696" y="7091"/>
                    <a:pt x="5577" y="7091"/>
                  </a:cubicBezTo>
                  <a:cubicBezTo>
                    <a:pt x="6458" y="7091"/>
                    <a:pt x="7338" y="6753"/>
                    <a:pt x="8007" y="6077"/>
                  </a:cubicBezTo>
                  <a:lnTo>
                    <a:pt x="9144" y="4940"/>
                  </a:lnTo>
                  <a:cubicBezTo>
                    <a:pt x="9574" y="4510"/>
                    <a:pt x="9890" y="3979"/>
                    <a:pt x="10041" y="3397"/>
                  </a:cubicBezTo>
                  <a:cubicBezTo>
                    <a:pt x="10269" y="2503"/>
                    <a:pt x="10117" y="1730"/>
                    <a:pt x="9917" y="1199"/>
                  </a:cubicBezTo>
                  <a:cubicBezTo>
                    <a:pt x="9825" y="946"/>
                    <a:pt x="9586" y="804"/>
                    <a:pt x="9342" y="804"/>
                  </a:cubicBezTo>
                  <a:cubicBezTo>
                    <a:pt x="9186" y="804"/>
                    <a:pt x="9027" y="862"/>
                    <a:pt x="8904" y="987"/>
                  </a:cubicBezTo>
                  <a:lnTo>
                    <a:pt x="7843" y="2048"/>
                  </a:lnTo>
                  <a:cubicBezTo>
                    <a:pt x="7736" y="2154"/>
                    <a:pt x="7597" y="2207"/>
                    <a:pt x="7458" y="2207"/>
                  </a:cubicBezTo>
                  <a:cubicBezTo>
                    <a:pt x="7320" y="2207"/>
                    <a:pt x="7181" y="2154"/>
                    <a:pt x="7073" y="2048"/>
                  </a:cubicBezTo>
                  <a:lnTo>
                    <a:pt x="5673" y="644"/>
                  </a:lnTo>
                  <a:cubicBezTo>
                    <a:pt x="5248" y="215"/>
                    <a:pt x="4689" y="1"/>
                    <a:pt x="4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8"/>
            <p:cNvSpPr/>
            <p:nvPr/>
          </p:nvSpPr>
          <p:spPr>
            <a:xfrm>
              <a:off x="3165203" y="2684992"/>
              <a:ext cx="393287" cy="368061"/>
            </a:xfrm>
            <a:custGeom>
              <a:avLst/>
              <a:gdLst/>
              <a:ahLst/>
              <a:cxnLst/>
              <a:rect l="l" t="t" r="r" b="b"/>
              <a:pathLst>
                <a:path w="14577" h="13642" extrusionOk="0">
                  <a:moveTo>
                    <a:pt x="10873" y="422"/>
                  </a:moveTo>
                  <a:cubicBezTo>
                    <a:pt x="11384" y="422"/>
                    <a:pt x="11794" y="525"/>
                    <a:pt x="12076" y="633"/>
                  </a:cubicBezTo>
                  <a:cubicBezTo>
                    <a:pt x="12215" y="681"/>
                    <a:pt x="12303" y="784"/>
                    <a:pt x="12330" y="924"/>
                  </a:cubicBezTo>
                  <a:cubicBezTo>
                    <a:pt x="12367" y="1060"/>
                    <a:pt x="12315" y="1188"/>
                    <a:pt x="12227" y="1288"/>
                  </a:cubicBezTo>
                  <a:lnTo>
                    <a:pt x="10927" y="2591"/>
                  </a:lnTo>
                  <a:lnTo>
                    <a:pt x="9905" y="1567"/>
                  </a:lnTo>
                  <a:cubicBezTo>
                    <a:pt x="9638" y="1303"/>
                    <a:pt x="9311" y="1112"/>
                    <a:pt x="8980" y="1000"/>
                  </a:cubicBezTo>
                  <a:cubicBezTo>
                    <a:pt x="9235" y="797"/>
                    <a:pt x="9575" y="606"/>
                    <a:pt x="10005" y="518"/>
                  </a:cubicBezTo>
                  <a:cubicBezTo>
                    <a:pt x="10319" y="450"/>
                    <a:pt x="10609" y="422"/>
                    <a:pt x="10873" y="422"/>
                  </a:cubicBezTo>
                  <a:close/>
                  <a:moveTo>
                    <a:pt x="5924" y="6038"/>
                  </a:moveTo>
                  <a:cubicBezTo>
                    <a:pt x="6000" y="6154"/>
                    <a:pt x="6088" y="6254"/>
                    <a:pt x="6176" y="6366"/>
                  </a:cubicBezTo>
                  <a:lnTo>
                    <a:pt x="4700" y="7857"/>
                  </a:lnTo>
                  <a:cubicBezTo>
                    <a:pt x="4612" y="7933"/>
                    <a:pt x="4612" y="8073"/>
                    <a:pt x="4700" y="8148"/>
                  </a:cubicBezTo>
                  <a:cubicBezTo>
                    <a:pt x="4738" y="8186"/>
                    <a:pt x="4791" y="8205"/>
                    <a:pt x="4845" y="8205"/>
                  </a:cubicBezTo>
                  <a:cubicBezTo>
                    <a:pt x="4899" y="8205"/>
                    <a:pt x="4953" y="8186"/>
                    <a:pt x="4991" y="8148"/>
                  </a:cubicBezTo>
                  <a:lnTo>
                    <a:pt x="6455" y="6684"/>
                  </a:lnTo>
                  <a:cubicBezTo>
                    <a:pt x="6479" y="6696"/>
                    <a:pt x="7113" y="7339"/>
                    <a:pt x="7125" y="7351"/>
                  </a:cubicBezTo>
                  <a:lnTo>
                    <a:pt x="2235" y="12253"/>
                  </a:lnTo>
                  <a:cubicBezTo>
                    <a:pt x="2141" y="12341"/>
                    <a:pt x="2018" y="12385"/>
                    <a:pt x="1895" y="12385"/>
                  </a:cubicBezTo>
                  <a:cubicBezTo>
                    <a:pt x="1772" y="12385"/>
                    <a:pt x="1648" y="12341"/>
                    <a:pt x="1553" y="12253"/>
                  </a:cubicBezTo>
                  <a:cubicBezTo>
                    <a:pt x="1377" y="12065"/>
                    <a:pt x="1377" y="11762"/>
                    <a:pt x="1553" y="11583"/>
                  </a:cubicBezTo>
                  <a:lnTo>
                    <a:pt x="4384" y="8755"/>
                  </a:lnTo>
                  <a:cubicBezTo>
                    <a:pt x="4460" y="8679"/>
                    <a:pt x="4460" y="8540"/>
                    <a:pt x="4384" y="8464"/>
                  </a:cubicBezTo>
                  <a:cubicBezTo>
                    <a:pt x="4346" y="8420"/>
                    <a:pt x="4293" y="8398"/>
                    <a:pt x="4239" y="8398"/>
                  </a:cubicBezTo>
                  <a:cubicBezTo>
                    <a:pt x="4185" y="8398"/>
                    <a:pt x="4131" y="8420"/>
                    <a:pt x="4093" y="8464"/>
                  </a:cubicBezTo>
                  <a:lnTo>
                    <a:pt x="1265" y="11280"/>
                  </a:lnTo>
                  <a:cubicBezTo>
                    <a:pt x="910" y="11635"/>
                    <a:pt x="910" y="12202"/>
                    <a:pt x="1265" y="12544"/>
                  </a:cubicBezTo>
                  <a:cubicBezTo>
                    <a:pt x="1441" y="12722"/>
                    <a:pt x="1668" y="12810"/>
                    <a:pt x="1895" y="12810"/>
                  </a:cubicBezTo>
                  <a:cubicBezTo>
                    <a:pt x="2123" y="12810"/>
                    <a:pt x="2350" y="12722"/>
                    <a:pt x="2526" y="12544"/>
                  </a:cubicBezTo>
                  <a:lnTo>
                    <a:pt x="7452" y="7630"/>
                  </a:lnTo>
                  <a:cubicBezTo>
                    <a:pt x="7568" y="7706"/>
                    <a:pt x="7680" y="7794"/>
                    <a:pt x="7807" y="7870"/>
                  </a:cubicBezTo>
                  <a:lnTo>
                    <a:pt x="2817" y="12848"/>
                  </a:lnTo>
                  <a:cubicBezTo>
                    <a:pt x="2564" y="13101"/>
                    <a:pt x="2229" y="13227"/>
                    <a:pt x="1894" y="13227"/>
                  </a:cubicBezTo>
                  <a:cubicBezTo>
                    <a:pt x="1560" y="13227"/>
                    <a:pt x="1225" y="13101"/>
                    <a:pt x="974" y="12848"/>
                  </a:cubicBezTo>
                  <a:cubicBezTo>
                    <a:pt x="455" y="12329"/>
                    <a:pt x="455" y="11495"/>
                    <a:pt x="974" y="10989"/>
                  </a:cubicBezTo>
                  <a:lnTo>
                    <a:pt x="5924" y="6038"/>
                  </a:lnTo>
                  <a:close/>
                  <a:moveTo>
                    <a:pt x="10869" y="0"/>
                  </a:moveTo>
                  <a:cubicBezTo>
                    <a:pt x="10580" y="0"/>
                    <a:pt x="10261" y="30"/>
                    <a:pt x="9917" y="102"/>
                  </a:cubicBezTo>
                  <a:cubicBezTo>
                    <a:pt x="9259" y="242"/>
                    <a:pt x="8768" y="594"/>
                    <a:pt x="8465" y="885"/>
                  </a:cubicBezTo>
                  <a:cubicBezTo>
                    <a:pt x="8378" y="875"/>
                    <a:pt x="8290" y="870"/>
                    <a:pt x="8203" y="870"/>
                  </a:cubicBezTo>
                  <a:cubicBezTo>
                    <a:pt x="7591" y="870"/>
                    <a:pt x="6983" y="1102"/>
                    <a:pt x="6519" y="1567"/>
                  </a:cubicBezTo>
                  <a:cubicBezTo>
                    <a:pt x="6419" y="1655"/>
                    <a:pt x="5342" y="2652"/>
                    <a:pt x="5306" y="4092"/>
                  </a:cubicBezTo>
                  <a:cubicBezTo>
                    <a:pt x="5282" y="4623"/>
                    <a:pt x="5418" y="5153"/>
                    <a:pt x="5697" y="5672"/>
                  </a:cubicBezTo>
                  <a:lnTo>
                    <a:pt x="671" y="10686"/>
                  </a:lnTo>
                  <a:cubicBezTo>
                    <a:pt x="1" y="11368"/>
                    <a:pt x="1" y="12469"/>
                    <a:pt x="671" y="13139"/>
                  </a:cubicBezTo>
                  <a:cubicBezTo>
                    <a:pt x="1012" y="13474"/>
                    <a:pt x="1453" y="13641"/>
                    <a:pt x="1895" y="13641"/>
                  </a:cubicBezTo>
                  <a:cubicBezTo>
                    <a:pt x="2337" y="13641"/>
                    <a:pt x="2779" y="13474"/>
                    <a:pt x="3120" y="13139"/>
                  </a:cubicBezTo>
                  <a:lnTo>
                    <a:pt x="8186" y="8061"/>
                  </a:lnTo>
                  <a:cubicBezTo>
                    <a:pt x="8501" y="8200"/>
                    <a:pt x="8829" y="8300"/>
                    <a:pt x="9171" y="8336"/>
                  </a:cubicBezTo>
                  <a:cubicBezTo>
                    <a:pt x="9181" y="8338"/>
                    <a:pt x="9191" y="8338"/>
                    <a:pt x="9200" y="8338"/>
                  </a:cubicBezTo>
                  <a:cubicBezTo>
                    <a:pt x="9303" y="8338"/>
                    <a:pt x="9400" y="8266"/>
                    <a:pt x="9411" y="8161"/>
                  </a:cubicBezTo>
                  <a:cubicBezTo>
                    <a:pt x="9423" y="8048"/>
                    <a:pt x="9347" y="7945"/>
                    <a:pt x="9235" y="7921"/>
                  </a:cubicBezTo>
                  <a:cubicBezTo>
                    <a:pt x="8526" y="7833"/>
                    <a:pt x="7883" y="7518"/>
                    <a:pt x="7377" y="7012"/>
                  </a:cubicBezTo>
                  <a:lnTo>
                    <a:pt x="6810" y="6442"/>
                  </a:lnTo>
                  <a:cubicBezTo>
                    <a:pt x="6064" y="5699"/>
                    <a:pt x="5697" y="4914"/>
                    <a:pt x="5721" y="4107"/>
                  </a:cubicBezTo>
                  <a:cubicBezTo>
                    <a:pt x="5761" y="2819"/>
                    <a:pt x="6782" y="1882"/>
                    <a:pt x="6798" y="1870"/>
                  </a:cubicBezTo>
                  <a:lnTo>
                    <a:pt x="6810" y="1870"/>
                  </a:lnTo>
                  <a:cubicBezTo>
                    <a:pt x="7195" y="1485"/>
                    <a:pt x="7703" y="1292"/>
                    <a:pt x="8212" y="1292"/>
                  </a:cubicBezTo>
                  <a:cubicBezTo>
                    <a:pt x="8720" y="1292"/>
                    <a:pt x="9229" y="1485"/>
                    <a:pt x="9614" y="1870"/>
                  </a:cubicBezTo>
                  <a:lnTo>
                    <a:pt x="11015" y="3274"/>
                  </a:lnTo>
                  <a:cubicBezTo>
                    <a:pt x="11160" y="3418"/>
                    <a:pt x="11353" y="3490"/>
                    <a:pt x="11545" y="3490"/>
                  </a:cubicBezTo>
                  <a:cubicBezTo>
                    <a:pt x="11738" y="3490"/>
                    <a:pt x="11930" y="3418"/>
                    <a:pt x="12076" y="3274"/>
                  </a:cubicBezTo>
                  <a:lnTo>
                    <a:pt x="13137" y="2212"/>
                  </a:lnTo>
                  <a:cubicBezTo>
                    <a:pt x="13220" y="2130"/>
                    <a:pt x="13324" y="2090"/>
                    <a:pt x="13427" y="2090"/>
                  </a:cubicBezTo>
                  <a:cubicBezTo>
                    <a:pt x="13453" y="2090"/>
                    <a:pt x="13479" y="2092"/>
                    <a:pt x="13504" y="2097"/>
                  </a:cubicBezTo>
                  <a:cubicBezTo>
                    <a:pt x="13643" y="2121"/>
                    <a:pt x="13755" y="2225"/>
                    <a:pt x="13807" y="2349"/>
                  </a:cubicBezTo>
                  <a:cubicBezTo>
                    <a:pt x="13971" y="2819"/>
                    <a:pt x="14134" y="3549"/>
                    <a:pt x="13922" y="4423"/>
                  </a:cubicBezTo>
                  <a:cubicBezTo>
                    <a:pt x="13783" y="4953"/>
                    <a:pt x="13492" y="5456"/>
                    <a:pt x="13088" y="5875"/>
                  </a:cubicBezTo>
                  <a:lnTo>
                    <a:pt x="11952" y="7012"/>
                  </a:lnTo>
                  <a:cubicBezTo>
                    <a:pt x="11433" y="7530"/>
                    <a:pt x="10775" y="7845"/>
                    <a:pt x="10042" y="7933"/>
                  </a:cubicBezTo>
                  <a:cubicBezTo>
                    <a:pt x="9929" y="7945"/>
                    <a:pt x="9854" y="8048"/>
                    <a:pt x="9866" y="8161"/>
                  </a:cubicBezTo>
                  <a:cubicBezTo>
                    <a:pt x="9877" y="8269"/>
                    <a:pt x="9968" y="8353"/>
                    <a:pt x="10072" y="8353"/>
                  </a:cubicBezTo>
                  <a:cubicBezTo>
                    <a:pt x="10079" y="8353"/>
                    <a:pt x="10086" y="8352"/>
                    <a:pt x="10093" y="8352"/>
                  </a:cubicBezTo>
                  <a:cubicBezTo>
                    <a:pt x="10915" y="8248"/>
                    <a:pt x="11660" y="7882"/>
                    <a:pt x="12240" y="7303"/>
                  </a:cubicBezTo>
                  <a:lnTo>
                    <a:pt x="13376" y="6166"/>
                  </a:lnTo>
                  <a:cubicBezTo>
                    <a:pt x="13846" y="5699"/>
                    <a:pt x="14174" y="5129"/>
                    <a:pt x="14325" y="4523"/>
                  </a:cubicBezTo>
                  <a:cubicBezTo>
                    <a:pt x="14577" y="3549"/>
                    <a:pt x="14389" y="2728"/>
                    <a:pt x="14198" y="2197"/>
                  </a:cubicBezTo>
                  <a:cubicBezTo>
                    <a:pt x="14098" y="1946"/>
                    <a:pt x="13871" y="1743"/>
                    <a:pt x="13592" y="1694"/>
                  </a:cubicBezTo>
                  <a:cubicBezTo>
                    <a:pt x="13531" y="1679"/>
                    <a:pt x="13469" y="1672"/>
                    <a:pt x="13406" y="1672"/>
                  </a:cubicBezTo>
                  <a:cubicBezTo>
                    <a:pt x="13199" y="1672"/>
                    <a:pt x="12993" y="1753"/>
                    <a:pt x="12846" y="1909"/>
                  </a:cubicBezTo>
                  <a:lnTo>
                    <a:pt x="11785" y="2970"/>
                  </a:lnTo>
                  <a:cubicBezTo>
                    <a:pt x="11709" y="3046"/>
                    <a:pt x="11633" y="3073"/>
                    <a:pt x="11561" y="3073"/>
                  </a:cubicBezTo>
                  <a:cubicBezTo>
                    <a:pt x="11372" y="3073"/>
                    <a:pt x="11218" y="2879"/>
                    <a:pt x="11218" y="2879"/>
                  </a:cubicBezTo>
                  <a:lnTo>
                    <a:pt x="12518" y="1591"/>
                  </a:lnTo>
                  <a:cubicBezTo>
                    <a:pt x="12722" y="1391"/>
                    <a:pt x="12797" y="1112"/>
                    <a:pt x="12746" y="833"/>
                  </a:cubicBezTo>
                  <a:cubicBezTo>
                    <a:pt x="12682" y="557"/>
                    <a:pt x="12494" y="342"/>
                    <a:pt x="12227" y="242"/>
                  </a:cubicBezTo>
                  <a:cubicBezTo>
                    <a:pt x="11902" y="115"/>
                    <a:pt x="11441" y="0"/>
                    <a:pt x="10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8"/>
            <p:cNvSpPr/>
            <p:nvPr/>
          </p:nvSpPr>
          <p:spPr>
            <a:xfrm>
              <a:off x="3356033" y="2771355"/>
              <a:ext cx="97856" cy="92811"/>
            </a:xfrm>
            <a:custGeom>
              <a:avLst/>
              <a:gdLst/>
              <a:ahLst/>
              <a:cxnLst/>
              <a:rect l="l" t="t" r="r" b="b"/>
              <a:pathLst>
                <a:path w="3627" h="3440" extrusionOk="0">
                  <a:moveTo>
                    <a:pt x="1049" y="1"/>
                  </a:moveTo>
                  <a:cubicBezTo>
                    <a:pt x="806" y="1"/>
                    <a:pt x="563" y="95"/>
                    <a:pt x="379" y="285"/>
                  </a:cubicBezTo>
                  <a:cubicBezTo>
                    <a:pt x="1" y="652"/>
                    <a:pt x="1" y="1258"/>
                    <a:pt x="379" y="1625"/>
                  </a:cubicBezTo>
                  <a:lnTo>
                    <a:pt x="1907" y="3165"/>
                  </a:lnTo>
                  <a:cubicBezTo>
                    <a:pt x="2091" y="3348"/>
                    <a:pt x="2334" y="3440"/>
                    <a:pt x="2579" y="3440"/>
                  </a:cubicBezTo>
                  <a:cubicBezTo>
                    <a:pt x="2824" y="3440"/>
                    <a:pt x="3070" y="3348"/>
                    <a:pt x="3260" y="3165"/>
                  </a:cubicBezTo>
                  <a:cubicBezTo>
                    <a:pt x="3626" y="2786"/>
                    <a:pt x="3626" y="2180"/>
                    <a:pt x="3260" y="1816"/>
                  </a:cubicBezTo>
                  <a:lnTo>
                    <a:pt x="1719" y="285"/>
                  </a:lnTo>
                  <a:cubicBezTo>
                    <a:pt x="1536" y="95"/>
                    <a:pt x="1293" y="1"/>
                    <a:pt x="1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8"/>
            <p:cNvSpPr/>
            <p:nvPr/>
          </p:nvSpPr>
          <p:spPr>
            <a:xfrm>
              <a:off x="3349908" y="2765743"/>
              <a:ext cx="110105" cy="103981"/>
            </a:xfrm>
            <a:custGeom>
              <a:avLst/>
              <a:gdLst/>
              <a:ahLst/>
              <a:cxnLst/>
              <a:rect l="l" t="t" r="r" b="b"/>
              <a:pathLst>
                <a:path w="4081" h="3854" extrusionOk="0">
                  <a:moveTo>
                    <a:pt x="1271" y="417"/>
                  </a:moveTo>
                  <a:cubicBezTo>
                    <a:pt x="1396" y="417"/>
                    <a:pt x="1520" y="448"/>
                    <a:pt x="1631" y="508"/>
                  </a:cubicBezTo>
                  <a:lnTo>
                    <a:pt x="619" y="1517"/>
                  </a:lnTo>
                  <a:cubicBezTo>
                    <a:pt x="467" y="1239"/>
                    <a:pt x="506" y="872"/>
                    <a:pt x="746" y="632"/>
                  </a:cubicBezTo>
                  <a:cubicBezTo>
                    <a:pt x="890" y="488"/>
                    <a:pt x="1081" y="417"/>
                    <a:pt x="1271" y="417"/>
                  </a:cubicBezTo>
                  <a:close/>
                  <a:moveTo>
                    <a:pt x="1946" y="784"/>
                  </a:moveTo>
                  <a:lnTo>
                    <a:pt x="2186" y="1023"/>
                  </a:lnTo>
                  <a:lnTo>
                    <a:pt x="1137" y="2072"/>
                  </a:lnTo>
                  <a:lnTo>
                    <a:pt x="898" y="1833"/>
                  </a:lnTo>
                  <a:lnTo>
                    <a:pt x="1946" y="784"/>
                  </a:lnTo>
                  <a:close/>
                  <a:moveTo>
                    <a:pt x="2477" y="1314"/>
                  </a:moveTo>
                  <a:lnTo>
                    <a:pt x="2653" y="1493"/>
                  </a:lnTo>
                  <a:lnTo>
                    <a:pt x="1604" y="2539"/>
                  </a:lnTo>
                  <a:lnTo>
                    <a:pt x="1428" y="2363"/>
                  </a:lnTo>
                  <a:lnTo>
                    <a:pt x="2477" y="1314"/>
                  </a:lnTo>
                  <a:close/>
                  <a:moveTo>
                    <a:pt x="2956" y="1781"/>
                  </a:moveTo>
                  <a:lnTo>
                    <a:pt x="3183" y="2024"/>
                  </a:lnTo>
                  <a:lnTo>
                    <a:pt x="2134" y="3070"/>
                  </a:lnTo>
                  <a:lnTo>
                    <a:pt x="1895" y="2842"/>
                  </a:lnTo>
                  <a:lnTo>
                    <a:pt x="2956" y="1781"/>
                  </a:lnTo>
                  <a:close/>
                  <a:moveTo>
                    <a:pt x="3462" y="2339"/>
                  </a:moveTo>
                  <a:lnTo>
                    <a:pt x="3462" y="2339"/>
                  </a:lnTo>
                  <a:cubicBezTo>
                    <a:pt x="3614" y="2615"/>
                    <a:pt x="3575" y="2982"/>
                    <a:pt x="3335" y="3221"/>
                  </a:cubicBezTo>
                  <a:cubicBezTo>
                    <a:pt x="3190" y="3368"/>
                    <a:pt x="2999" y="3439"/>
                    <a:pt x="2809" y="3439"/>
                  </a:cubicBezTo>
                  <a:cubicBezTo>
                    <a:pt x="2685" y="3439"/>
                    <a:pt x="2562" y="3409"/>
                    <a:pt x="2453" y="3349"/>
                  </a:cubicBezTo>
                  <a:lnTo>
                    <a:pt x="3462" y="2339"/>
                  </a:lnTo>
                  <a:close/>
                  <a:moveTo>
                    <a:pt x="1276" y="0"/>
                  </a:moveTo>
                  <a:cubicBezTo>
                    <a:pt x="979" y="0"/>
                    <a:pt x="682" y="114"/>
                    <a:pt x="455" y="341"/>
                  </a:cubicBezTo>
                  <a:cubicBezTo>
                    <a:pt x="0" y="796"/>
                    <a:pt x="0" y="1530"/>
                    <a:pt x="455" y="1984"/>
                  </a:cubicBezTo>
                  <a:lnTo>
                    <a:pt x="1983" y="3512"/>
                  </a:lnTo>
                  <a:cubicBezTo>
                    <a:pt x="2210" y="3740"/>
                    <a:pt x="2507" y="3853"/>
                    <a:pt x="2804" y="3853"/>
                  </a:cubicBezTo>
                  <a:cubicBezTo>
                    <a:pt x="3102" y="3853"/>
                    <a:pt x="3399" y="3740"/>
                    <a:pt x="3626" y="3512"/>
                  </a:cubicBezTo>
                  <a:cubicBezTo>
                    <a:pt x="4081" y="3058"/>
                    <a:pt x="4081" y="2327"/>
                    <a:pt x="3626" y="1872"/>
                  </a:cubicBezTo>
                  <a:lnTo>
                    <a:pt x="2098" y="341"/>
                  </a:lnTo>
                  <a:cubicBezTo>
                    <a:pt x="1871" y="114"/>
                    <a:pt x="1574" y="0"/>
                    <a:pt x="1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8" name="Google Shape;3918;p78"/>
          <p:cNvGrpSpPr/>
          <p:nvPr/>
        </p:nvGrpSpPr>
        <p:grpSpPr>
          <a:xfrm>
            <a:off x="3982766" y="2717616"/>
            <a:ext cx="344966" cy="385760"/>
            <a:chOff x="3962705" y="2685693"/>
            <a:chExt cx="344966" cy="385760"/>
          </a:xfrm>
        </p:grpSpPr>
        <p:sp>
          <p:nvSpPr>
            <p:cNvPr id="3919" name="Google Shape;3919;p78"/>
            <p:cNvSpPr/>
            <p:nvPr/>
          </p:nvSpPr>
          <p:spPr>
            <a:xfrm>
              <a:off x="4177088" y="2859175"/>
              <a:ext cx="125754" cy="133011"/>
            </a:xfrm>
            <a:custGeom>
              <a:avLst/>
              <a:gdLst/>
              <a:ahLst/>
              <a:cxnLst/>
              <a:rect l="l" t="t" r="r" b="b"/>
              <a:pathLst>
                <a:path w="4661" h="4930" extrusionOk="0">
                  <a:moveTo>
                    <a:pt x="4081" y="1"/>
                  </a:moveTo>
                  <a:lnTo>
                    <a:pt x="3296" y="304"/>
                  </a:lnTo>
                  <a:cubicBezTo>
                    <a:pt x="3524" y="871"/>
                    <a:pt x="4006" y="2526"/>
                    <a:pt x="3599" y="3436"/>
                  </a:cubicBezTo>
                  <a:cubicBezTo>
                    <a:pt x="3487" y="3699"/>
                    <a:pt x="3296" y="3866"/>
                    <a:pt x="3032" y="3978"/>
                  </a:cubicBezTo>
                  <a:cubicBezTo>
                    <a:pt x="2838" y="4057"/>
                    <a:pt x="2657" y="4091"/>
                    <a:pt x="2491" y="4091"/>
                  </a:cubicBezTo>
                  <a:cubicBezTo>
                    <a:pt x="1315" y="4091"/>
                    <a:pt x="820" y="2385"/>
                    <a:pt x="807" y="2375"/>
                  </a:cubicBezTo>
                  <a:lnTo>
                    <a:pt x="1" y="2563"/>
                  </a:lnTo>
                  <a:cubicBezTo>
                    <a:pt x="11" y="2618"/>
                    <a:pt x="807" y="4930"/>
                    <a:pt x="2512" y="4930"/>
                  </a:cubicBezTo>
                  <a:cubicBezTo>
                    <a:pt x="2766" y="4930"/>
                    <a:pt x="3040" y="4879"/>
                    <a:pt x="3336" y="4760"/>
                  </a:cubicBezTo>
                  <a:cubicBezTo>
                    <a:pt x="3802" y="4573"/>
                    <a:pt x="4157" y="4245"/>
                    <a:pt x="4369" y="3775"/>
                  </a:cubicBezTo>
                  <a:cubicBezTo>
                    <a:pt x="4636" y="3169"/>
                    <a:pt x="4660" y="2335"/>
                    <a:pt x="4460" y="1313"/>
                  </a:cubicBezTo>
                  <a:cubicBezTo>
                    <a:pt x="4309" y="592"/>
                    <a:pt x="4094" y="25"/>
                    <a:pt x="4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8"/>
            <p:cNvSpPr/>
            <p:nvPr/>
          </p:nvSpPr>
          <p:spPr>
            <a:xfrm>
              <a:off x="4194436" y="2775671"/>
              <a:ext cx="107084" cy="125079"/>
            </a:xfrm>
            <a:custGeom>
              <a:avLst/>
              <a:gdLst/>
              <a:ahLst/>
              <a:cxnLst/>
              <a:rect l="l" t="t" r="r" b="b"/>
              <a:pathLst>
                <a:path w="3969" h="4636" extrusionOk="0">
                  <a:moveTo>
                    <a:pt x="1983" y="0"/>
                  </a:moveTo>
                  <a:cubicBezTo>
                    <a:pt x="886" y="0"/>
                    <a:pt x="0" y="1034"/>
                    <a:pt x="0" y="2311"/>
                  </a:cubicBezTo>
                  <a:cubicBezTo>
                    <a:pt x="0" y="3599"/>
                    <a:pt x="886" y="4636"/>
                    <a:pt x="1983" y="4636"/>
                  </a:cubicBezTo>
                  <a:cubicBezTo>
                    <a:pt x="3084" y="4636"/>
                    <a:pt x="3969" y="3599"/>
                    <a:pt x="3969" y="2311"/>
                  </a:cubicBezTo>
                  <a:cubicBezTo>
                    <a:pt x="3969" y="1034"/>
                    <a:pt x="3084" y="0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8"/>
            <p:cNvSpPr/>
            <p:nvPr/>
          </p:nvSpPr>
          <p:spPr>
            <a:xfrm>
              <a:off x="3986178" y="2691089"/>
              <a:ext cx="256040" cy="344292"/>
            </a:xfrm>
            <a:custGeom>
              <a:avLst/>
              <a:gdLst/>
              <a:ahLst/>
              <a:cxnLst/>
              <a:rect l="l" t="t" r="r" b="b"/>
              <a:pathLst>
                <a:path w="9490" h="12761" extrusionOk="0">
                  <a:moveTo>
                    <a:pt x="2653" y="1"/>
                  </a:moveTo>
                  <a:cubicBezTo>
                    <a:pt x="1177" y="1"/>
                    <a:pt x="1" y="1277"/>
                    <a:pt x="116" y="2756"/>
                  </a:cubicBezTo>
                  <a:lnTo>
                    <a:pt x="925" y="12761"/>
                  </a:lnTo>
                  <a:lnTo>
                    <a:pt x="8565" y="12761"/>
                  </a:lnTo>
                  <a:lnTo>
                    <a:pt x="9375" y="2756"/>
                  </a:lnTo>
                  <a:cubicBezTo>
                    <a:pt x="9490" y="1277"/>
                    <a:pt x="8314" y="1"/>
                    <a:pt x="6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8"/>
            <p:cNvSpPr/>
            <p:nvPr/>
          </p:nvSpPr>
          <p:spPr>
            <a:xfrm>
              <a:off x="3968506" y="2807643"/>
              <a:ext cx="291384" cy="63106"/>
            </a:xfrm>
            <a:custGeom>
              <a:avLst/>
              <a:gdLst/>
              <a:ahLst/>
              <a:cxnLst/>
              <a:rect l="l" t="t" r="r" b="b"/>
              <a:pathLst>
                <a:path w="10800" h="2339" extrusionOk="0">
                  <a:moveTo>
                    <a:pt x="1138" y="1"/>
                  </a:moveTo>
                  <a:cubicBezTo>
                    <a:pt x="504" y="1"/>
                    <a:pt x="1" y="519"/>
                    <a:pt x="1" y="1153"/>
                  </a:cubicBezTo>
                  <a:lnTo>
                    <a:pt x="1" y="1201"/>
                  </a:lnTo>
                  <a:cubicBezTo>
                    <a:pt x="1" y="1820"/>
                    <a:pt x="504" y="2338"/>
                    <a:pt x="1138" y="2338"/>
                  </a:cubicBezTo>
                  <a:lnTo>
                    <a:pt x="9663" y="2338"/>
                  </a:lnTo>
                  <a:cubicBezTo>
                    <a:pt x="10297" y="2338"/>
                    <a:pt x="10800" y="1820"/>
                    <a:pt x="10800" y="1201"/>
                  </a:cubicBezTo>
                  <a:lnTo>
                    <a:pt x="10800" y="1153"/>
                  </a:lnTo>
                  <a:cubicBezTo>
                    <a:pt x="10800" y="519"/>
                    <a:pt x="10297" y="1"/>
                    <a:pt x="9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8"/>
            <p:cNvSpPr/>
            <p:nvPr/>
          </p:nvSpPr>
          <p:spPr>
            <a:xfrm>
              <a:off x="3989280" y="3010505"/>
              <a:ext cx="249835" cy="55552"/>
            </a:xfrm>
            <a:custGeom>
              <a:avLst/>
              <a:gdLst/>
              <a:ahLst/>
              <a:cxnLst/>
              <a:rect l="l" t="t" r="r" b="b"/>
              <a:pathLst>
                <a:path w="9260" h="2059" extrusionOk="0">
                  <a:moveTo>
                    <a:pt x="1023" y="0"/>
                  </a:moveTo>
                  <a:cubicBezTo>
                    <a:pt x="456" y="0"/>
                    <a:pt x="1" y="467"/>
                    <a:pt x="1" y="1022"/>
                  </a:cubicBezTo>
                  <a:cubicBezTo>
                    <a:pt x="1" y="1592"/>
                    <a:pt x="456" y="2059"/>
                    <a:pt x="1023" y="2059"/>
                  </a:cubicBezTo>
                  <a:lnTo>
                    <a:pt x="8238" y="2059"/>
                  </a:lnTo>
                  <a:cubicBezTo>
                    <a:pt x="8805" y="2059"/>
                    <a:pt x="9260" y="1592"/>
                    <a:pt x="9260" y="1022"/>
                  </a:cubicBezTo>
                  <a:cubicBezTo>
                    <a:pt x="9260" y="467"/>
                    <a:pt x="8805" y="0"/>
                    <a:pt x="8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8"/>
            <p:cNvSpPr/>
            <p:nvPr/>
          </p:nvSpPr>
          <p:spPr>
            <a:xfrm>
              <a:off x="4042134" y="2725866"/>
              <a:ext cx="144154" cy="47458"/>
            </a:xfrm>
            <a:custGeom>
              <a:avLst/>
              <a:gdLst/>
              <a:ahLst/>
              <a:cxnLst/>
              <a:rect l="l" t="t" r="r" b="b"/>
              <a:pathLst>
                <a:path w="5343" h="1759" extrusionOk="0">
                  <a:moveTo>
                    <a:pt x="871" y="0"/>
                  </a:moveTo>
                  <a:cubicBezTo>
                    <a:pt x="392" y="0"/>
                    <a:pt x="0" y="394"/>
                    <a:pt x="0" y="873"/>
                  </a:cubicBezTo>
                  <a:cubicBezTo>
                    <a:pt x="0" y="1364"/>
                    <a:pt x="392" y="1759"/>
                    <a:pt x="871" y="1759"/>
                  </a:cubicBezTo>
                  <a:lnTo>
                    <a:pt x="4472" y="1759"/>
                  </a:lnTo>
                  <a:cubicBezTo>
                    <a:pt x="4951" y="1759"/>
                    <a:pt x="5342" y="1364"/>
                    <a:pt x="5342" y="873"/>
                  </a:cubicBezTo>
                  <a:cubicBezTo>
                    <a:pt x="5342" y="394"/>
                    <a:pt x="4951" y="0"/>
                    <a:pt x="4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8"/>
            <p:cNvSpPr/>
            <p:nvPr/>
          </p:nvSpPr>
          <p:spPr>
            <a:xfrm>
              <a:off x="4078611" y="2905148"/>
              <a:ext cx="71200" cy="70957"/>
            </a:xfrm>
            <a:custGeom>
              <a:avLst/>
              <a:gdLst/>
              <a:ahLst/>
              <a:cxnLst/>
              <a:rect l="l" t="t" r="r" b="b"/>
              <a:pathLst>
                <a:path w="2639" h="2630" extrusionOk="0">
                  <a:moveTo>
                    <a:pt x="1313" y="1"/>
                  </a:moveTo>
                  <a:cubicBezTo>
                    <a:pt x="592" y="1"/>
                    <a:pt x="1" y="583"/>
                    <a:pt x="1" y="1313"/>
                  </a:cubicBezTo>
                  <a:cubicBezTo>
                    <a:pt x="1" y="2047"/>
                    <a:pt x="592" y="2629"/>
                    <a:pt x="1313" y="2629"/>
                  </a:cubicBezTo>
                  <a:cubicBezTo>
                    <a:pt x="2047" y="2629"/>
                    <a:pt x="2638" y="2047"/>
                    <a:pt x="2638" y="1313"/>
                  </a:cubicBezTo>
                  <a:cubicBezTo>
                    <a:pt x="2638" y="583"/>
                    <a:pt x="2047" y="1"/>
                    <a:pt x="1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8"/>
            <p:cNvSpPr/>
            <p:nvPr/>
          </p:nvSpPr>
          <p:spPr>
            <a:xfrm>
              <a:off x="4036657" y="2720470"/>
              <a:ext cx="155108" cy="58250"/>
            </a:xfrm>
            <a:custGeom>
              <a:avLst/>
              <a:gdLst/>
              <a:ahLst/>
              <a:cxnLst/>
              <a:rect l="l" t="t" r="r" b="b"/>
              <a:pathLst>
                <a:path w="5749" h="2159" extrusionOk="0">
                  <a:moveTo>
                    <a:pt x="1795" y="415"/>
                  </a:moveTo>
                  <a:lnTo>
                    <a:pt x="1795" y="1743"/>
                  </a:lnTo>
                  <a:lnTo>
                    <a:pt x="1074" y="1743"/>
                  </a:lnTo>
                  <a:cubicBezTo>
                    <a:pt x="707" y="1743"/>
                    <a:pt x="419" y="1440"/>
                    <a:pt x="419" y="1073"/>
                  </a:cubicBezTo>
                  <a:cubicBezTo>
                    <a:pt x="419" y="706"/>
                    <a:pt x="707" y="415"/>
                    <a:pt x="1074" y="415"/>
                  </a:cubicBezTo>
                  <a:close/>
                  <a:moveTo>
                    <a:pt x="3538" y="415"/>
                  </a:moveTo>
                  <a:lnTo>
                    <a:pt x="3538" y="1743"/>
                  </a:lnTo>
                  <a:lnTo>
                    <a:pt x="2210" y="1743"/>
                  </a:lnTo>
                  <a:lnTo>
                    <a:pt x="2210" y="415"/>
                  </a:lnTo>
                  <a:close/>
                  <a:moveTo>
                    <a:pt x="4675" y="415"/>
                  </a:moveTo>
                  <a:cubicBezTo>
                    <a:pt x="5042" y="415"/>
                    <a:pt x="5330" y="706"/>
                    <a:pt x="5330" y="1073"/>
                  </a:cubicBezTo>
                  <a:cubicBezTo>
                    <a:pt x="5330" y="1440"/>
                    <a:pt x="5042" y="1743"/>
                    <a:pt x="4675" y="1743"/>
                  </a:cubicBezTo>
                  <a:lnTo>
                    <a:pt x="3954" y="1743"/>
                  </a:lnTo>
                  <a:lnTo>
                    <a:pt x="3954" y="415"/>
                  </a:lnTo>
                  <a:close/>
                  <a:moveTo>
                    <a:pt x="1074" y="0"/>
                  </a:moveTo>
                  <a:cubicBezTo>
                    <a:pt x="479" y="0"/>
                    <a:pt x="0" y="479"/>
                    <a:pt x="0" y="1073"/>
                  </a:cubicBezTo>
                  <a:cubicBezTo>
                    <a:pt x="0" y="1680"/>
                    <a:pt x="479" y="2159"/>
                    <a:pt x="1074" y="2159"/>
                  </a:cubicBezTo>
                  <a:lnTo>
                    <a:pt x="4675" y="2159"/>
                  </a:lnTo>
                  <a:cubicBezTo>
                    <a:pt x="5269" y="2159"/>
                    <a:pt x="5748" y="1680"/>
                    <a:pt x="5748" y="1073"/>
                  </a:cubicBezTo>
                  <a:cubicBezTo>
                    <a:pt x="5748" y="479"/>
                    <a:pt x="5269" y="0"/>
                    <a:pt x="4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8"/>
            <p:cNvSpPr/>
            <p:nvPr/>
          </p:nvSpPr>
          <p:spPr>
            <a:xfrm>
              <a:off x="4072810" y="2899348"/>
              <a:ext cx="82478" cy="82559"/>
            </a:xfrm>
            <a:custGeom>
              <a:avLst/>
              <a:gdLst/>
              <a:ahLst/>
              <a:cxnLst/>
              <a:rect l="l" t="t" r="r" b="b"/>
              <a:pathLst>
                <a:path w="3057" h="3060" extrusionOk="0">
                  <a:moveTo>
                    <a:pt x="1528" y="419"/>
                  </a:moveTo>
                  <a:cubicBezTo>
                    <a:pt x="2147" y="419"/>
                    <a:pt x="2641" y="922"/>
                    <a:pt x="2641" y="1528"/>
                  </a:cubicBezTo>
                  <a:cubicBezTo>
                    <a:pt x="2641" y="2135"/>
                    <a:pt x="2147" y="2641"/>
                    <a:pt x="1528" y="2641"/>
                  </a:cubicBezTo>
                  <a:cubicBezTo>
                    <a:pt x="922" y="2641"/>
                    <a:pt x="428" y="2135"/>
                    <a:pt x="428" y="1528"/>
                  </a:cubicBezTo>
                  <a:cubicBezTo>
                    <a:pt x="428" y="922"/>
                    <a:pt x="922" y="419"/>
                    <a:pt x="1528" y="419"/>
                  </a:cubicBezTo>
                  <a:close/>
                  <a:moveTo>
                    <a:pt x="1528" y="0"/>
                  </a:moveTo>
                  <a:cubicBezTo>
                    <a:pt x="695" y="0"/>
                    <a:pt x="0" y="682"/>
                    <a:pt x="0" y="1528"/>
                  </a:cubicBezTo>
                  <a:cubicBezTo>
                    <a:pt x="0" y="2377"/>
                    <a:pt x="695" y="3059"/>
                    <a:pt x="1528" y="3059"/>
                  </a:cubicBezTo>
                  <a:cubicBezTo>
                    <a:pt x="2374" y="3059"/>
                    <a:pt x="3056" y="2377"/>
                    <a:pt x="3056" y="1528"/>
                  </a:cubicBezTo>
                  <a:cubicBezTo>
                    <a:pt x="3056" y="682"/>
                    <a:pt x="2374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8"/>
            <p:cNvSpPr/>
            <p:nvPr/>
          </p:nvSpPr>
          <p:spPr>
            <a:xfrm>
              <a:off x="3962705" y="2685693"/>
              <a:ext cx="344966" cy="385760"/>
            </a:xfrm>
            <a:custGeom>
              <a:avLst/>
              <a:gdLst/>
              <a:ahLst/>
              <a:cxnLst/>
              <a:rect l="l" t="t" r="r" b="b"/>
              <a:pathLst>
                <a:path w="12786" h="14298" extrusionOk="0">
                  <a:moveTo>
                    <a:pt x="7692" y="416"/>
                  </a:moveTo>
                  <a:cubicBezTo>
                    <a:pt x="8362" y="416"/>
                    <a:pt x="8968" y="683"/>
                    <a:pt x="9411" y="1174"/>
                  </a:cubicBezTo>
                  <a:cubicBezTo>
                    <a:pt x="9866" y="1656"/>
                    <a:pt x="10081" y="2286"/>
                    <a:pt x="10030" y="2944"/>
                  </a:cubicBezTo>
                  <a:lnTo>
                    <a:pt x="9917" y="4321"/>
                  </a:lnTo>
                  <a:lnTo>
                    <a:pt x="8741" y="4321"/>
                  </a:lnTo>
                  <a:cubicBezTo>
                    <a:pt x="8629" y="4321"/>
                    <a:pt x="8541" y="4409"/>
                    <a:pt x="8541" y="4521"/>
                  </a:cubicBezTo>
                  <a:cubicBezTo>
                    <a:pt x="8541" y="4648"/>
                    <a:pt x="8629" y="4736"/>
                    <a:pt x="8741" y="4736"/>
                  </a:cubicBezTo>
                  <a:lnTo>
                    <a:pt x="9878" y="4736"/>
                  </a:lnTo>
                  <a:cubicBezTo>
                    <a:pt x="10396" y="4736"/>
                    <a:pt x="10815" y="5154"/>
                    <a:pt x="10815" y="5673"/>
                  </a:cubicBezTo>
                  <a:lnTo>
                    <a:pt x="10815" y="5721"/>
                  </a:lnTo>
                  <a:cubicBezTo>
                    <a:pt x="10815" y="6228"/>
                    <a:pt x="10396" y="6643"/>
                    <a:pt x="9878" y="6643"/>
                  </a:cubicBezTo>
                  <a:lnTo>
                    <a:pt x="1353" y="6643"/>
                  </a:lnTo>
                  <a:cubicBezTo>
                    <a:pt x="834" y="6643"/>
                    <a:pt x="416" y="6228"/>
                    <a:pt x="416" y="5721"/>
                  </a:cubicBezTo>
                  <a:lnTo>
                    <a:pt x="416" y="5673"/>
                  </a:lnTo>
                  <a:cubicBezTo>
                    <a:pt x="416" y="5154"/>
                    <a:pt x="834" y="4736"/>
                    <a:pt x="1353" y="4736"/>
                  </a:cubicBezTo>
                  <a:lnTo>
                    <a:pt x="7859" y="4736"/>
                  </a:lnTo>
                  <a:cubicBezTo>
                    <a:pt x="7971" y="4736"/>
                    <a:pt x="8071" y="4648"/>
                    <a:pt x="8071" y="4521"/>
                  </a:cubicBezTo>
                  <a:cubicBezTo>
                    <a:pt x="8071" y="4409"/>
                    <a:pt x="7971" y="4321"/>
                    <a:pt x="7859" y="4321"/>
                  </a:cubicBezTo>
                  <a:lnTo>
                    <a:pt x="1313" y="4321"/>
                  </a:lnTo>
                  <a:lnTo>
                    <a:pt x="1201" y="2944"/>
                  </a:lnTo>
                  <a:cubicBezTo>
                    <a:pt x="1150" y="2286"/>
                    <a:pt x="1365" y="1656"/>
                    <a:pt x="1808" y="1174"/>
                  </a:cubicBezTo>
                  <a:cubicBezTo>
                    <a:pt x="2262" y="683"/>
                    <a:pt x="2869" y="416"/>
                    <a:pt x="3523" y="416"/>
                  </a:cubicBezTo>
                  <a:close/>
                  <a:moveTo>
                    <a:pt x="10456" y="3562"/>
                  </a:moveTo>
                  <a:cubicBezTo>
                    <a:pt x="11443" y="3562"/>
                    <a:pt x="12355" y="4519"/>
                    <a:pt x="12355" y="5646"/>
                  </a:cubicBezTo>
                  <a:cubicBezTo>
                    <a:pt x="12355" y="6088"/>
                    <a:pt x="12240" y="6507"/>
                    <a:pt x="12040" y="6834"/>
                  </a:cubicBezTo>
                  <a:cubicBezTo>
                    <a:pt x="12027" y="6846"/>
                    <a:pt x="12027" y="6870"/>
                    <a:pt x="12012" y="6886"/>
                  </a:cubicBezTo>
                  <a:cubicBezTo>
                    <a:pt x="11697" y="7416"/>
                    <a:pt x="11166" y="7756"/>
                    <a:pt x="10572" y="7756"/>
                  </a:cubicBezTo>
                  <a:cubicBezTo>
                    <a:pt x="10408" y="7756"/>
                    <a:pt x="10233" y="7731"/>
                    <a:pt x="10069" y="7668"/>
                  </a:cubicBezTo>
                  <a:lnTo>
                    <a:pt x="10117" y="7049"/>
                  </a:lnTo>
                  <a:cubicBezTo>
                    <a:pt x="10751" y="6922"/>
                    <a:pt x="11230" y="6379"/>
                    <a:pt x="11230" y="5721"/>
                  </a:cubicBezTo>
                  <a:lnTo>
                    <a:pt x="11230" y="5673"/>
                  </a:lnTo>
                  <a:cubicBezTo>
                    <a:pt x="11230" y="5091"/>
                    <a:pt x="10851" y="4584"/>
                    <a:pt x="10333" y="4397"/>
                  </a:cubicBezTo>
                  <a:lnTo>
                    <a:pt x="10396" y="3563"/>
                  </a:lnTo>
                  <a:cubicBezTo>
                    <a:pt x="10416" y="3562"/>
                    <a:pt x="10436" y="3562"/>
                    <a:pt x="10456" y="3562"/>
                  </a:cubicBezTo>
                  <a:close/>
                  <a:moveTo>
                    <a:pt x="11382" y="7995"/>
                  </a:moveTo>
                  <a:lnTo>
                    <a:pt x="11382" y="7995"/>
                  </a:lnTo>
                  <a:cubicBezTo>
                    <a:pt x="11533" y="8765"/>
                    <a:pt x="11521" y="9387"/>
                    <a:pt x="11357" y="9778"/>
                  </a:cubicBezTo>
                  <a:cubicBezTo>
                    <a:pt x="11254" y="9993"/>
                    <a:pt x="11118" y="10129"/>
                    <a:pt x="10903" y="10205"/>
                  </a:cubicBezTo>
                  <a:cubicBezTo>
                    <a:pt x="10739" y="10277"/>
                    <a:pt x="10582" y="10313"/>
                    <a:pt x="10431" y="10313"/>
                  </a:cubicBezTo>
                  <a:cubicBezTo>
                    <a:pt x="10235" y="10313"/>
                    <a:pt x="10050" y="10252"/>
                    <a:pt x="9878" y="10129"/>
                  </a:cubicBezTo>
                  <a:lnTo>
                    <a:pt x="10042" y="8098"/>
                  </a:lnTo>
                  <a:cubicBezTo>
                    <a:pt x="10221" y="8147"/>
                    <a:pt x="10396" y="8174"/>
                    <a:pt x="10572" y="8174"/>
                  </a:cubicBezTo>
                  <a:cubicBezTo>
                    <a:pt x="10863" y="8174"/>
                    <a:pt x="11130" y="8110"/>
                    <a:pt x="11382" y="7995"/>
                  </a:cubicBezTo>
                  <a:close/>
                  <a:moveTo>
                    <a:pt x="9702" y="7061"/>
                  </a:moveTo>
                  <a:lnTo>
                    <a:pt x="9323" y="11836"/>
                  </a:lnTo>
                  <a:lnTo>
                    <a:pt x="1908" y="11836"/>
                  </a:lnTo>
                  <a:lnTo>
                    <a:pt x="1529" y="7061"/>
                  </a:lnTo>
                  <a:close/>
                  <a:moveTo>
                    <a:pt x="9223" y="12252"/>
                  </a:moveTo>
                  <a:cubicBezTo>
                    <a:pt x="9678" y="12252"/>
                    <a:pt x="10042" y="12618"/>
                    <a:pt x="10042" y="13061"/>
                  </a:cubicBezTo>
                  <a:cubicBezTo>
                    <a:pt x="10042" y="13516"/>
                    <a:pt x="9678" y="13883"/>
                    <a:pt x="9223" y="13883"/>
                  </a:cubicBezTo>
                  <a:lnTo>
                    <a:pt x="2008" y="13883"/>
                  </a:lnTo>
                  <a:cubicBezTo>
                    <a:pt x="1553" y="13883"/>
                    <a:pt x="1189" y="13516"/>
                    <a:pt x="1189" y="13061"/>
                  </a:cubicBezTo>
                  <a:cubicBezTo>
                    <a:pt x="1189" y="12618"/>
                    <a:pt x="1553" y="12252"/>
                    <a:pt x="2008" y="12252"/>
                  </a:cubicBezTo>
                  <a:close/>
                  <a:moveTo>
                    <a:pt x="3523" y="1"/>
                  </a:moveTo>
                  <a:cubicBezTo>
                    <a:pt x="2766" y="1"/>
                    <a:pt x="2023" y="316"/>
                    <a:pt x="1504" y="883"/>
                  </a:cubicBezTo>
                  <a:cubicBezTo>
                    <a:pt x="986" y="1453"/>
                    <a:pt x="719" y="2211"/>
                    <a:pt x="783" y="2981"/>
                  </a:cubicBezTo>
                  <a:lnTo>
                    <a:pt x="898" y="4397"/>
                  </a:lnTo>
                  <a:cubicBezTo>
                    <a:pt x="380" y="4584"/>
                    <a:pt x="1" y="5091"/>
                    <a:pt x="1" y="5673"/>
                  </a:cubicBezTo>
                  <a:lnTo>
                    <a:pt x="1" y="5721"/>
                  </a:lnTo>
                  <a:cubicBezTo>
                    <a:pt x="1" y="6379"/>
                    <a:pt x="480" y="6922"/>
                    <a:pt x="1098" y="7049"/>
                  </a:cubicBezTo>
                  <a:lnTo>
                    <a:pt x="1504" y="11936"/>
                  </a:lnTo>
                  <a:cubicBezTo>
                    <a:pt x="1074" y="12139"/>
                    <a:pt x="771" y="12570"/>
                    <a:pt x="771" y="13061"/>
                  </a:cubicBezTo>
                  <a:cubicBezTo>
                    <a:pt x="771" y="13743"/>
                    <a:pt x="1325" y="14298"/>
                    <a:pt x="2008" y="14298"/>
                  </a:cubicBezTo>
                  <a:lnTo>
                    <a:pt x="9223" y="14298"/>
                  </a:lnTo>
                  <a:cubicBezTo>
                    <a:pt x="9905" y="14298"/>
                    <a:pt x="10460" y="13743"/>
                    <a:pt x="10460" y="13061"/>
                  </a:cubicBezTo>
                  <a:cubicBezTo>
                    <a:pt x="10460" y="12570"/>
                    <a:pt x="10157" y="12139"/>
                    <a:pt x="9726" y="11936"/>
                  </a:cubicBezTo>
                  <a:lnTo>
                    <a:pt x="9766" y="11457"/>
                  </a:lnTo>
                  <a:cubicBezTo>
                    <a:pt x="9993" y="11524"/>
                    <a:pt x="10221" y="11550"/>
                    <a:pt x="10435" y="11550"/>
                  </a:cubicBezTo>
                  <a:cubicBezTo>
                    <a:pt x="10823" y="11550"/>
                    <a:pt x="11162" y="11464"/>
                    <a:pt x="11357" y="11381"/>
                  </a:cubicBezTo>
                  <a:cubicBezTo>
                    <a:pt x="11824" y="11190"/>
                    <a:pt x="12179" y="10887"/>
                    <a:pt x="12406" y="10472"/>
                  </a:cubicBezTo>
                  <a:cubicBezTo>
                    <a:pt x="12467" y="10372"/>
                    <a:pt x="12431" y="10245"/>
                    <a:pt x="12331" y="10193"/>
                  </a:cubicBezTo>
                  <a:cubicBezTo>
                    <a:pt x="12296" y="10172"/>
                    <a:pt x="12260" y="10162"/>
                    <a:pt x="12224" y="10162"/>
                  </a:cubicBezTo>
                  <a:cubicBezTo>
                    <a:pt x="12152" y="10162"/>
                    <a:pt x="12082" y="10202"/>
                    <a:pt x="12040" y="10269"/>
                  </a:cubicBezTo>
                  <a:cubicBezTo>
                    <a:pt x="11861" y="10611"/>
                    <a:pt x="11585" y="10839"/>
                    <a:pt x="11206" y="10990"/>
                  </a:cubicBezTo>
                  <a:cubicBezTo>
                    <a:pt x="10946" y="11095"/>
                    <a:pt x="10694" y="11150"/>
                    <a:pt x="10449" y="11150"/>
                  </a:cubicBezTo>
                  <a:cubicBezTo>
                    <a:pt x="10228" y="11150"/>
                    <a:pt x="10012" y="11105"/>
                    <a:pt x="9802" y="11015"/>
                  </a:cubicBezTo>
                  <a:lnTo>
                    <a:pt x="9842" y="10599"/>
                  </a:lnTo>
                  <a:cubicBezTo>
                    <a:pt x="9955" y="10652"/>
                    <a:pt x="10171" y="10733"/>
                    <a:pt x="10450" y="10733"/>
                  </a:cubicBezTo>
                  <a:cubicBezTo>
                    <a:pt x="10632" y="10733"/>
                    <a:pt x="10841" y="10699"/>
                    <a:pt x="11066" y="10599"/>
                  </a:cubicBezTo>
                  <a:cubicBezTo>
                    <a:pt x="11370" y="10460"/>
                    <a:pt x="11597" y="10257"/>
                    <a:pt x="11736" y="9954"/>
                  </a:cubicBezTo>
                  <a:cubicBezTo>
                    <a:pt x="12012" y="9335"/>
                    <a:pt x="11912" y="8450"/>
                    <a:pt x="11761" y="7768"/>
                  </a:cubicBezTo>
                  <a:cubicBezTo>
                    <a:pt x="11888" y="7680"/>
                    <a:pt x="12012" y="7568"/>
                    <a:pt x="12115" y="7440"/>
                  </a:cubicBezTo>
                  <a:cubicBezTo>
                    <a:pt x="12152" y="7568"/>
                    <a:pt x="12179" y="7680"/>
                    <a:pt x="12203" y="7795"/>
                  </a:cubicBezTo>
                  <a:cubicBezTo>
                    <a:pt x="12331" y="8462"/>
                    <a:pt x="12367" y="9056"/>
                    <a:pt x="12291" y="9538"/>
                  </a:cubicBezTo>
                  <a:cubicBezTo>
                    <a:pt x="12267" y="9650"/>
                    <a:pt x="12343" y="9766"/>
                    <a:pt x="12455" y="9778"/>
                  </a:cubicBezTo>
                  <a:cubicBezTo>
                    <a:pt x="12464" y="9778"/>
                    <a:pt x="12473" y="9779"/>
                    <a:pt x="12482" y="9779"/>
                  </a:cubicBezTo>
                  <a:cubicBezTo>
                    <a:pt x="12616" y="9779"/>
                    <a:pt x="12683" y="9696"/>
                    <a:pt x="12694" y="9599"/>
                  </a:cubicBezTo>
                  <a:cubicBezTo>
                    <a:pt x="12785" y="9068"/>
                    <a:pt x="12758" y="8438"/>
                    <a:pt x="12606" y="7704"/>
                  </a:cubicBezTo>
                  <a:cubicBezTo>
                    <a:pt x="12558" y="7477"/>
                    <a:pt x="12506" y="7237"/>
                    <a:pt x="12431" y="6998"/>
                  </a:cubicBezTo>
                  <a:cubicBezTo>
                    <a:pt x="12646" y="6607"/>
                    <a:pt x="12770" y="6152"/>
                    <a:pt x="12770" y="5646"/>
                  </a:cubicBezTo>
                  <a:cubicBezTo>
                    <a:pt x="12770" y="4264"/>
                    <a:pt x="11822" y="3132"/>
                    <a:pt x="10458" y="3132"/>
                  </a:cubicBezTo>
                  <a:cubicBezTo>
                    <a:pt x="10450" y="3132"/>
                    <a:pt x="10443" y="3132"/>
                    <a:pt x="10436" y="3132"/>
                  </a:cubicBezTo>
                  <a:cubicBezTo>
                    <a:pt x="10436" y="3132"/>
                    <a:pt x="10648" y="1820"/>
                    <a:pt x="9726" y="883"/>
                  </a:cubicBezTo>
                  <a:cubicBezTo>
                    <a:pt x="9184" y="340"/>
                    <a:pt x="8465" y="1"/>
                    <a:pt x="7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9" name="Google Shape;3929;p78"/>
          <p:cNvGrpSpPr/>
          <p:nvPr/>
        </p:nvGrpSpPr>
        <p:grpSpPr>
          <a:xfrm>
            <a:off x="6403762" y="2717940"/>
            <a:ext cx="364014" cy="385113"/>
            <a:chOff x="6383513" y="2664919"/>
            <a:chExt cx="364014" cy="385113"/>
          </a:xfrm>
        </p:grpSpPr>
        <p:sp>
          <p:nvSpPr>
            <p:cNvPr id="3930" name="Google Shape;3930;p78"/>
            <p:cNvSpPr/>
            <p:nvPr/>
          </p:nvSpPr>
          <p:spPr>
            <a:xfrm>
              <a:off x="6570592" y="2888799"/>
              <a:ext cx="101930" cy="101930"/>
            </a:xfrm>
            <a:custGeom>
              <a:avLst/>
              <a:gdLst/>
              <a:ahLst/>
              <a:cxnLst/>
              <a:rect l="l" t="t" r="r" b="b"/>
              <a:pathLst>
                <a:path w="3778" h="3778" extrusionOk="0">
                  <a:moveTo>
                    <a:pt x="2805" y="0"/>
                  </a:moveTo>
                  <a:lnTo>
                    <a:pt x="0" y="2805"/>
                  </a:lnTo>
                  <a:lnTo>
                    <a:pt x="974" y="3778"/>
                  </a:lnTo>
                  <a:lnTo>
                    <a:pt x="3778" y="973"/>
                  </a:lnTo>
                  <a:lnTo>
                    <a:pt x="28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8"/>
            <p:cNvSpPr/>
            <p:nvPr/>
          </p:nvSpPr>
          <p:spPr>
            <a:xfrm>
              <a:off x="6441762" y="2963048"/>
              <a:ext cx="222261" cy="44382"/>
            </a:xfrm>
            <a:custGeom>
              <a:avLst/>
              <a:gdLst/>
              <a:ahLst/>
              <a:cxnLst/>
              <a:rect l="l" t="t" r="r" b="b"/>
              <a:pathLst>
                <a:path w="8238" h="1645" extrusionOk="0">
                  <a:moveTo>
                    <a:pt x="0" y="1"/>
                  </a:moveTo>
                  <a:lnTo>
                    <a:pt x="0" y="1644"/>
                  </a:lnTo>
                  <a:lnTo>
                    <a:pt x="8238" y="1644"/>
                  </a:lnTo>
                  <a:lnTo>
                    <a:pt x="8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8"/>
            <p:cNvSpPr/>
            <p:nvPr/>
          </p:nvSpPr>
          <p:spPr>
            <a:xfrm>
              <a:off x="6645596" y="2677842"/>
              <a:ext cx="73628" cy="291060"/>
            </a:xfrm>
            <a:custGeom>
              <a:avLst/>
              <a:gdLst/>
              <a:ahLst/>
              <a:cxnLst/>
              <a:rect l="l" t="t" r="r" b="b"/>
              <a:pathLst>
                <a:path w="2729" h="10788" extrusionOk="0">
                  <a:moveTo>
                    <a:pt x="783" y="1"/>
                  </a:moveTo>
                  <a:cubicBezTo>
                    <a:pt x="355" y="1"/>
                    <a:pt x="0" y="355"/>
                    <a:pt x="0" y="795"/>
                  </a:cubicBezTo>
                  <a:lnTo>
                    <a:pt x="0" y="10787"/>
                  </a:lnTo>
                  <a:lnTo>
                    <a:pt x="1353" y="10787"/>
                  </a:lnTo>
                  <a:lnTo>
                    <a:pt x="1353" y="1313"/>
                  </a:lnTo>
                  <a:lnTo>
                    <a:pt x="2729" y="1313"/>
                  </a:lnTo>
                  <a:lnTo>
                    <a:pt x="27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8"/>
            <p:cNvSpPr/>
            <p:nvPr/>
          </p:nvSpPr>
          <p:spPr>
            <a:xfrm>
              <a:off x="6691246" y="2670315"/>
              <a:ext cx="50480" cy="50507"/>
            </a:xfrm>
            <a:custGeom>
              <a:avLst/>
              <a:gdLst/>
              <a:ahLst/>
              <a:cxnLst/>
              <a:rect l="l" t="t" r="r" b="b"/>
              <a:pathLst>
                <a:path w="1871" h="1872" extrusionOk="0">
                  <a:moveTo>
                    <a:pt x="937" y="1"/>
                  </a:moveTo>
                  <a:cubicBezTo>
                    <a:pt x="419" y="1"/>
                    <a:pt x="0" y="419"/>
                    <a:pt x="0" y="937"/>
                  </a:cubicBezTo>
                  <a:cubicBezTo>
                    <a:pt x="0" y="1453"/>
                    <a:pt x="419" y="1871"/>
                    <a:pt x="937" y="1871"/>
                  </a:cubicBezTo>
                  <a:cubicBezTo>
                    <a:pt x="1452" y="1871"/>
                    <a:pt x="1871" y="1453"/>
                    <a:pt x="1871" y="937"/>
                  </a:cubicBezTo>
                  <a:cubicBezTo>
                    <a:pt x="1871" y="419"/>
                    <a:pt x="1452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8"/>
            <p:cNvSpPr/>
            <p:nvPr/>
          </p:nvSpPr>
          <p:spPr>
            <a:xfrm>
              <a:off x="6645596" y="2754168"/>
              <a:ext cx="36504" cy="253261"/>
            </a:xfrm>
            <a:custGeom>
              <a:avLst/>
              <a:gdLst/>
              <a:ahLst/>
              <a:cxnLst/>
              <a:rect l="l" t="t" r="r" b="b"/>
              <a:pathLst>
                <a:path w="1353" h="9387" extrusionOk="0">
                  <a:moveTo>
                    <a:pt x="0" y="0"/>
                  </a:moveTo>
                  <a:lnTo>
                    <a:pt x="0" y="9386"/>
                  </a:lnTo>
                  <a:lnTo>
                    <a:pt x="1353" y="9386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8"/>
            <p:cNvSpPr/>
            <p:nvPr/>
          </p:nvSpPr>
          <p:spPr>
            <a:xfrm>
              <a:off x="6632997" y="2736820"/>
              <a:ext cx="62027" cy="34453"/>
            </a:xfrm>
            <a:custGeom>
              <a:avLst/>
              <a:gdLst/>
              <a:ahLst/>
              <a:cxnLst/>
              <a:rect l="l" t="t" r="r" b="b"/>
              <a:pathLst>
                <a:path w="2299" h="1277" extrusionOk="0">
                  <a:moveTo>
                    <a:pt x="631" y="0"/>
                  </a:moveTo>
                  <a:cubicBezTo>
                    <a:pt x="292" y="0"/>
                    <a:pt x="1" y="291"/>
                    <a:pt x="1" y="643"/>
                  </a:cubicBezTo>
                  <a:cubicBezTo>
                    <a:pt x="1" y="998"/>
                    <a:pt x="292" y="1277"/>
                    <a:pt x="631" y="1277"/>
                  </a:cubicBezTo>
                  <a:lnTo>
                    <a:pt x="1656" y="1277"/>
                  </a:lnTo>
                  <a:cubicBezTo>
                    <a:pt x="2008" y="1277"/>
                    <a:pt x="2299" y="998"/>
                    <a:pt x="2299" y="643"/>
                  </a:cubicBezTo>
                  <a:cubicBezTo>
                    <a:pt x="2299" y="291"/>
                    <a:pt x="2008" y="0"/>
                    <a:pt x="1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8"/>
            <p:cNvSpPr/>
            <p:nvPr/>
          </p:nvSpPr>
          <p:spPr>
            <a:xfrm>
              <a:off x="6412813" y="2941949"/>
              <a:ext cx="77406" cy="65480"/>
            </a:xfrm>
            <a:custGeom>
              <a:avLst/>
              <a:gdLst/>
              <a:ahLst/>
              <a:cxnLst/>
              <a:rect l="l" t="t" r="r" b="b"/>
              <a:pathLst>
                <a:path w="2869" h="2427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lnTo>
                    <a:pt x="0" y="2390"/>
                  </a:lnTo>
                  <a:lnTo>
                    <a:pt x="2389" y="2426"/>
                  </a:lnTo>
                  <a:cubicBezTo>
                    <a:pt x="2665" y="2426"/>
                    <a:pt x="2868" y="2175"/>
                    <a:pt x="2805" y="1896"/>
                  </a:cubicBezTo>
                  <a:cubicBezTo>
                    <a:pt x="2577" y="910"/>
                    <a:pt x="1768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8"/>
            <p:cNvSpPr/>
            <p:nvPr/>
          </p:nvSpPr>
          <p:spPr>
            <a:xfrm>
              <a:off x="6627843" y="2971654"/>
              <a:ext cx="71929" cy="71605"/>
            </a:xfrm>
            <a:custGeom>
              <a:avLst/>
              <a:gdLst/>
              <a:ahLst/>
              <a:cxnLst/>
              <a:rect l="l" t="t" r="r" b="b"/>
              <a:pathLst>
                <a:path w="2666" h="2654" extrusionOk="0">
                  <a:moveTo>
                    <a:pt x="1341" y="0"/>
                  </a:moveTo>
                  <a:cubicBezTo>
                    <a:pt x="607" y="0"/>
                    <a:pt x="1" y="591"/>
                    <a:pt x="1" y="1325"/>
                  </a:cubicBezTo>
                  <a:cubicBezTo>
                    <a:pt x="1" y="2059"/>
                    <a:pt x="607" y="2653"/>
                    <a:pt x="1341" y="2653"/>
                  </a:cubicBezTo>
                  <a:cubicBezTo>
                    <a:pt x="2074" y="2653"/>
                    <a:pt x="2665" y="2059"/>
                    <a:pt x="2665" y="1325"/>
                  </a:cubicBezTo>
                  <a:cubicBezTo>
                    <a:pt x="2665" y="591"/>
                    <a:pt x="2074" y="0"/>
                    <a:pt x="1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8"/>
            <p:cNvSpPr/>
            <p:nvPr/>
          </p:nvSpPr>
          <p:spPr>
            <a:xfrm>
              <a:off x="6389340" y="2972625"/>
              <a:ext cx="71578" cy="71605"/>
            </a:xfrm>
            <a:custGeom>
              <a:avLst/>
              <a:gdLst/>
              <a:ahLst/>
              <a:cxnLst/>
              <a:rect l="l" t="t" r="r" b="b"/>
              <a:pathLst>
                <a:path w="2653" h="2654" extrusionOk="0">
                  <a:moveTo>
                    <a:pt x="1325" y="1"/>
                  </a:moveTo>
                  <a:cubicBezTo>
                    <a:pt x="591" y="1"/>
                    <a:pt x="0" y="595"/>
                    <a:pt x="0" y="1329"/>
                  </a:cubicBezTo>
                  <a:cubicBezTo>
                    <a:pt x="0" y="2059"/>
                    <a:pt x="591" y="2653"/>
                    <a:pt x="1325" y="2653"/>
                  </a:cubicBezTo>
                  <a:cubicBezTo>
                    <a:pt x="2059" y="2653"/>
                    <a:pt x="2653" y="2059"/>
                    <a:pt x="2653" y="1329"/>
                  </a:cubicBezTo>
                  <a:cubicBezTo>
                    <a:pt x="2653" y="595"/>
                    <a:pt x="2059" y="1"/>
                    <a:pt x="1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8"/>
            <p:cNvSpPr/>
            <p:nvPr/>
          </p:nvSpPr>
          <p:spPr>
            <a:xfrm>
              <a:off x="6644949" y="2988652"/>
              <a:ext cx="37799" cy="37826"/>
            </a:xfrm>
            <a:custGeom>
              <a:avLst/>
              <a:gdLst/>
              <a:ahLst/>
              <a:cxnLst/>
              <a:rect l="l" t="t" r="r" b="b"/>
              <a:pathLst>
                <a:path w="1401" h="1402" extrusionOk="0">
                  <a:moveTo>
                    <a:pt x="707" y="416"/>
                  </a:moveTo>
                  <a:cubicBezTo>
                    <a:pt x="858" y="416"/>
                    <a:pt x="986" y="544"/>
                    <a:pt x="986" y="695"/>
                  </a:cubicBezTo>
                  <a:cubicBezTo>
                    <a:pt x="986" y="859"/>
                    <a:pt x="858" y="986"/>
                    <a:pt x="707" y="986"/>
                  </a:cubicBezTo>
                  <a:cubicBezTo>
                    <a:pt x="543" y="986"/>
                    <a:pt x="416" y="859"/>
                    <a:pt x="416" y="695"/>
                  </a:cubicBezTo>
                  <a:cubicBezTo>
                    <a:pt x="416" y="544"/>
                    <a:pt x="543" y="416"/>
                    <a:pt x="707" y="416"/>
                  </a:cubicBezTo>
                  <a:close/>
                  <a:moveTo>
                    <a:pt x="707" y="1"/>
                  </a:moveTo>
                  <a:cubicBezTo>
                    <a:pt x="315" y="1"/>
                    <a:pt x="0" y="316"/>
                    <a:pt x="0" y="695"/>
                  </a:cubicBezTo>
                  <a:cubicBezTo>
                    <a:pt x="0" y="1086"/>
                    <a:pt x="315" y="1402"/>
                    <a:pt x="707" y="1402"/>
                  </a:cubicBezTo>
                  <a:cubicBezTo>
                    <a:pt x="1086" y="1402"/>
                    <a:pt x="1401" y="1086"/>
                    <a:pt x="1401" y="695"/>
                  </a:cubicBezTo>
                  <a:cubicBezTo>
                    <a:pt x="1401" y="316"/>
                    <a:pt x="1086" y="1"/>
                    <a:pt x="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8"/>
            <p:cNvSpPr/>
            <p:nvPr/>
          </p:nvSpPr>
          <p:spPr>
            <a:xfrm>
              <a:off x="6406014" y="2989650"/>
              <a:ext cx="37826" cy="37880"/>
            </a:xfrm>
            <a:custGeom>
              <a:avLst/>
              <a:gdLst/>
              <a:ahLst/>
              <a:cxnLst/>
              <a:rect l="l" t="t" r="r" b="b"/>
              <a:pathLst>
                <a:path w="1402" h="1404" extrusionOk="0">
                  <a:moveTo>
                    <a:pt x="707" y="419"/>
                  </a:moveTo>
                  <a:cubicBezTo>
                    <a:pt x="859" y="419"/>
                    <a:pt x="986" y="546"/>
                    <a:pt x="986" y="698"/>
                  </a:cubicBezTo>
                  <a:cubicBezTo>
                    <a:pt x="986" y="849"/>
                    <a:pt x="859" y="986"/>
                    <a:pt x="707" y="986"/>
                  </a:cubicBezTo>
                  <a:cubicBezTo>
                    <a:pt x="555" y="986"/>
                    <a:pt x="428" y="849"/>
                    <a:pt x="428" y="698"/>
                  </a:cubicBezTo>
                  <a:cubicBezTo>
                    <a:pt x="428" y="546"/>
                    <a:pt x="555" y="419"/>
                    <a:pt x="707" y="419"/>
                  </a:cubicBezTo>
                  <a:close/>
                  <a:moveTo>
                    <a:pt x="707" y="0"/>
                  </a:moveTo>
                  <a:cubicBezTo>
                    <a:pt x="316" y="0"/>
                    <a:pt x="1" y="303"/>
                    <a:pt x="1" y="698"/>
                  </a:cubicBezTo>
                  <a:cubicBezTo>
                    <a:pt x="1" y="1089"/>
                    <a:pt x="316" y="1404"/>
                    <a:pt x="707" y="1404"/>
                  </a:cubicBezTo>
                  <a:cubicBezTo>
                    <a:pt x="1098" y="1404"/>
                    <a:pt x="1401" y="1089"/>
                    <a:pt x="1401" y="698"/>
                  </a:cubicBezTo>
                  <a:cubicBezTo>
                    <a:pt x="1401" y="303"/>
                    <a:pt x="109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8"/>
            <p:cNvSpPr/>
            <p:nvPr/>
          </p:nvSpPr>
          <p:spPr>
            <a:xfrm>
              <a:off x="6383513" y="2664919"/>
              <a:ext cx="364014" cy="385113"/>
            </a:xfrm>
            <a:custGeom>
              <a:avLst/>
              <a:gdLst/>
              <a:ahLst/>
              <a:cxnLst/>
              <a:rect l="l" t="t" r="r" b="b"/>
              <a:pathLst>
                <a:path w="13492" h="14274" extrusionOk="0">
                  <a:moveTo>
                    <a:pt x="12343" y="416"/>
                  </a:moveTo>
                  <a:cubicBezTo>
                    <a:pt x="12746" y="416"/>
                    <a:pt x="13074" y="731"/>
                    <a:pt x="13074" y="1137"/>
                  </a:cubicBezTo>
                  <a:cubicBezTo>
                    <a:pt x="13074" y="1541"/>
                    <a:pt x="12746" y="1868"/>
                    <a:pt x="12343" y="1868"/>
                  </a:cubicBezTo>
                  <a:cubicBezTo>
                    <a:pt x="11937" y="1868"/>
                    <a:pt x="11621" y="1541"/>
                    <a:pt x="11621" y="1137"/>
                  </a:cubicBezTo>
                  <a:cubicBezTo>
                    <a:pt x="11621" y="731"/>
                    <a:pt x="11937" y="416"/>
                    <a:pt x="12343" y="416"/>
                  </a:cubicBezTo>
                  <a:close/>
                  <a:moveTo>
                    <a:pt x="11294" y="695"/>
                  </a:moveTo>
                  <a:cubicBezTo>
                    <a:pt x="11130" y="1062"/>
                    <a:pt x="11230" y="1453"/>
                    <a:pt x="11294" y="1577"/>
                  </a:cubicBezTo>
                  <a:lnTo>
                    <a:pt x="11067" y="1577"/>
                  </a:lnTo>
                  <a:cubicBezTo>
                    <a:pt x="10951" y="1577"/>
                    <a:pt x="10863" y="1680"/>
                    <a:pt x="10863" y="1792"/>
                  </a:cubicBezTo>
                  <a:lnTo>
                    <a:pt x="10863" y="2462"/>
                  </a:lnTo>
                  <a:lnTo>
                    <a:pt x="9918" y="2462"/>
                  </a:lnTo>
                  <a:lnTo>
                    <a:pt x="9918" y="1274"/>
                  </a:lnTo>
                  <a:cubicBezTo>
                    <a:pt x="9918" y="946"/>
                    <a:pt x="10181" y="695"/>
                    <a:pt x="10497" y="695"/>
                  </a:cubicBezTo>
                  <a:close/>
                  <a:moveTo>
                    <a:pt x="10903" y="2881"/>
                  </a:moveTo>
                  <a:cubicBezTo>
                    <a:pt x="11142" y="2881"/>
                    <a:pt x="11330" y="3069"/>
                    <a:pt x="11330" y="3308"/>
                  </a:cubicBezTo>
                  <a:cubicBezTo>
                    <a:pt x="11330" y="3548"/>
                    <a:pt x="11142" y="3739"/>
                    <a:pt x="10903" y="3739"/>
                  </a:cubicBezTo>
                  <a:lnTo>
                    <a:pt x="9878" y="3739"/>
                  </a:lnTo>
                  <a:cubicBezTo>
                    <a:pt x="9651" y="3739"/>
                    <a:pt x="9448" y="3548"/>
                    <a:pt x="9448" y="3308"/>
                  </a:cubicBezTo>
                  <a:cubicBezTo>
                    <a:pt x="9448" y="3069"/>
                    <a:pt x="9651" y="2881"/>
                    <a:pt x="9878" y="2881"/>
                  </a:cubicBezTo>
                  <a:close/>
                  <a:moveTo>
                    <a:pt x="9499" y="8829"/>
                  </a:moveTo>
                  <a:lnTo>
                    <a:pt x="9499" y="10181"/>
                  </a:lnTo>
                  <a:lnTo>
                    <a:pt x="8841" y="10851"/>
                  </a:lnTo>
                  <a:lnTo>
                    <a:pt x="7492" y="10851"/>
                  </a:lnTo>
                  <a:lnTo>
                    <a:pt x="9499" y="8829"/>
                  </a:lnTo>
                  <a:close/>
                  <a:moveTo>
                    <a:pt x="1617" y="10472"/>
                  </a:moveTo>
                  <a:cubicBezTo>
                    <a:pt x="2778" y="10472"/>
                    <a:pt x="3499" y="11342"/>
                    <a:pt x="3687" y="12215"/>
                  </a:cubicBezTo>
                  <a:cubicBezTo>
                    <a:pt x="3703" y="12279"/>
                    <a:pt x="3687" y="12355"/>
                    <a:pt x="3651" y="12403"/>
                  </a:cubicBezTo>
                  <a:cubicBezTo>
                    <a:pt x="3600" y="12455"/>
                    <a:pt x="3536" y="12491"/>
                    <a:pt x="3475" y="12491"/>
                  </a:cubicBezTo>
                  <a:lnTo>
                    <a:pt x="3057" y="12479"/>
                  </a:lnTo>
                  <a:cubicBezTo>
                    <a:pt x="2945" y="11748"/>
                    <a:pt x="2299" y="11190"/>
                    <a:pt x="1541" y="11190"/>
                  </a:cubicBezTo>
                  <a:cubicBezTo>
                    <a:pt x="1453" y="11190"/>
                    <a:pt x="1377" y="11203"/>
                    <a:pt x="1289" y="11218"/>
                  </a:cubicBezTo>
                  <a:lnTo>
                    <a:pt x="1289" y="10799"/>
                  </a:lnTo>
                  <a:cubicBezTo>
                    <a:pt x="1289" y="10624"/>
                    <a:pt x="1441" y="10472"/>
                    <a:pt x="1617" y="10472"/>
                  </a:cubicBezTo>
                  <a:close/>
                  <a:moveTo>
                    <a:pt x="9499" y="11266"/>
                  </a:moveTo>
                  <a:lnTo>
                    <a:pt x="9499" y="11445"/>
                  </a:lnTo>
                  <a:cubicBezTo>
                    <a:pt x="9160" y="11685"/>
                    <a:pt x="8932" y="12064"/>
                    <a:pt x="8869" y="12491"/>
                  </a:cubicBezTo>
                  <a:lnTo>
                    <a:pt x="4082" y="12491"/>
                  </a:lnTo>
                  <a:cubicBezTo>
                    <a:pt x="4118" y="12367"/>
                    <a:pt x="4130" y="12239"/>
                    <a:pt x="4106" y="12112"/>
                  </a:cubicBezTo>
                  <a:cubicBezTo>
                    <a:pt x="4030" y="11824"/>
                    <a:pt x="3915" y="11533"/>
                    <a:pt x="3751" y="11266"/>
                  </a:cubicBezTo>
                  <a:close/>
                  <a:moveTo>
                    <a:pt x="10397" y="11582"/>
                  </a:moveTo>
                  <a:cubicBezTo>
                    <a:pt x="11015" y="11582"/>
                    <a:pt x="11509" y="12076"/>
                    <a:pt x="11509" y="12694"/>
                  </a:cubicBezTo>
                  <a:cubicBezTo>
                    <a:pt x="11509" y="13313"/>
                    <a:pt x="11015" y="13819"/>
                    <a:pt x="10397" y="13819"/>
                  </a:cubicBezTo>
                  <a:cubicBezTo>
                    <a:pt x="9778" y="13819"/>
                    <a:pt x="9272" y="13313"/>
                    <a:pt x="9272" y="12694"/>
                  </a:cubicBezTo>
                  <a:cubicBezTo>
                    <a:pt x="9272" y="12076"/>
                    <a:pt x="9778" y="11582"/>
                    <a:pt x="10397" y="11582"/>
                  </a:cubicBezTo>
                  <a:close/>
                  <a:moveTo>
                    <a:pt x="12343" y="1"/>
                  </a:moveTo>
                  <a:cubicBezTo>
                    <a:pt x="12064" y="1"/>
                    <a:pt x="11797" y="101"/>
                    <a:pt x="11597" y="276"/>
                  </a:cubicBezTo>
                  <a:lnTo>
                    <a:pt x="10497" y="276"/>
                  </a:lnTo>
                  <a:cubicBezTo>
                    <a:pt x="9954" y="276"/>
                    <a:pt x="9499" y="719"/>
                    <a:pt x="9499" y="1274"/>
                  </a:cubicBezTo>
                  <a:lnTo>
                    <a:pt x="9499" y="2550"/>
                  </a:lnTo>
                  <a:cubicBezTo>
                    <a:pt x="9220" y="2690"/>
                    <a:pt x="9032" y="2981"/>
                    <a:pt x="9032" y="3308"/>
                  </a:cubicBezTo>
                  <a:cubicBezTo>
                    <a:pt x="9032" y="3639"/>
                    <a:pt x="9220" y="3927"/>
                    <a:pt x="9499" y="4066"/>
                  </a:cubicBezTo>
                  <a:lnTo>
                    <a:pt x="9499" y="8235"/>
                  </a:lnTo>
                  <a:lnTo>
                    <a:pt x="6898" y="10851"/>
                  </a:lnTo>
                  <a:lnTo>
                    <a:pt x="3436" y="10851"/>
                  </a:lnTo>
                  <a:cubicBezTo>
                    <a:pt x="3005" y="10384"/>
                    <a:pt x="2399" y="10054"/>
                    <a:pt x="1617" y="10054"/>
                  </a:cubicBezTo>
                  <a:cubicBezTo>
                    <a:pt x="1201" y="10054"/>
                    <a:pt x="871" y="10396"/>
                    <a:pt x="871" y="10799"/>
                  </a:cubicBezTo>
                  <a:lnTo>
                    <a:pt x="871" y="11342"/>
                  </a:lnTo>
                  <a:cubicBezTo>
                    <a:pt x="683" y="11445"/>
                    <a:pt x="504" y="11569"/>
                    <a:pt x="368" y="11748"/>
                  </a:cubicBezTo>
                  <a:cubicBezTo>
                    <a:pt x="292" y="11836"/>
                    <a:pt x="304" y="11960"/>
                    <a:pt x="392" y="12036"/>
                  </a:cubicBezTo>
                  <a:cubicBezTo>
                    <a:pt x="431" y="12070"/>
                    <a:pt x="478" y="12086"/>
                    <a:pt x="525" y="12086"/>
                  </a:cubicBezTo>
                  <a:cubicBezTo>
                    <a:pt x="583" y="12086"/>
                    <a:pt x="641" y="12061"/>
                    <a:pt x="683" y="12012"/>
                  </a:cubicBezTo>
                  <a:cubicBezTo>
                    <a:pt x="898" y="11760"/>
                    <a:pt x="1214" y="11609"/>
                    <a:pt x="1541" y="11609"/>
                  </a:cubicBezTo>
                  <a:cubicBezTo>
                    <a:pt x="2159" y="11609"/>
                    <a:pt x="2666" y="12112"/>
                    <a:pt x="2666" y="12734"/>
                  </a:cubicBezTo>
                  <a:cubicBezTo>
                    <a:pt x="2666" y="13352"/>
                    <a:pt x="2159" y="13855"/>
                    <a:pt x="1541" y="13855"/>
                  </a:cubicBezTo>
                  <a:cubicBezTo>
                    <a:pt x="923" y="13855"/>
                    <a:pt x="416" y="13352"/>
                    <a:pt x="416" y="12734"/>
                  </a:cubicBezTo>
                  <a:cubicBezTo>
                    <a:pt x="416" y="12618"/>
                    <a:pt x="328" y="12530"/>
                    <a:pt x="216" y="12530"/>
                  </a:cubicBezTo>
                  <a:cubicBezTo>
                    <a:pt x="101" y="12530"/>
                    <a:pt x="1" y="12618"/>
                    <a:pt x="1" y="12734"/>
                  </a:cubicBezTo>
                  <a:cubicBezTo>
                    <a:pt x="1" y="13579"/>
                    <a:pt x="695" y="14274"/>
                    <a:pt x="1541" y="14274"/>
                  </a:cubicBezTo>
                  <a:cubicBezTo>
                    <a:pt x="2338" y="14274"/>
                    <a:pt x="2981" y="13667"/>
                    <a:pt x="3069" y="12897"/>
                  </a:cubicBezTo>
                  <a:lnTo>
                    <a:pt x="8869" y="12909"/>
                  </a:lnTo>
                  <a:cubicBezTo>
                    <a:pt x="8969" y="13655"/>
                    <a:pt x="9614" y="14234"/>
                    <a:pt x="10397" y="14234"/>
                  </a:cubicBezTo>
                  <a:cubicBezTo>
                    <a:pt x="11242" y="14234"/>
                    <a:pt x="11925" y="13540"/>
                    <a:pt x="11925" y="12694"/>
                  </a:cubicBezTo>
                  <a:cubicBezTo>
                    <a:pt x="11925" y="12176"/>
                    <a:pt x="11673" y="11721"/>
                    <a:pt x="11282" y="11445"/>
                  </a:cubicBezTo>
                  <a:lnTo>
                    <a:pt x="11282" y="5988"/>
                  </a:lnTo>
                  <a:cubicBezTo>
                    <a:pt x="11282" y="5873"/>
                    <a:pt x="11191" y="5785"/>
                    <a:pt x="11067" y="5785"/>
                  </a:cubicBezTo>
                  <a:cubicBezTo>
                    <a:pt x="10951" y="5785"/>
                    <a:pt x="10863" y="5873"/>
                    <a:pt x="10863" y="5988"/>
                  </a:cubicBezTo>
                  <a:lnTo>
                    <a:pt x="10863" y="11230"/>
                  </a:lnTo>
                  <a:cubicBezTo>
                    <a:pt x="10772" y="11199"/>
                    <a:pt x="10622" y="11155"/>
                    <a:pt x="10413" y="11155"/>
                  </a:cubicBezTo>
                  <a:cubicBezTo>
                    <a:pt x="10274" y="11155"/>
                    <a:pt x="10109" y="11174"/>
                    <a:pt x="9918" y="11230"/>
                  </a:cubicBezTo>
                  <a:lnTo>
                    <a:pt x="9918" y="4154"/>
                  </a:lnTo>
                  <a:lnTo>
                    <a:pt x="10863" y="4154"/>
                  </a:lnTo>
                  <a:lnTo>
                    <a:pt x="10863" y="5127"/>
                  </a:lnTo>
                  <a:cubicBezTo>
                    <a:pt x="10863" y="5242"/>
                    <a:pt x="10951" y="5330"/>
                    <a:pt x="11067" y="5330"/>
                  </a:cubicBezTo>
                  <a:cubicBezTo>
                    <a:pt x="11191" y="5330"/>
                    <a:pt x="11282" y="5242"/>
                    <a:pt x="11282" y="5127"/>
                  </a:cubicBezTo>
                  <a:lnTo>
                    <a:pt x="11282" y="4066"/>
                  </a:lnTo>
                  <a:cubicBezTo>
                    <a:pt x="11558" y="3927"/>
                    <a:pt x="11749" y="3639"/>
                    <a:pt x="11749" y="3308"/>
                  </a:cubicBezTo>
                  <a:cubicBezTo>
                    <a:pt x="11749" y="2981"/>
                    <a:pt x="11558" y="2690"/>
                    <a:pt x="11282" y="2550"/>
                  </a:cubicBezTo>
                  <a:lnTo>
                    <a:pt x="11282" y="2008"/>
                  </a:lnTo>
                  <a:lnTo>
                    <a:pt x="11597" y="2008"/>
                  </a:lnTo>
                  <a:cubicBezTo>
                    <a:pt x="11797" y="2171"/>
                    <a:pt x="12052" y="2286"/>
                    <a:pt x="12343" y="2286"/>
                  </a:cubicBezTo>
                  <a:cubicBezTo>
                    <a:pt x="12974" y="2286"/>
                    <a:pt x="13492" y="1768"/>
                    <a:pt x="13492" y="1137"/>
                  </a:cubicBezTo>
                  <a:cubicBezTo>
                    <a:pt x="13492" y="504"/>
                    <a:pt x="12974" y="1"/>
                    <a:pt x="12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2" name="Google Shape;3942;p78"/>
          <p:cNvGrpSpPr/>
          <p:nvPr/>
        </p:nvGrpSpPr>
        <p:grpSpPr>
          <a:xfrm>
            <a:off x="8100845" y="2717616"/>
            <a:ext cx="251858" cy="385760"/>
            <a:chOff x="8087569" y="2664919"/>
            <a:chExt cx="251858" cy="385760"/>
          </a:xfrm>
        </p:grpSpPr>
        <p:sp>
          <p:nvSpPr>
            <p:cNvPr id="3943" name="Google Shape;3943;p7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4" name="Google Shape;3954;p78"/>
          <p:cNvGrpSpPr/>
          <p:nvPr/>
        </p:nvGrpSpPr>
        <p:grpSpPr>
          <a:xfrm>
            <a:off x="7227691" y="3311972"/>
            <a:ext cx="364985" cy="386192"/>
            <a:chOff x="7217518" y="3259234"/>
            <a:chExt cx="364985" cy="386192"/>
          </a:xfrm>
        </p:grpSpPr>
        <p:sp>
          <p:nvSpPr>
            <p:cNvPr id="3955" name="Google Shape;3955;p78"/>
            <p:cNvSpPr/>
            <p:nvPr/>
          </p:nvSpPr>
          <p:spPr>
            <a:xfrm>
              <a:off x="7359595" y="3265035"/>
              <a:ext cx="81156" cy="49104"/>
            </a:xfrm>
            <a:custGeom>
              <a:avLst/>
              <a:gdLst/>
              <a:ahLst/>
              <a:cxnLst/>
              <a:rect l="l" t="t" r="r" b="b"/>
              <a:pathLst>
                <a:path w="3008" h="1820" extrusionOk="0">
                  <a:moveTo>
                    <a:pt x="846" y="1"/>
                  </a:moveTo>
                  <a:cubicBezTo>
                    <a:pt x="379" y="1"/>
                    <a:pt x="0" y="380"/>
                    <a:pt x="0" y="847"/>
                  </a:cubicBezTo>
                  <a:lnTo>
                    <a:pt x="0" y="1820"/>
                  </a:lnTo>
                  <a:lnTo>
                    <a:pt x="3008" y="1820"/>
                  </a:lnTo>
                  <a:lnTo>
                    <a:pt x="3008" y="847"/>
                  </a:lnTo>
                  <a:cubicBezTo>
                    <a:pt x="3008" y="380"/>
                    <a:pt x="2629" y="1"/>
                    <a:pt x="2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8"/>
            <p:cNvSpPr/>
            <p:nvPr/>
          </p:nvSpPr>
          <p:spPr>
            <a:xfrm>
              <a:off x="7261118" y="3545519"/>
              <a:ext cx="277786" cy="68232"/>
            </a:xfrm>
            <a:custGeom>
              <a:avLst/>
              <a:gdLst/>
              <a:ahLst/>
              <a:cxnLst/>
              <a:rect l="l" t="t" r="r" b="b"/>
              <a:pathLst>
                <a:path w="10296" h="2529" extrusionOk="0">
                  <a:moveTo>
                    <a:pt x="2046" y="1"/>
                  </a:moveTo>
                  <a:lnTo>
                    <a:pt x="0" y="2529"/>
                  </a:lnTo>
                  <a:lnTo>
                    <a:pt x="10296" y="2529"/>
                  </a:lnTo>
                  <a:lnTo>
                    <a:pt x="8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8"/>
            <p:cNvSpPr/>
            <p:nvPr/>
          </p:nvSpPr>
          <p:spPr>
            <a:xfrm>
              <a:off x="7223967" y="3486783"/>
              <a:ext cx="155756" cy="153004"/>
            </a:xfrm>
            <a:custGeom>
              <a:avLst/>
              <a:gdLst/>
              <a:ahLst/>
              <a:cxnLst/>
              <a:rect l="l" t="t" r="r" b="b"/>
              <a:pathLst>
                <a:path w="5773" h="5671" extrusionOk="0">
                  <a:moveTo>
                    <a:pt x="5147" y="0"/>
                  </a:moveTo>
                  <a:cubicBezTo>
                    <a:pt x="4998" y="0"/>
                    <a:pt x="4850" y="57"/>
                    <a:pt x="4736" y="171"/>
                  </a:cubicBezTo>
                  <a:lnTo>
                    <a:pt x="216" y="4691"/>
                  </a:lnTo>
                  <a:cubicBezTo>
                    <a:pt x="1" y="4906"/>
                    <a:pt x="1" y="5273"/>
                    <a:pt x="216" y="5500"/>
                  </a:cubicBezTo>
                  <a:cubicBezTo>
                    <a:pt x="330" y="5614"/>
                    <a:pt x="477" y="5671"/>
                    <a:pt x="624" y="5671"/>
                  </a:cubicBezTo>
                  <a:cubicBezTo>
                    <a:pt x="770" y="5671"/>
                    <a:pt x="915" y="5614"/>
                    <a:pt x="1022" y="5500"/>
                  </a:cubicBezTo>
                  <a:lnTo>
                    <a:pt x="5558" y="977"/>
                  </a:lnTo>
                  <a:cubicBezTo>
                    <a:pt x="5773" y="750"/>
                    <a:pt x="5773" y="386"/>
                    <a:pt x="5558" y="171"/>
                  </a:cubicBezTo>
                  <a:cubicBezTo>
                    <a:pt x="5444" y="57"/>
                    <a:pt x="5295" y="0"/>
                    <a:pt x="5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8"/>
            <p:cNvSpPr/>
            <p:nvPr/>
          </p:nvSpPr>
          <p:spPr>
            <a:xfrm>
              <a:off x="7420273" y="3486783"/>
              <a:ext cx="156106" cy="153004"/>
            </a:xfrm>
            <a:custGeom>
              <a:avLst/>
              <a:gdLst/>
              <a:ahLst/>
              <a:cxnLst/>
              <a:rect l="l" t="t" r="r" b="b"/>
              <a:pathLst>
                <a:path w="5786" h="5671" extrusionOk="0">
                  <a:moveTo>
                    <a:pt x="637" y="0"/>
                  </a:moveTo>
                  <a:cubicBezTo>
                    <a:pt x="490" y="0"/>
                    <a:pt x="342" y="57"/>
                    <a:pt x="228" y="171"/>
                  </a:cubicBezTo>
                  <a:cubicBezTo>
                    <a:pt x="1" y="386"/>
                    <a:pt x="1" y="750"/>
                    <a:pt x="228" y="977"/>
                  </a:cubicBezTo>
                  <a:lnTo>
                    <a:pt x="4748" y="5500"/>
                  </a:lnTo>
                  <a:cubicBezTo>
                    <a:pt x="4862" y="5614"/>
                    <a:pt x="5011" y="5671"/>
                    <a:pt x="5158" y="5671"/>
                  </a:cubicBezTo>
                  <a:cubicBezTo>
                    <a:pt x="5305" y="5671"/>
                    <a:pt x="5450" y="5614"/>
                    <a:pt x="5558" y="5500"/>
                  </a:cubicBezTo>
                  <a:cubicBezTo>
                    <a:pt x="5785" y="5273"/>
                    <a:pt x="5785" y="4906"/>
                    <a:pt x="5558" y="4691"/>
                  </a:cubicBezTo>
                  <a:lnTo>
                    <a:pt x="1035" y="171"/>
                  </a:lnTo>
                  <a:cubicBezTo>
                    <a:pt x="928" y="57"/>
                    <a:pt x="784" y="0"/>
                    <a:pt x="6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8"/>
            <p:cNvSpPr/>
            <p:nvPr/>
          </p:nvSpPr>
          <p:spPr>
            <a:xfrm>
              <a:off x="7276065" y="3297438"/>
              <a:ext cx="248189" cy="224635"/>
            </a:xfrm>
            <a:custGeom>
              <a:avLst/>
              <a:gdLst/>
              <a:ahLst/>
              <a:cxnLst/>
              <a:rect l="l" t="t" r="r" b="b"/>
              <a:pathLst>
                <a:path w="9199" h="8326" extrusionOk="0">
                  <a:moveTo>
                    <a:pt x="1580" y="0"/>
                  </a:moveTo>
                  <a:cubicBezTo>
                    <a:pt x="710" y="0"/>
                    <a:pt x="1" y="695"/>
                    <a:pt x="1" y="1568"/>
                  </a:cubicBezTo>
                  <a:lnTo>
                    <a:pt x="1" y="8325"/>
                  </a:lnTo>
                  <a:lnTo>
                    <a:pt x="9199" y="8325"/>
                  </a:lnTo>
                  <a:lnTo>
                    <a:pt x="9199" y="1568"/>
                  </a:lnTo>
                  <a:cubicBezTo>
                    <a:pt x="9199" y="695"/>
                    <a:pt x="8490" y="0"/>
                    <a:pt x="7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8"/>
            <p:cNvSpPr/>
            <p:nvPr/>
          </p:nvSpPr>
          <p:spPr>
            <a:xfrm>
              <a:off x="7312218" y="3333186"/>
              <a:ext cx="175559" cy="93756"/>
            </a:xfrm>
            <a:custGeom>
              <a:avLst/>
              <a:gdLst/>
              <a:ahLst/>
              <a:cxnLst/>
              <a:rect l="l" t="t" r="r" b="b"/>
              <a:pathLst>
                <a:path w="6507" h="3475" extrusionOk="0">
                  <a:moveTo>
                    <a:pt x="759" y="0"/>
                  </a:moveTo>
                  <a:cubicBezTo>
                    <a:pt x="340" y="0"/>
                    <a:pt x="1" y="343"/>
                    <a:pt x="1" y="758"/>
                  </a:cubicBezTo>
                  <a:lnTo>
                    <a:pt x="1" y="2717"/>
                  </a:lnTo>
                  <a:cubicBezTo>
                    <a:pt x="1" y="3135"/>
                    <a:pt x="340" y="3475"/>
                    <a:pt x="759" y="3475"/>
                  </a:cubicBezTo>
                  <a:lnTo>
                    <a:pt x="5749" y="3475"/>
                  </a:lnTo>
                  <a:cubicBezTo>
                    <a:pt x="6164" y="3475"/>
                    <a:pt x="6507" y="3135"/>
                    <a:pt x="6507" y="2717"/>
                  </a:cubicBezTo>
                  <a:lnTo>
                    <a:pt x="6507" y="758"/>
                  </a:lnTo>
                  <a:cubicBezTo>
                    <a:pt x="6507" y="343"/>
                    <a:pt x="6164" y="0"/>
                    <a:pt x="5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8"/>
            <p:cNvSpPr/>
            <p:nvPr/>
          </p:nvSpPr>
          <p:spPr>
            <a:xfrm>
              <a:off x="7383796" y="3333186"/>
              <a:ext cx="32754" cy="93756"/>
            </a:xfrm>
            <a:custGeom>
              <a:avLst/>
              <a:gdLst/>
              <a:ahLst/>
              <a:cxnLst/>
              <a:rect l="l" t="t" r="r" b="b"/>
              <a:pathLst>
                <a:path w="1214" h="3475" extrusionOk="0">
                  <a:moveTo>
                    <a:pt x="1" y="0"/>
                  </a:moveTo>
                  <a:lnTo>
                    <a:pt x="1" y="3475"/>
                  </a:lnTo>
                  <a:lnTo>
                    <a:pt x="1213" y="3475"/>
                  </a:lnTo>
                  <a:lnTo>
                    <a:pt x="1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8"/>
            <p:cNvSpPr/>
            <p:nvPr/>
          </p:nvSpPr>
          <p:spPr>
            <a:xfrm>
              <a:off x="7256693" y="3501595"/>
              <a:ext cx="286959" cy="111940"/>
            </a:xfrm>
            <a:custGeom>
              <a:avLst/>
              <a:gdLst/>
              <a:ahLst/>
              <a:cxnLst/>
              <a:rect l="l" t="t" r="r" b="b"/>
              <a:pathLst>
                <a:path w="10636" h="4149" extrusionOk="0">
                  <a:moveTo>
                    <a:pt x="1680" y="1"/>
                  </a:moveTo>
                  <a:cubicBezTo>
                    <a:pt x="1237" y="1"/>
                    <a:pt x="807" y="228"/>
                    <a:pt x="579" y="607"/>
                  </a:cubicBezTo>
                  <a:lnTo>
                    <a:pt x="340" y="974"/>
                  </a:lnTo>
                  <a:cubicBezTo>
                    <a:pt x="0" y="1541"/>
                    <a:pt x="240" y="2274"/>
                    <a:pt x="846" y="2526"/>
                  </a:cubicBezTo>
                  <a:lnTo>
                    <a:pt x="4408" y="3978"/>
                  </a:lnTo>
                  <a:cubicBezTo>
                    <a:pt x="4699" y="4092"/>
                    <a:pt x="5009" y="4149"/>
                    <a:pt x="5318" y="4149"/>
                  </a:cubicBezTo>
                  <a:cubicBezTo>
                    <a:pt x="5627" y="4149"/>
                    <a:pt x="5936" y="4092"/>
                    <a:pt x="6227" y="3978"/>
                  </a:cubicBezTo>
                  <a:lnTo>
                    <a:pt x="9778" y="2526"/>
                  </a:lnTo>
                  <a:cubicBezTo>
                    <a:pt x="10396" y="2274"/>
                    <a:pt x="10636" y="1541"/>
                    <a:pt x="10281" y="974"/>
                  </a:cubicBezTo>
                  <a:lnTo>
                    <a:pt x="10053" y="607"/>
                  </a:lnTo>
                  <a:cubicBezTo>
                    <a:pt x="9814" y="228"/>
                    <a:pt x="9399" y="1"/>
                    <a:pt x="8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8"/>
            <p:cNvSpPr/>
            <p:nvPr/>
          </p:nvSpPr>
          <p:spPr>
            <a:xfrm>
              <a:off x="7305770" y="3450468"/>
              <a:ext cx="27574" cy="27601"/>
            </a:xfrm>
            <a:custGeom>
              <a:avLst/>
              <a:gdLst/>
              <a:ahLst/>
              <a:cxnLst/>
              <a:rect l="l" t="t" r="r" b="b"/>
              <a:pathLst>
                <a:path w="1022" h="1023" extrusionOk="0">
                  <a:moveTo>
                    <a:pt x="504" y="1"/>
                  </a:moveTo>
                  <a:cubicBezTo>
                    <a:pt x="228" y="1"/>
                    <a:pt x="0" y="228"/>
                    <a:pt x="0" y="504"/>
                  </a:cubicBezTo>
                  <a:cubicBezTo>
                    <a:pt x="0" y="795"/>
                    <a:pt x="228" y="1022"/>
                    <a:pt x="504" y="1022"/>
                  </a:cubicBezTo>
                  <a:cubicBezTo>
                    <a:pt x="782" y="1022"/>
                    <a:pt x="1022" y="795"/>
                    <a:pt x="1022" y="504"/>
                  </a:cubicBezTo>
                  <a:cubicBezTo>
                    <a:pt x="1022" y="228"/>
                    <a:pt x="782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8"/>
            <p:cNvSpPr/>
            <p:nvPr/>
          </p:nvSpPr>
          <p:spPr>
            <a:xfrm>
              <a:off x="7466975" y="3450468"/>
              <a:ext cx="27601" cy="27601"/>
            </a:xfrm>
            <a:custGeom>
              <a:avLst/>
              <a:gdLst/>
              <a:ahLst/>
              <a:cxnLst/>
              <a:rect l="l" t="t" r="r" b="b"/>
              <a:pathLst>
                <a:path w="1023" h="1023" extrusionOk="0">
                  <a:moveTo>
                    <a:pt x="504" y="1"/>
                  </a:moveTo>
                  <a:cubicBezTo>
                    <a:pt x="228" y="1"/>
                    <a:pt x="1" y="228"/>
                    <a:pt x="1" y="504"/>
                  </a:cubicBezTo>
                  <a:cubicBezTo>
                    <a:pt x="1" y="795"/>
                    <a:pt x="228" y="1022"/>
                    <a:pt x="504" y="1022"/>
                  </a:cubicBezTo>
                  <a:cubicBezTo>
                    <a:pt x="795" y="1022"/>
                    <a:pt x="1022" y="795"/>
                    <a:pt x="1022" y="504"/>
                  </a:cubicBezTo>
                  <a:cubicBezTo>
                    <a:pt x="1022" y="228"/>
                    <a:pt x="795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8"/>
            <p:cNvSpPr/>
            <p:nvPr/>
          </p:nvSpPr>
          <p:spPr>
            <a:xfrm>
              <a:off x="7388221" y="3520994"/>
              <a:ext cx="23581" cy="68556"/>
            </a:xfrm>
            <a:custGeom>
              <a:avLst/>
              <a:gdLst/>
              <a:ahLst/>
              <a:cxnLst/>
              <a:rect l="l" t="t" r="r" b="b"/>
              <a:pathLst>
                <a:path w="874" h="2541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2110"/>
                  </a:lnTo>
                  <a:cubicBezTo>
                    <a:pt x="0" y="2350"/>
                    <a:pt x="191" y="2541"/>
                    <a:pt x="443" y="2541"/>
                  </a:cubicBezTo>
                  <a:cubicBezTo>
                    <a:pt x="682" y="2541"/>
                    <a:pt x="873" y="2350"/>
                    <a:pt x="873" y="2110"/>
                  </a:cubicBezTo>
                  <a:lnTo>
                    <a:pt x="873" y="443"/>
                  </a:lnTo>
                  <a:cubicBezTo>
                    <a:pt x="873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8"/>
            <p:cNvSpPr/>
            <p:nvPr/>
          </p:nvSpPr>
          <p:spPr>
            <a:xfrm>
              <a:off x="7321391" y="3520994"/>
              <a:ext cx="23581" cy="49832"/>
            </a:xfrm>
            <a:custGeom>
              <a:avLst/>
              <a:gdLst/>
              <a:ahLst/>
              <a:cxnLst/>
              <a:rect l="l" t="t" r="r" b="b"/>
              <a:pathLst>
                <a:path w="874" h="1847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191" y="1846"/>
                    <a:pt x="443" y="1846"/>
                  </a:cubicBezTo>
                  <a:cubicBezTo>
                    <a:pt x="683" y="1846"/>
                    <a:pt x="874" y="1655"/>
                    <a:pt x="874" y="1416"/>
                  </a:cubicBezTo>
                  <a:lnTo>
                    <a:pt x="874" y="443"/>
                  </a:lnTo>
                  <a:cubicBezTo>
                    <a:pt x="874" y="191"/>
                    <a:pt x="683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8"/>
            <p:cNvSpPr/>
            <p:nvPr/>
          </p:nvSpPr>
          <p:spPr>
            <a:xfrm>
              <a:off x="7455050" y="3520994"/>
              <a:ext cx="23823" cy="49832"/>
            </a:xfrm>
            <a:custGeom>
              <a:avLst/>
              <a:gdLst/>
              <a:ahLst/>
              <a:cxnLst/>
              <a:rect l="l" t="t" r="r" b="b"/>
              <a:pathLst>
                <a:path w="883" h="1847" extrusionOk="0">
                  <a:moveTo>
                    <a:pt x="443" y="0"/>
                  </a:moveTo>
                  <a:cubicBezTo>
                    <a:pt x="200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200" y="1846"/>
                    <a:pt x="443" y="1846"/>
                  </a:cubicBezTo>
                  <a:cubicBezTo>
                    <a:pt x="682" y="1846"/>
                    <a:pt x="882" y="1655"/>
                    <a:pt x="882" y="1416"/>
                  </a:cubicBezTo>
                  <a:lnTo>
                    <a:pt x="882" y="443"/>
                  </a:lnTo>
                  <a:cubicBezTo>
                    <a:pt x="882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8"/>
            <p:cNvSpPr/>
            <p:nvPr/>
          </p:nvSpPr>
          <p:spPr>
            <a:xfrm>
              <a:off x="7299969" y="3444668"/>
              <a:ext cx="38878" cy="39202"/>
            </a:xfrm>
            <a:custGeom>
              <a:avLst/>
              <a:gdLst/>
              <a:ahLst/>
              <a:cxnLst/>
              <a:rect l="l" t="t" r="r" b="b"/>
              <a:pathLst>
                <a:path w="1441" h="1453" extrusionOk="0">
                  <a:moveTo>
                    <a:pt x="719" y="431"/>
                  </a:moveTo>
                  <a:cubicBezTo>
                    <a:pt x="885" y="431"/>
                    <a:pt x="1022" y="555"/>
                    <a:pt x="1022" y="719"/>
                  </a:cubicBezTo>
                  <a:cubicBezTo>
                    <a:pt x="1022" y="898"/>
                    <a:pt x="885" y="1022"/>
                    <a:pt x="719" y="1022"/>
                  </a:cubicBezTo>
                  <a:cubicBezTo>
                    <a:pt x="555" y="1022"/>
                    <a:pt x="415" y="898"/>
                    <a:pt x="415" y="719"/>
                  </a:cubicBezTo>
                  <a:cubicBezTo>
                    <a:pt x="415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7" y="1"/>
                    <a:pt x="0" y="328"/>
                    <a:pt x="0" y="719"/>
                  </a:cubicBezTo>
                  <a:cubicBezTo>
                    <a:pt x="0" y="1125"/>
                    <a:pt x="327" y="1453"/>
                    <a:pt x="719" y="1453"/>
                  </a:cubicBezTo>
                  <a:cubicBezTo>
                    <a:pt x="1125" y="1453"/>
                    <a:pt x="1440" y="1125"/>
                    <a:pt x="1440" y="719"/>
                  </a:cubicBezTo>
                  <a:cubicBezTo>
                    <a:pt x="1440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8"/>
            <p:cNvSpPr/>
            <p:nvPr/>
          </p:nvSpPr>
          <p:spPr>
            <a:xfrm>
              <a:off x="7461175" y="3444668"/>
              <a:ext cx="39202" cy="39202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19" y="431"/>
                  </a:moveTo>
                  <a:cubicBezTo>
                    <a:pt x="898" y="431"/>
                    <a:pt x="1022" y="555"/>
                    <a:pt x="1022" y="719"/>
                  </a:cubicBezTo>
                  <a:cubicBezTo>
                    <a:pt x="1022" y="898"/>
                    <a:pt x="898" y="1022"/>
                    <a:pt x="719" y="1022"/>
                  </a:cubicBezTo>
                  <a:cubicBezTo>
                    <a:pt x="555" y="1022"/>
                    <a:pt x="428" y="898"/>
                    <a:pt x="428" y="719"/>
                  </a:cubicBezTo>
                  <a:cubicBezTo>
                    <a:pt x="428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8" y="1"/>
                    <a:pt x="1" y="328"/>
                    <a:pt x="1" y="719"/>
                  </a:cubicBezTo>
                  <a:cubicBezTo>
                    <a:pt x="1" y="1125"/>
                    <a:pt x="328" y="1453"/>
                    <a:pt x="719" y="1453"/>
                  </a:cubicBezTo>
                  <a:cubicBezTo>
                    <a:pt x="1125" y="1453"/>
                    <a:pt x="1453" y="1125"/>
                    <a:pt x="1453" y="719"/>
                  </a:cubicBezTo>
                  <a:cubicBezTo>
                    <a:pt x="1453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8"/>
            <p:cNvSpPr/>
            <p:nvPr/>
          </p:nvSpPr>
          <p:spPr>
            <a:xfrm>
              <a:off x="7306741" y="3327466"/>
              <a:ext cx="186863" cy="105276"/>
            </a:xfrm>
            <a:custGeom>
              <a:avLst/>
              <a:gdLst/>
              <a:ahLst/>
              <a:cxnLst/>
              <a:rect l="l" t="t" r="r" b="b"/>
              <a:pathLst>
                <a:path w="6926" h="3902" extrusionOk="0">
                  <a:moveTo>
                    <a:pt x="2641" y="415"/>
                  </a:moveTo>
                  <a:lnTo>
                    <a:pt x="2641" y="3487"/>
                  </a:lnTo>
                  <a:lnTo>
                    <a:pt x="962" y="3487"/>
                  </a:lnTo>
                  <a:cubicBezTo>
                    <a:pt x="659" y="3487"/>
                    <a:pt x="419" y="3232"/>
                    <a:pt x="419" y="2929"/>
                  </a:cubicBezTo>
                  <a:lnTo>
                    <a:pt x="419" y="970"/>
                  </a:lnTo>
                  <a:cubicBezTo>
                    <a:pt x="419" y="667"/>
                    <a:pt x="659" y="415"/>
                    <a:pt x="962" y="415"/>
                  </a:cubicBezTo>
                  <a:close/>
                  <a:moveTo>
                    <a:pt x="3854" y="415"/>
                  </a:moveTo>
                  <a:lnTo>
                    <a:pt x="3854" y="3487"/>
                  </a:lnTo>
                  <a:lnTo>
                    <a:pt x="3060" y="3487"/>
                  </a:lnTo>
                  <a:lnTo>
                    <a:pt x="3060" y="415"/>
                  </a:lnTo>
                  <a:close/>
                  <a:moveTo>
                    <a:pt x="5952" y="415"/>
                  </a:moveTo>
                  <a:cubicBezTo>
                    <a:pt x="6255" y="415"/>
                    <a:pt x="6507" y="667"/>
                    <a:pt x="6507" y="970"/>
                  </a:cubicBezTo>
                  <a:lnTo>
                    <a:pt x="6507" y="2929"/>
                  </a:lnTo>
                  <a:cubicBezTo>
                    <a:pt x="6507" y="3232"/>
                    <a:pt x="6255" y="3487"/>
                    <a:pt x="5952" y="3487"/>
                  </a:cubicBezTo>
                  <a:lnTo>
                    <a:pt x="4284" y="3487"/>
                  </a:lnTo>
                  <a:lnTo>
                    <a:pt x="4284" y="415"/>
                  </a:lnTo>
                  <a:close/>
                  <a:moveTo>
                    <a:pt x="962" y="0"/>
                  </a:moveTo>
                  <a:cubicBezTo>
                    <a:pt x="431" y="0"/>
                    <a:pt x="1" y="440"/>
                    <a:pt x="1" y="970"/>
                  </a:cubicBezTo>
                  <a:lnTo>
                    <a:pt x="1" y="2929"/>
                  </a:lnTo>
                  <a:cubicBezTo>
                    <a:pt x="1" y="3459"/>
                    <a:pt x="431" y="3902"/>
                    <a:pt x="962" y="3902"/>
                  </a:cubicBezTo>
                  <a:lnTo>
                    <a:pt x="5952" y="3902"/>
                  </a:lnTo>
                  <a:cubicBezTo>
                    <a:pt x="6482" y="3902"/>
                    <a:pt x="6925" y="3459"/>
                    <a:pt x="6925" y="2929"/>
                  </a:cubicBezTo>
                  <a:lnTo>
                    <a:pt x="6925" y="970"/>
                  </a:lnTo>
                  <a:cubicBezTo>
                    <a:pt x="6925" y="440"/>
                    <a:pt x="6482" y="0"/>
                    <a:pt x="5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8"/>
            <p:cNvSpPr/>
            <p:nvPr/>
          </p:nvSpPr>
          <p:spPr>
            <a:xfrm>
              <a:off x="7217518" y="3259234"/>
              <a:ext cx="364985" cy="386192"/>
            </a:xfrm>
            <a:custGeom>
              <a:avLst/>
              <a:gdLst/>
              <a:ahLst/>
              <a:cxnLst/>
              <a:rect l="l" t="t" r="r" b="b"/>
              <a:pathLst>
                <a:path w="13528" h="14314" extrusionOk="0">
                  <a:moveTo>
                    <a:pt x="7428" y="419"/>
                  </a:moveTo>
                  <a:cubicBezTo>
                    <a:pt x="8083" y="419"/>
                    <a:pt x="8058" y="1201"/>
                    <a:pt x="8058" y="1201"/>
                  </a:cubicBezTo>
                  <a:lnTo>
                    <a:pt x="5481" y="1201"/>
                  </a:lnTo>
                  <a:cubicBezTo>
                    <a:pt x="5481" y="1201"/>
                    <a:pt x="5430" y="419"/>
                    <a:pt x="6112" y="419"/>
                  </a:cubicBezTo>
                  <a:close/>
                  <a:moveTo>
                    <a:pt x="3335" y="12155"/>
                  </a:moveTo>
                  <a:lnTo>
                    <a:pt x="5230" y="12925"/>
                  </a:lnTo>
                  <a:lnTo>
                    <a:pt x="2577" y="12925"/>
                  </a:lnTo>
                  <a:lnTo>
                    <a:pt x="3335" y="12155"/>
                  </a:lnTo>
                  <a:close/>
                  <a:moveTo>
                    <a:pt x="10408" y="9184"/>
                  </a:moveTo>
                  <a:cubicBezTo>
                    <a:pt x="10787" y="9184"/>
                    <a:pt x="11126" y="9387"/>
                    <a:pt x="11330" y="9702"/>
                  </a:cubicBezTo>
                  <a:lnTo>
                    <a:pt x="11557" y="10069"/>
                  </a:lnTo>
                  <a:cubicBezTo>
                    <a:pt x="11696" y="10284"/>
                    <a:pt x="11721" y="10548"/>
                    <a:pt x="11645" y="10790"/>
                  </a:cubicBezTo>
                  <a:cubicBezTo>
                    <a:pt x="11569" y="11030"/>
                    <a:pt x="11393" y="11218"/>
                    <a:pt x="11154" y="11321"/>
                  </a:cubicBezTo>
                  <a:lnTo>
                    <a:pt x="7604" y="12761"/>
                  </a:lnTo>
                  <a:cubicBezTo>
                    <a:pt x="7337" y="12861"/>
                    <a:pt x="7049" y="12925"/>
                    <a:pt x="6770" y="12925"/>
                  </a:cubicBezTo>
                  <a:cubicBezTo>
                    <a:pt x="6491" y="12925"/>
                    <a:pt x="6188" y="12861"/>
                    <a:pt x="5936" y="12761"/>
                  </a:cubicBezTo>
                  <a:lnTo>
                    <a:pt x="2374" y="11321"/>
                  </a:lnTo>
                  <a:cubicBezTo>
                    <a:pt x="2147" y="11218"/>
                    <a:pt x="1971" y="11030"/>
                    <a:pt x="1880" y="10790"/>
                  </a:cubicBezTo>
                  <a:cubicBezTo>
                    <a:pt x="1804" y="10548"/>
                    <a:pt x="1843" y="10284"/>
                    <a:pt x="1971" y="10069"/>
                  </a:cubicBezTo>
                  <a:cubicBezTo>
                    <a:pt x="1971" y="10069"/>
                    <a:pt x="2286" y="9590"/>
                    <a:pt x="2322" y="9538"/>
                  </a:cubicBezTo>
                  <a:lnTo>
                    <a:pt x="2335" y="9538"/>
                  </a:lnTo>
                  <a:cubicBezTo>
                    <a:pt x="2538" y="9311"/>
                    <a:pt x="2829" y="9184"/>
                    <a:pt x="3132" y="9184"/>
                  </a:cubicBezTo>
                  <a:close/>
                  <a:moveTo>
                    <a:pt x="10193" y="12155"/>
                  </a:moveTo>
                  <a:lnTo>
                    <a:pt x="10963" y="12925"/>
                  </a:lnTo>
                  <a:lnTo>
                    <a:pt x="8310" y="12925"/>
                  </a:lnTo>
                  <a:lnTo>
                    <a:pt x="10193" y="12155"/>
                  </a:lnTo>
                  <a:close/>
                  <a:moveTo>
                    <a:pt x="11342" y="11685"/>
                  </a:moveTo>
                  <a:lnTo>
                    <a:pt x="12933" y="13264"/>
                  </a:lnTo>
                  <a:cubicBezTo>
                    <a:pt x="13073" y="13416"/>
                    <a:pt x="13073" y="13643"/>
                    <a:pt x="12933" y="13783"/>
                  </a:cubicBezTo>
                  <a:cubicBezTo>
                    <a:pt x="12889" y="13827"/>
                    <a:pt x="12783" y="13881"/>
                    <a:pt x="12664" y="13881"/>
                  </a:cubicBezTo>
                  <a:cubicBezTo>
                    <a:pt x="12582" y="13881"/>
                    <a:pt x="12493" y="13855"/>
                    <a:pt x="12415" y="13783"/>
                  </a:cubicBezTo>
                  <a:lnTo>
                    <a:pt x="10623" y="11988"/>
                  </a:lnTo>
                  <a:cubicBezTo>
                    <a:pt x="10623" y="11988"/>
                    <a:pt x="11342" y="11700"/>
                    <a:pt x="11342" y="11685"/>
                  </a:cubicBezTo>
                  <a:close/>
                  <a:moveTo>
                    <a:pt x="6112" y="1"/>
                  </a:moveTo>
                  <a:cubicBezTo>
                    <a:pt x="5039" y="1"/>
                    <a:pt x="5063" y="1201"/>
                    <a:pt x="5063" y="1201"/>
                  </a:cubicBezTo>
                  <a:lnTo>
                    <a:pt x="3750" y="1201"/>
                  </a:lnTo>
                  <a:cubicBezTo>
                    <a:pt x="2765" y="1201"/>
                    <a:pt x="1956" y="1999"/>
                    <a:pt x="1956" y="2984"/>
                  </a:cubicBezTo>
                  <a:lnTo>
                    <a:pt x="1956" y="9323"/>
                  </a:lnTo>
                  <a:cubicBezTo>
                    <a:pt x="1919" y="9375"/>
                    <a:pt x="1616" y="9842"/>
                    <a:pt x="1616" y="9842"/>
                  </a:cubicBezTo>
                  <a:cubicBezTo>
                    <a:pt x="1425" y="10169"/>
                    <a:pt x="1377" y="10563"/>
                    <a:pt x="1489" y="10915"/>
                  </a:cubicBezTo>
                  <a:cubicBezTo>
                    <a:pt x="1604" y="11269"/>
                    <a:pt x="1868" y="11560"/>
                    <a:pt x="2222" y="11700"/>
                  </a:cubicBezTo>
                  <a:lnTo>
                    <a:pt x="2917" y="11988"/>
                  </a:lnTo>
                  <a:lnTo>
                    <a:pt x="1122" y="13783"/>
                  </a:lnTo>
                  <a:cubicBezTo>
                    <a:pt x="1047" y="13868"/>
                    <a:pt x="961" y="13898"/>
                    <a:pt x="879" y="13898"/>
                  </a:cubicBezTo>
                  <a:cubicBezTo>
                    <a:pt x="755" y="13898"/>
                    <a:pt x="643" y="13829"/>
                    <a:pt x="606" y="13783"/>
                  </a:cubicBezTo>
                  <a:cubicBezTo>
                    <a:pt x="467" y="13643"/>
                    <a:pt x="467" y="13416"/>
                    <a:pt x="606" y="13264"/>
                  </a:cubicBezTo>
                  <a:lnTo>
                    <a:pt x="1652" y="12215"/>
                  </a:lnTo>
                  <a:cubicBezTo>
                    <a:pt x="1728" y="12140"/>
                    <a:pt x="1728" y="12003"/>
                    <a:pt x="1652" y="11927"/>
                  </a:cubicBezTo>
                  <a:cubicBezTo>
                    <a:pt x="1614" y="11882"/>
                    <a:pt x="1561" y="11859"/>
                    <a:pt x="1508" y="11859"/>
                  </a:cubicBezTo>
                  <a:cubicBezTo>
                    <a:pt x="1455" y="11859"/>
                    <a:pt x="1402" y="11882"/>
                    <a:pt x="1364" y="11927"/>
                  </a:cubicBezTo>
                  <a:lnTo>
                    <a:pt x="303" y="12973"/>
                  </a:lnTo>
                  <a:cubicBezTo>
                    <a:pt x="0" y="13276"/>
                    <a:pt x="0" y="13783"/>
                    <a:pt x="303" y="14086"/>
                  </a:cubicBezTo>
                  <a:cubicBezTo>
                    <a:pt x="455" y="14225"/>
                    <a:pt x="655" y="14313"/>
                    <a:pt x="858" y="14313"/>
                  </a:cubicBezTo>
                  <a:cubicBezTo>
                    <a:pt x="1073" y="14313"/>
                    <a:pt x="1261" y="14225"/>
                    <a:pt x="1413" y="14086"/>
                  </a:cubicBezTo>
                  <a:lnTo>
                    <a:pt x="2159" y="13340"/>
                  </a:lnTo>
                  <a:lnTo>
                    <a:pt x="11369" y="13340"/>
                  </a:lnTo>
                  <a:lnTo>
                    <a:pt x="11369" y="13328"/>
                  </a:lnTo>
                  <a:lnTo>
                    <a:pt x="12112" y="14086"/>
                  </a:lnTo>
                  <a:cubicBezTo>
                    <a:pt x="12263" y="14225"/>
                    <a:pt x="12466" y="14313"/>
                    <a:pt x="12670" y="14313"/>
                  </a:cubicBezTo>
                  <a:cubicBezTo>
                    <a:pt x="12885" y="14313"/>
                    <a:pt x="13073" y="14225"/>
                    <a:pt x="13224" y="14086"/>
                  </a:cubicBezTo>
                  <a:cubicBezTo>
                    <a:pt x="13528" y="13783"/>
                    <a:pt x="13528" y="13276"/>
                    <a:pt x="13224" y="12973"/>
                  </a:cubicBezTo>
                  <a:lnTo>
                    <a:pt x="11709" y="11457"/>
                  </a:lnTo>
                  <a:cubicBezTo>
                    <a:pt x="11860" y="11306"/>
                    <a:pt x="11975" y="11118"/>
                    <a:pt x="12051" y="10915"/>
                  </a:cubicBezTo>
                  <a:cubicBezTo>
                    <a:pt x="12163" y="10563"/>
                    <a:pt x="12112" y="10169"/>
                    <a:pt x="11912" y="9842"/>
                  </a:cubicBezTo>
                  <a:cubicBezTo>
                    <a:pt x="11912" y="9842"/>
                    <a:pt x="11608" y="9375"/>
                    <a:pt x="11569" y="9323"/>
                  </a:cubicBezTo>
                  <a:lnTo>
                    <a:pt x="11569" y="4624"/>
                  </a:lnTo>
                  <a:cubicBezTo>
                    <a:pt x="11569" y="4512"/>
                    <a:pt x="11481" y="4424"/>
                    <a:pt x="11369" y="4424"/>
                  </a:cubicBezTo>
                  <a:cubicBezTo>
                    <a:pt x="11254" y="4424"/>
                    <a:pt x="11154" y="4512"/>
                    <a:pt x="11154" y="4624"/>
                  </a:cubicBezTo>
                  <a:lnTo>
                    <a:pt x="11154" y="8971"/>
                  </a:lnTo>
                  <a:cubicBezTo>
                    <a:pt x="10926" y="8844"/>
                    <a:pt x="10672" y="8768"/>
                    <a:pt x="10408" y="8768"/>
                  </a:cubicBezTo>
                  <a:lnTo>
                    <a:pt x="3132" y="8768"/>
                  </a:lnTo>
                  <a:cubicBezTo>
                    <a:pt x="2865" y="8768"/>
                    <a:pt x="2601" y="8844"/>
                    <a:pt x="2386" y="8971"/>
                  </a:cubicBezTo>
                  <a:lnTo>
                    <a:pt x="2386" y="2984"/>
                  </a:lnTo>
                  <a:cubicBezTo>
                    <a:pt x="2386" y="2238"/>
                    <a:pt x="2992" y="1620"/>
                    <a:pt x="3750" y="1620"/>
                  </a:cubicBezTo>
                  <a:lnTo>
                    <a:pt x="9789" y="1620"/>
                  </a:lnTo>
                  <a:cubicBezTo>
                    <a:pt x="10547" y="1620"/>
                    <a:pt x="11154" y="2238"/>
                    <a:pt x="11154" y="2984"/>
                  </a:cubicBezTo>
                  <a:lnTo>
                    <a:pt x="11154" y="3715"/>
                  </a:lnTo>
                  <a:cubicBezTo>
                    <a:pt x="11154" y="3830"/>
                    <a:pt x="11254" y="3918"/>
                    <a:pt x="11369" y="3918"/>
                  </a:cubicBezTo>
                  <a:cubicBezTo>
                    <a:pt x="11481" y="3918"/>
                    <a:pt x="11569" y="3830"/>
                    <a:pt x="11569" y="3715"/>
                  </a:cubicBezTo>
                  <a:lnTo>
                    <a:pt x="11569" y="2984"/>
                  </a:lnTo>
                  <a:cubicBezTo>
                    <a:pt x="11569" y="1999"/>
                    <a:pt x="10775" y="1201"/>
                    <a:pt x="9789" y="1201"/>
                  </a:cubicBezTo>
                  <a:lnTo>
                    <a:pt x="8474" y="1201"/>
                  </a:lnTo>
                  <a:cubicBezTo>
                    <a:pt x="8474" y="1201"/>
                    <a:pt x="8474" y="1"/>
                    <a:pt x="7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8"/>
            <p:cNvSpPr/>
            <p:nvPr/>
          </p:nvSpPr>
          <p:spPr>
            <a:xfrm>
              <a:off x="7382420" y="3515166"/>
              <a:ext cx="35101" cy="80185"/>
            </a:xfrm>
            <a:custGeom>
              <a:avLst/>
              <a:gdLst/>
              <a:ahLst/>
              <a:cxnLst/>
              <a:rect l="l" t="t" r="r" b="b"/>
              <a:pathLst>
                <a:path w="1301" h="2972" extrusionOk="0">
                  <a:moveTo>
                    <a:pt x="658" y="419"/>
                  </a:moveTo>
                  <a:cubicBezTo>
                    <a:pt x="770" y="419"/>
                    <a:pt x="885" y="531"/>
                    <a:pt x="885" y="659"/>
                  </a:cubicBezTo>
                  <a:lnTo>
                    <a:pt x="885" y="2326"/>
                  </a:lnTo>
                  <a:cubicBezTo>
                    <a:pt x="885" y="2453"/>
                    <a:pt x="770" y="2553"/>
                    <a:pt x="658" y="2553"/>
                  </a:cubicBezTo>
                  <a:cubicBezTo>
                    <a:pt x="531" y="2553"/>
                    <a:pt x="418" y="2453"/>
                    <a:pt x="418" y="2326"/>
                  </a:cubicBezTo>
                  <a:lnTo>
                    <a:pt x="418" y="659"/>
                  </a:lnTo>
                  <a:cubicBezTo>
                    <a:pt x="418" y="531"/>
                    <a:pt x="531" y="419"/>
                    <a:pt x="658" y="419"/>
                  </a:cubicBezTo>
                  <a:close/>
                  <a:moveTo>
                    <a:pt x="658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2326"/>
                  </a:lnTo>
                  <a:cubicBezTo>
                    <a:pt x="0" y="2681"/>
                    <a:pt x="291" y="2972"/>
                    <a:pt x="658" y="2972"/>
                  </a:cubicBezTo>
                  <a:cubicBezTo>
                    <a:pt x="1013" y="2972"/>
                    <a:pt x="1301" y="2681"/>
                    <a:pt x="1301" y="2326"/>
                  </a:cubicBezTo>
                  <a:lnTo>
                    <a:pt x="1301" y="659"/>
                  </a:lnTo>
                  <a:cubicBezTo>
                    <a:pt x="1301" y="292"/>
                    <a:pt x="1013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8"/>
            <p:cNvSpPr/>
            <p:nvPr/>
          </p:nvSpPr>
          <p:spPr>
            <a:xfrm>
              <a:off x="7315672" y="3515166"/>
              <a:ext cx="35101" cy="61379"/>
            </a:xfrm>
            <a:custGeom>
              <a:avLst/>
              <a:gdLst/>
              <a:ahLst/>
              <a:cxnLst/>
              <a:rect l="l" t="t" r="r" b="b"/>
              <a:pathLst>
                <a:path w="1301" h="2275" extrusionOk="0">
                  <a:moveTo>
                    <a:pt x="655" y="419"/>
                  </a:moveTo>
                  <a:cubicBezTo>
                    <a:pt x="782" y="419"/>
                    <a:pt x="882" y="531"/>
                    <a:pt x="882" y="659"/>
                  </a:cubicBezTo>
                  <a:lnTo>
                    <a:pt x="882" y="1632"/>
                  </a:lnTo>
                  <a:cubicBezTo>
                    <a:pt x="882" y="1759"/>
                    <a:pt x="782" y="1859"/>
                    <a:pt x="655" y="1859"/>
                  </a:cubicBezTo>
                  <a:cubicBezTo>
                    <a:pt x="531" y="1859"/>
                    <a:pt x="415" y="1759"/>
                    <a:pt x="415" y="1632"/>
                  </a:cubicBezTo>
                  <a:lnTo>
                    <a:pt x="415" y="659"/>
                  </a:lnTo>
                  <a:cubicBezTo>
                    <a:pt x="415" y="531"/>
                    <a:pt x="531" y="419"/>
                    <a:pt x="655" y="419"/>
                  </a:cubicBezTo>
                  <a:close/>
                  <a:moveTo>
                    <a:pt x="655" y="1"/>
                  </a:moveTo>
                  <a:cubicBezTo>
                    <a:pt x="288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88" y="2275"/>
                    <a:pt x="655" y="2275"/>
                  </a:cubicBezTo>
                  <a:cubicBezTo>
                    <a:pt x="1010" y="2275"/>
                    <a:pt x="1301" y="1987"/>
                    <a:pt x="1301" y="1632"/>
                  </a:cubicBezTo>
                  <a:lnTo>
                    <a:pt x="1301" y="659"/>
                  </a:lnTo>
                  <a:cubicBezTo>
                    <a:pt x="1301" y="292"/>
                    <a:pt x="1010" y="1"/>
                    <a:pt x="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8"/>
            <p:cNvSpPr/>
            <p:nvPr/>
          </p:nvSpPr>
          <p:spPr>
            <a:xfrm>
              <a:off x="7449573" y="3515166"/>
              <a:ext cx="34777" cy="61379"/>
            </a:xfrm>
            <a:custGeom>
              <a:avLst/>
              <a:gdLst/>
              <a:ahLst/>
              <a:cxnLst/>
              <a:rect l="l" t="t" r="r" b="b"/>
              <a:pathLst>
                <a:path w="1289" h="2275" extrusionOk="0">
                  <a:moveTo>
                    <a:pt x="646" y="419"/>
                  </a:moveTo>
                  <a:cubicBezTo>
                    <a:pt x="770" y="419"/>
                    <a:pt x="873" y="531"/>
                    <a:pt x="873" y="659"/>
                  </a:cubicBezTo>
                  <a:lnTo>
                    <a:pt x="873" y="1632"/>
                  </a:lnTo>
                  <a:cubicBezTo>
                    <a:pt x="873" y="1759"/>
                    <a:pt x="770" y="1859"/>
                    <a:pt x="646" y="1859"/>
                  </a:cubicBezTo>
                  <a:cubicBezTo>
                    <a:pt x="518" y="1859"/>
                    <a:pt x="418" y="1759"/>
                    <a:pt x="418" y="1632"/>
                  </a:cubicBezTo>
                  <a:lnTo>
                    <a:pt x="418" y="659"/>
                  </a:lnTo>
                  <a:cubicBezTo>
                    <a:pt x="418" y="531"/>
                    <a:pt x="518" y="419"/>
                    <a:pt x="646" y="419"/>
                  </a:cubicBezTo>
                  <a:close/>
                  <a:moveTo>
                    <a:pt x="646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91" y="2275"/>
                    <a:pt x="646" y="2275"/>
                  </a:cubicBezTo>
                  <a:cubicBezTo>
                    <a:pt x="997" y="2275"/>
                    <a:pt x="1289" y="1987"/>
                    <a:pt x="1289" y="1632"/>
                  </a:cubicBezTo>
                  <a:lnTo>
                    <a:pt x="1289" y="659"/>
                  </a:lnTo>
                  <a:cubicBezTo>
                    <a:pt x="1289" y="292"/>
                    <a:pt x="997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78"/>
          <p:cNvGrpSpPr/>
          <p:nvPr/>
        </p:nvGrpSpPr>
        <p:grpSpPr>
          <a:xfrm>
            <a:off x="3157677" y="3906705"/>
            <a:ext cx="391965" cy="386165"/>
            <a:chOff x="3145751" y="3860807"/>
            <a:chExt cx="391965" cy="386165"/>
          </a:xfrm>
        </p:grpSpPr>
        <p:sp>
          <p:nvSpPr>
            <p:cNvPr id="3976" name="Google Shape;3976;p78"/>
            <p:cNvSpPr/>
            <p:nvPr/>
          </p:nvSpPr>
          <p:spPr>
            <a:xfrm>
              <a:off x="3162101" y="3884226"/>
              <a:ext cx="357215" cy="337034"/>
            </a:xfrm>
            <a:custGeom>
              <a:avLst/>
              <a:gdLst/>
              <a:ahLst/>
              <a:cxnLst/>
              <a:rect l="l" t="t" r="r" b="b"/>
              <a:pathLst>
                <a:path w="13240" h="12492" extrusionOk="0">
                  <a:moveTo>
                    <a:pt x="9020" y="1"/>
                  </a:moveTo>
                  <a:cubicBezTo>
                    <a:pt x="8038" y="1"/>
                    <a:pt x="7057" y="377"/>
                    <a:pt x="6306" y="1129"/>
                  </a:cubicBezTo>
                  <a:lnTo>
                    <a:pt x="1504" y="5928"/>
                  </a:lnTo>
                  <a:cubicBezTo>
                    <a:pt x="0" y="7431"/>
                    <a:pt x="0" y="9869"/>
                    <a:pt x="1504" y="11373"/>
                  </a:cubicBezTo>
                  <a:cubicBezTo>
                    <a:pt x="2256" y="12118"/>
                    <a:pt x="3238" y="12491"/>
                    <a:pt x="4220" y="12491"/>
                  </a:cubicBezTo>
                  <a:cubicBezTo>
                    <a:pt x="5203" y="12491"/>
                    <a:pt x="6185" y="12118"/>
                    <a:pt x="6937" y="11373"/>
                  </a:cubicBezTo>
                  <a:lnTo>
                    <a:pt x="11736" y="6573"/>
                  </a:lnTo>
                  <a:cubicBezTo>
                    <a:pt x="13240" y="5070"/>
                    <a:pt x="13240" y="2632"/>
                    <a:pt x="11736" y="1129"/>
                  </a:cubicBezTo>
                  <a:cubicBezTo>
                    <a:pt x="10984" y="377"/>
                    <a:pt x="10002" y="1"/>
                    <a:pt x="9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8"/>
            <p:cNvSpPr/>
            <p:nvPr/>
          </p:nvSpPr>
          <p:spPr>
            <a:xfrm>
              <a:off x="3305985" y="3889379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82" y="1"/>
                  </a:moveTo>
                  <a:lnTo>
                    <a:pt x="0" y="886"/>
                  </a:lnTo>
                  <a:lnTo>
                    <a:pt x="6251" y="7152"/>
                  </a:lnTo>
                  <a:lnTo>
                    <a:pt x="7149" y="6255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8"/>
            <p:cNvSpPr/>
            <p:nvPr/>
          </p:nvSpPr>
          <p:spPr>
            <a:xfrm>
              <a:off x="3280381" y="3866662"/>
              <a:ext cx="80104" cy="74843"/>
            </a:xfrm>
            <a:custGeom>
              <a:avLst/>
              <a:gdLst/>
              <a:ahLst/>
              <a:cxnLst/>
              <a:rect l="l" t="t" r="r" b="b"/>
              <a:pathLst>
                <a:path w="2969" h="2774" extrusionOk="0">
                  <a:moveTo>
                    <a:pt x="1924" y="1"/>
                  </a:moveTo>
                  <a:cubicBezTo>
                    <a:pt x="1679" y="1"/>
                    <a:pt x="1436" y="92"/>
                    <a:pt x="1252" y="276"/>
                  </a:cubicBezTo>
                  <a:lnTo>
                    <a:pt x="379" y="1146"/>
                  </a:lnTo>
                  <a:cubicBezTo>
                    <a:pt x="0" y="1513"/>
                    <a:pt x="0" y="2119"/>
                    <a:pt x="379" y="2498"/>
                  </a:cubicBezTo>
                  <a:cubicBezTo>
                    <a:pt x="569" y="2681"/>
                    <a:pt x="815" y="2773"/>
                    <a:pt x="1060" y="2773"/>
                  </a:cubicBezTo>
                  <a:cubicBezTo>
                    <a:pt x="1305" y="2773"/>
                    <a:pt x="1548" y="2681"/>
                    <a:pt x="1731" y="2498"/>
                  </a:cubicBezTo>
                  <a:lnTo>
                    <a:pt x="2604" y="1628"/>
                  </a:lnTo>
                  <a:cubicBezTo>
                    <a:pt x="2968" y="1261"/>
                    <a:pt x="2968" y="655"/>
                    <a:pt x="2604" y="276"/>
                  </a:cubicBezTo>
                  <a:cubicBezTo>
                    <a:pt x="2415" y="92"/>
                    <a:pt x="2169" y="1"/>
                    <a:pt x="1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8"/>
            <p:cNvSpPr/>
            <p:nvPr/>
          </p:nvSpPr>
          <p:spPr>
            <a:xfrm>
              <a:off x="3451488" y="4037526"/>
              <a:ext cx="80104" cy="75085"/>
            </a:xfrm>
            <a:custGeom>
              <a:avLst/>
              <a:gdLst/>
              <a:ahLst/>
              <a:cxnLst/>
              <a:rect l="l" t="t" r="r" b="b"/>
              <a:pathLst>
                <a:path w="2969" h="2783" extrusionOk="0">
                  <a:moveTo>
                    <a:pt x="1920" y="1"/>
                  </a:moveTo>
                  <a:cubicBezTo>
                    <a:pt x="1673" y="1"/>
                    <a:pt x="1427" y="96"/>
                    <a:pt x="1237" y="285"/>
                  </a:cubicBezTo>
                  <a:lnTo>
                    <a:pt x="379" y="1155"/>
                  </a:lnTo>
                  <a:cubicBezTo>
                    <a:pt x="1" y="1522"/>
                    <a:pt x="1" y="2128"/>
                    <a:pt x="379" y="2507"/>
                  </a:cubicBezTo>
                  <a:cubicBezTo>
                    <a:pt x="569" y="2691"/>
                    <a:pt x="812" y="2782"/>
                    <a:pt x="1056" y="2782"/>
                  </a:cubicBezTo>
                  <a:cubicBezTo>
                    <a:pt x="1299" y="2782"/>
                    <a:pt x="1542" y="2691"/>
                    <a:pt x="1732" y="2507"/>
                  </a:cubicBezTo>
                  <a:lnTo>
                    <a:pt x="2602" y="1634"/>
                  </a:lnTo>
                  <a:cubicBezTo>
                    <a:pt x="2969" y="1270"/>
                    <a:pt x="2969" y="664"/>
                    <a:pt x="2602" y="285"/>
                  </a:cubicBezTo>
                  <a:cubicBezTo>
                    <a:pt x="2412" y="96"/>
                    <a:pt x="2166" y="1"/>
                    <a:pt x="1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8"/>
            <p:cNvSpPr/>
            <p:nvPr/>
          </p:nvSpPr>
          <p:spPr>
            <a:xfrm>
              <a:off x="3177155" y="4017885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98" y="1"/>
                  </a:moveTo>
                  <a:lnTo>
                    <a:pt x="0" y="898"/>
                  </a:lnTo>
                  <a:lnTo>
                    <a:pt x="6264" y="7152"/>
                  </a:lnTo>
                  <a:lnTo>
                    <a:pt x="7149" y="6267"/>
                  </a:lnTo>
                  <a:lnTo>
                    <a:pt x="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8"/>
            <p:cNvSpPr/>
            <p:nvPr/>
          </p:nvSpPr>
          <p:spPr>
            <a:xfrm>
              <a:off x="3151875" y="3995248"/>
              <a:ext cx="80185" cy="75004"/>
            </a:xfrm>
            <a:custGeom>
              <a:avLst/>
              <a:gdLst/>
              <a:ahLst/>
              <a:cxnLst/>
              <a:rect l="l" t="t" r="r" b="b"/>
              <a:pathLst>
                <a:path w="2972" h="2780" extrusionOk="0">
                  <a:moveTo>
                    <a:pt x="1921" y="0"/>
                  </a:moveTo>
                  <a:cubicBezTo>
                    <a:pt x="1676" y="0"/>
                    <a:pt x="1430" y="95"/>
                    <a:pt x="1240" y="285"/>
                  </a:cubicBezTo>
                  <a:lnTo>
                    <a:pt x="379" y="1143"/>
                  </a:lnTo>
                  <a:cubicBezTo>
                    <a:pt x="0" y="1522"/>
                    <a:pt x="0" y="2128"/>
                    <a:pt x="379" y="2495"/>
                  </a:cubicBezTo>
                  <a:cubicBezTo>
                    <a:pt x="563" y="2684"/>
                    <a:pt x="806" y="2779"/>
                    <a:pt x="1051" y="2779"/>
                  </a:cubicBezTo>
                  <a:cubicBezTo>
                    <a:pt x="1296" y="2779"/>
                    <a:pt x="1542" y="2684"/>
                    <a:pt x="1731" y="2495"/>
                  </a:cubicBezTo>
                  <a:lnTo>
                    <a:pt x="2592" y="1637"/>
                  </a:lnTo>
                  <a:cubicBezTo>
                    <a:pt x="2971" y="1258"/>
                    <a:pt x="2971" y="652"/>
                    <a:pt x="2592" y="285"/>
                  </a:cubicBezTo>
                  <a:cubicBezTo>
                    <a:pt x="2409" y="95"/>
                    <a:pt x="2166" y="0"/>
                    <a:pt x="1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8"/>
            <p:cNvSpPr/>
            <p:nvPr/>
          </p:nvSpPr>
          <p:spPr>
            <a:xfrm>
              <a:off x="3322982" y="4166248"/>
              <a:ext cx="80104" cy="75112"/>
            </a:xfrm>
            <a:custGeom>
              <a:avLst/>
              <a:gdLst/>
              <a:ahLst/>
              <a:cxnLst/>
              <a:rect l="l" t="t" r="r" b="b"/>
              <a:pathLst>
                <a:path w="2969" h="2784" extrusionOk="0">
                  <a:moveTo>
                    <a:pt x="1918" y="1"/>
                  </a:moveTo>
                  <a:cubicBezTo>
                    <a:pt x="1673" y="1"/>
                    <a:pt x="1427" y="92"/>
                    <a:pt x="1238" y="274"/>
                  </a:cubicBezTo>
                  <a:lnTo>
                    <a:pt x="380" y="1147"/>
                  </a:lnTo>
                  <a:cubicBezTo>
                    <a:pt x="1" y="1526"/>
                    <a:pt x="1" y="2132"/>
                    <a:pt x="380" y="2499"/>
                  </a:cubicBezTo>
                  <a:cubicBezTo>
                    <a:pt x="563" y="2689"/>
                    <a:pt x="806" y="2783"/>
                    <a:pt x="1051" y="2783"/>
                  </a:cubicBezTo>
                  <a:cubicBezTo>
                    <a:pt x="1296" y="2783"/>
                    <a:pt x="1542" y="2689"/>
                    <a:pt x="1732" y="2499"/>
                  </a:cubicBezTo>
                  <a:lnTo>
                    <a:pt x="2590" y="1638"/>
                  </a:lnTo>
                  <a:cubicBezTo>
                    <a:pt x="2969" y="1259"/>
                    <a:pt x="2969" y="653"/>
                    <a:pt x="2590" y="274"/>
                  </a:cubicBezTo>
                  <a:cubicBezTo>
                    <a:pt x="2406" y="92"/>
                    <a:pt x="2163" y="1"/>
                    <a:pt x="1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8"/>
            <p:cNvSpPr/>
            <p:nvPr/>
          </p:nvSpPr>
          <p:spPr>
            <a:xfrm>
              <a:off x="3351284" y="3936216"/>
              <a:ext cx="101957" cy="99313"/>
            </a:xfrm>
            <a:custGeom>
              <a:avLst/>
              <a:gdLst/>
              <a:ahLst/>
              <a:cxnLst/>
              <a:rect l="l" t="t" r="r" b="b"/>
              <a:pathLst>
                <a:path w="3779" h="3681" extrusionOk="0">
                  <a:moveTo>
                    <a:pt x="1680" y="0"/>
                  </a:moveTo>
                  <a:cubicBezTo>
                    <a:pt x="1538" y="0"/>
                    <a:pt x="1397" y="53"/>
                    <a:pt x="1289" y="160"/>
                  </a:cubicBezTo>
                  <a:lnTo>
                    <a:pt x="216" y="1236"/>
                  </a:lnTo>
                  <a:cubicBezTo>
                    <a:pt x="1" y="1448"/>
                    <a:pt x="1" y="1803"/>
                    <a:pt x="216" y="2018"/>
                  </a:cubicBezTo>
                  <a:lnTo>
                    <a:pt x="1704" y="3510"/>
                  </a:lnTo>
                  <a:cubicBezTo>
                    <a:pt x="1818" y="3623"/>
                    <a:pt x="1961" y="3680"/>
                    <a:pt x="2103" y="3680"/>
                  </a:cubicBezTo>
                  <a:cubicBezTo>
                    <a:pt x="2246" y="3680"/>
                    <a:pt x="2388" y="3623"/>
                    <a:pt x="2502" y="3510"/>
                  </a:cubicBezTo>
                  <a:lnTo>
                    <a:pt x="3563" y="2448"/>
                  </a:lnTo>
                  <a:cubicBezTo>
                    <a:pt x="3778" y="2233"/>
                    <a:pt x="3778" y="1879"/>
                    <a:pt x="3563" y="1651"/>
                  </a:cubicBezTo>
                  <a:lnTo>
                    <a:pt x="2071" y="160"/>
                  </a:lnTo>
                  <a:cubicBezTo>
                    <a:pt x="1964" y="53"/>
                    <a:pt x="1822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8"/>
            <p:cNvSpPr/>
            <p:nvPr/>
          </p:nvSpPr>
          <p:spPr>
            <a:xfrm>
              <a:off x="3218705" y="4149817"/>
              <a:ext cx="25226" cy="24903"/>
            </a:xfrm>
            <a:custGeom>
              <a:avLst/>
              <a:gdLst/>
              <a:ahLst/>
              <a:cxnLst/>
              <a:rect l="l" t="t" r="r" b="b"/>
              <a:pathLst>
                <a:path w="935" h="923" extrusionOk="0">
                  <a:moveTo>
                    <a:pt x="467" y="1"/>
                  </a:moveTo>
                  <a:cubicBezTo>
                    <a:pt x="216" y="1"/>
                    <a:pt x="0" y="201"/>
                    <a:pt x="0" y="467"/>
                  </a:cubicBezTo>
                  <a:cubicBezTo>
                    <a:pt x="0" y="719"/>
                    <a:pt x="216" y="922"/>
                    <a:pt x="467" y="922"/>
                  </a:cubicBezTo>
                  <a:cubicBezTo>
                    <a:pt x="722" y="922"/>
                    <a:pt x="934" y="719"/>
                    <a:pt x="934" y="467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8"/>
            <p:cNvSpPr/>
            <p:nvPr/>
          </p:nvSpPr>
          <p:spPr>
            <a:xfrm>
              <a:off x="3437512" y="3931009"/>
              <a:ext cx="25199" cy="24903"/>
            </a:xfrm>
            <a:custGeom>
              <a:avLst/>
              <a:gdLst/>
              <a:ahLst/>
              <a:cxnLst/>
              <a:rect l="l" t="t" r="r" b="b"/>
              <a:pathLst>
                <a:path w="934" h="923" extrusionOk="0">
                  <a:moveTo>
                    <a:pt x="467" y="1"/>
                  </a:moveTo>
                  <a:cubicBezTo>
                    <a:pt x="215" y="1"/>
                    <a:pt x="0" y="201"/>
                    <a:pt x="0" y="456"/>
                  </a:cubicBezTo>
                  <a:cubicBezTo>
                    <a:pt x="0" y="719"/>
                    <a:pt x="215" y="923"/>
                    <a:pt x="467" y="923"/>
                  </a:cubicBezTo>
                  <a:cubicBezTo>
                    <a:pt x="722" y="923"/>
                    <a:pt x="934" y="719"/>
                    <a:pt x="934" y="456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8"/>
            <p:cNvSpPr/>
            <p:nvPr/>
          </p:nvSpPr>
          <p:spPr>
            <a:xfrm>
              <a:off x="3145751" y="3860807"/>
              <a:ext cx="391965" cy="386165"/>
            </a:xfrm>
            <a:custGeom>
              <a:avLst/>
              <a:gdLst/>
              <a:ahLst/>
              <a:cxnLst/>
              <a:rect l="l" t="t" r="r" b="b"/>
              <a:pathLst>
                <a:path w="14528" h="14313" extrusionOk="0">
                  <a:moveTo>
                    <a:pt x="6911" y="426"/>
                  </a:moveTo>
                  <a:cubicBezTo>
                    <a:pt x="7104" y="426"/>
                    <a:pt x="7297" y="499"/>
                    <a:pt x="7443" y="644"/>
                  </a:cubicBezTo>
                  <a:cubicBezTo>
                    <a:pt x="7731" y="935"/>
                    <a:pt x="7731" y="1402"/>
                    <a:pt x="7443" y="1705"/>
                  </a:cubicBezTo>
                  <a:lnTo>
                    <a:pt x="6570" y="2563"/>
                  </a:lnTo>
                  <a:cubicBezTo>
                    <a:pt x="6424" y="2709"/>
                    <a:pt x="6235" y="2782"/>
                    <a:pt x="6045" y="2782"/>
                  </a:cubicBezTo>
                  <a:cubicBezTo>
                    <a:pt x="5856" y="2782"/>
                    <a:pt x="5666" y="2709"/>
                    <a:pt x="5521" y="2563"/>
                  </a:cubicBezTo>
                  <a:cubicBezTo>
                    <a:pt x="5230" y="2272"/>
                    <a:pt x="5230" y="1806"/>
                    <a:pt x="5521" y="1502"/>
                  </a:cubicBezTo>
                  <a:lnTo>
                    <a:pt x="6382" y="644"/>
                  </a:lnTo>
                  <a:cubicBezTo>
                    <a:pt x="6526" y="499"/>
                    <a:pt x="6718" y="426"/>
                    <a:pt x="6911" y="426"/>
                  </a:cubicBezTo>
                  <a:close/>
                  <a:moveTo>
                    <a:pt x="7607" y="2136"/>
                  </a:moveTo>
                  <a:lnTo>
                    <a:pt x="8516" y="3045"/>
                  </a:lnTo>
                  <a:lnTo>
                    <a:pt x="7922" y="3637"/>
                  </a:lnTo>
                  <a:lnTo>
                    <a:pt x="7012" y="2727"/>
                  </a:lnTo>
                  <a:lnTo>
                    <a:pt x="7607" y="2136"/>
                  </a:lnTo>
                  <a:close/>
                  <a:moveTo>
                    <a:pt x="9292" y="3004"/>
                  </a:moveTo>
                  <a:cubicBezTo>
                    <a:pt x="9380" y="3004"/>
                    <a:pt x="9468" y="3038"/>
                    <a:pt x="9538" y="3106"/>
                  </a:cubicBezTo>
                  <a:lnTo>
                    <a:pt x="11029" y="4598"/>
                  </a:lnTo>
                  <a:cubicBezTo>
                    <a:pt x="11169" y="4737"/>
                    <a:pt x="11169" y="4952"/>
                    <a:pt x="11029" y="5092"/>
                  </a:cubicBezTo>
                  <a:lnTo>
                    <a:pt x="9968" y="6165"/>
                  </a:lnTo>
                  <a:cubicBezTo>
                    <a:pt x="9899" y="6227"/>
                    <a:pt x="9810" y="6258"/>
                    <a:pt x="9721" y="6258"/>
                  </a:cubicBezTo>
                  <a:cubicBezTo>
                    <a:pt x="9632" y="6258"/>
                    <a:pt x="9544" y="6227"/>
                    <a:pt x="9474" y="6165"/>
                  </a:cubicBezTo>
                  <a:lnTo>
                    <a:pt x="7986" y="4661"/>
                  </a:lnTo>
                  <a:cubicBezTo>
                    <a:pt x="7846" y="4534"/>
                    <a:pt x="7846" y="4307"/>
                    <a:pt x="7986" y="4167"/>
                  </a:cubicBezTo>
                  <a:lnTo>
                    <a:pt x="9047" y="3106"/>
                  </a:lnTo>
                  <a:cubicBezTo>
                    <a:pt x="9116" y="3038"/>
                    <a:pt x="9204" y="3004"/>
                    <a:pt x="9292" y="3004"/>
                  </a:cubicBezTo>
                  <a:close/>
                  <a:moveTo>
                    <a:pt x="11093" y="5622"/>
                  </a:moveTo>
                  <a:lnTo>
                    <a:pt x="12278" y="6835"/>
                  </a:lnTo>
                  <a:lnTo>
                    <a:pt x="11699" y="7414"/>
                  </a:lnTo>
                  <a:lnTo>
                    <a:pt x="10499" y="6214"/>
                  </a:lnTo>
                  <a:lnTo>
                    <a:pt x="11093" y="5622"/>
                  </a:lnTo>
                  <a:close/>
                  <a:moveTo>
                    <a:pt x="2149" y="5189"/>
                  </a:moveTo>
                  <a:cubicBezTo>
                    <a:pt x="2342" y="5189"/>
                    <a:pt x="2535" y="5262"/>
                    <a:pt x="2680" y="5407"/>
                  </a:cubicBezTo>
                  <a:cubicBezTo>
                    <a:pt x="2971" y="5698"/>
                    <a:pt x="2971" y="6177"/>
                    <a:pt x="2680" y="6468"/>
                  </a:cubicBezTo>
                  <a:lnTo>
                    <a:pt x="1807" y="7338"/>
                  </a:lnTo>
                  <a:cubicBezTo>
                    <a:pt x="1661" y="7484"/>
                    <a:pt x="1469" y="7557"/>
                    <a:pt x="1276" y="7557"/>
                  </a:cubicBezTo>
                  <a:cubicBezTo>
                    <a:pt x="1084" y="7557"/>
                    <a:pt x="891" y="7484"/>
                    <a:pt x="746" y="7338"/>
                  </a:cubicBezTo>
                  <a:cubicBezTo>
                    <a:pt x="455" y="7035"/>
                    <a:pt x="455" y="6568"/>
                    <a:pt x="746" y="6277"/>
                  </a:cubicBezTo>
                  <a:lnTo>
                    <a:pt x="1619" y="5407"/>
                  </a:lnTo>
                  <a:cubicBezTo>
                    <a:pt x="1764" y="5262"/>
                    <a:pt x="1957" y="5189"/>
                    <a:pt x="2149" y="5189"/>
                  </a:cubicBezTo>
                  <a:close/>
                  <a:moveTo>
                    <a:pt x="13252" y="6768"/>
                  </a:moveTo>
                  <a:cubicBezTo>
                    <a:pt x="13444" y="6768"/>
                    <a:pt x="13637" y="6841"/>
                    <a:pt x="13782" y="6987"/>
                  </a:cubicBezTo>
                  <a:cubicBezTo>
                    <a:pt x="14073" y="7275"/>
                    <a:pt x="14073" y="7745"/>
                    <a:pt x="13782" y="8033"/>
                  </a:cubicBezTo>
                  <a:lnTo>
                    <a:pt x="12912" y="8906"/>
                  </a:lnTo>
                  <a:cubicBezTo>
                    <a:pt x="12766" y="9051"/>
                    <a:pt x="12577" y="9124"/>
                    <a:pt x="12388" y="9124"/>
                  </a:cubicBezTo>
                  <a:cubicBezTo>
                    <a:pt x="12198" y="9124"/>
                    <a:pt x="12009" y="9051"/>
                    <a:pt x="11863" y="8906"/>
                  </a:cubicBezTo>
                  <a:cubicBezTo>
                    <a:pt x="11572" y="8615"/>
                    <a:pt x="11572" y="8136"/>
                    <a:pt x="11863" y="7845"/>
                  </a:cubicBezTo>
                  <a:lnTo>
                    <a:pt x="12721" y="6987"/>
                  </a:lnTo>
                  <a:cubicBezTo>
                    <a:pt x="12867" y="6841"/>
                    <a:pt x="13059" y="6768"/>
                    <a:pt x="13252" y="6768"/>
                  </a:cubicBezTo>
                  <a:close/>
                  <a:moveTo>
                    <a:pt x="6697" y="3006"/>
                  </a:moveTo>
                  <a:lnTo>
                    <a:pt x="7631" y="3940"/>
                  </a:lnTo>
                  <a:cubicBezTo>
                    <a:pt x="7391" y="4243"/>
                    <a:pt x="7403" y="4686"/>
                    <a:pt x="7682" y="4965"/>
                  </a:cubicBezTo>
                  <a:lnTo>
                    <a:pt x="9186" y="6456"/>
                  </a:lnTo>
                  <a:cubicBezTo>
                    <a:pt x="9334" y="6604"/>
                    <a:pt x="9529" y="6680"/>
                    <a:pt x="9724" y="6680"/>
                  </a:cubicBezTo>
                  <a:cubicBezTo>
                    <a:pt x="9893" y="6680"/>
                    <a:pt x="10060" y="6623"/>
                    <a:pt x="10196" y="6505"/>
                  </a:cubicBezTo>
                  <a:lnTo>
                    <a:pt x="11420" y="7729"/>
                  </a:lnTo>
                  <a:cubicBezTo>
                    <a:pt x="11308" y="7896"/>
                    <a:pt x="11245" y="8072"/>
                    <a:pt x="11232" y="8260"/>
                  </a:cubicBezTo>
                  <a:lnTo>
                    <a:pt x="8364" y="11116"/>
                  </a:lnTo>
                  <a:cubicBezTo>
                    <a:pt x="8173" y="11140"/>
                    <a:pt x="7998" y="11204"/>
                    <a:pt x="7834" y="11307"/>
                  </a:cubicBezTo>
                  <a:lnTo>
                    <a:pt x="3123" y="6593"/>
                  </a:lnTo>
                  <a:cubicBezTo>
                    <a:pt x="3259" y="6380"/>
                    <a:pt x="3323" y="6138"/>
                    <a:pt x="3311" y="5898"/>
                  </a:cubicBezTo>
                  <a:lnTo>
                    <a:pt x="6003" y="3209"/>
                  </a:lnTo>
                  <a:cubicBezTo>
                    <a:pt x="6242" y="3209"/>
                    <a:pt x="6494" y="3146"/>
                    <a:pt x="6697" y="3006"/>
                  </a:cubicBezTo>
                  <a:close/>
                  <a:moveTo>
                    <a:pt x="2832" y="6896"/>
                  </a:moveTo>
                  <a:lnTo>
                    <a:pt x="7531" y="11583"/>
                  </a:lnTo>
                  <a:lnTo>
                    <a:pt x="6937" y="12177"/>
                  </a:lnTo>
                  <a:lnTo>
                    <a:pt x="3374" y="8627"/>
                  </a:lnTo>
                  <a:cubicBezTo>
                    <a:pt x="3330" y="8583"/>
                    <a:pt x="3277" y="8561"/>
                    <a:pt x="3223" y="8561"/>
                  </a:cubicBezTo>
                  <a:cubicBezTo>
                    <a:pt x="3169" y="8561"/>
                    <a:pt x="3115" y="8583"/>
                    <a:pt x="3071" y="8627"/>
                  </a:cubicBezTo>
                  <a:cubicBezTo>
                    <a:pt x="2995" y="8703"/>
                    <a:pt x="2995" y="8842"/>
                    <a:pt x="3071" y="8918"/>
                  </a:cubicBezTo>
                  <a:lnTo>
                    <a:pt x="6645" y="12492"/>
                  </a:lnTo>
                  <a:cubicBezTo>
                    <a:pt x="6594" y="12568"/>
                    <a:pt x="6558" y="12644"/>
                    <a:pt x="6533" y="12732"/>
                  </a:cubicBezTo>
                  <a:cubicBezTo>
                    <a:pt x="6018" y="13005"/>
                    <a:pt x="5434" y="13150"/>
                    <a:pt x="4846" y="13150"/>
                  </a:cubicBezTo>
                  <a:cubicBezTo>
                    <a:pt x="4671" y="13150"/>
                    <a:pt x="4495" y="13137"/>
                    <a:pt x="4320" y="13111"/>
                  </a:cubicBezTo>
                  <a:cubicBezTo>
                    <a:pt x="3538" y="13011"/>
                    <a:pt x="2819" y="12656"/>
                    <a:pt x="2250" y="12089"/>
                  </a:cubicBezTo>
                  <a:cubicBezTo>
                    <a:pt x="1695" y="11534"/>
                    <a:pt x="1340" y="10825"/>
                    <a:pt x="1228" y="10043"/>
                  </a:cubicBezTo>
                  <a:cubicBezTo>
                    <a:pt x="1125" y="9336"/>
                    <a:pt x="1240" y="8590"/>
                    <a:pt x="1555" y="7933"/>
                  </a:cubicBezTo>
                  <a:cubicBezTo>
                    <a:pt x="1683" y="7908"/>
                    <a:pt x="1807" y="7857"/>
                    <a:pt x="1934" y="7769"/>
                  </a:cubicBezTo>
                  <a:lnTo>
                    <a:pt x="2453" y="8299"/>
                  </a:lnTo>
                  <a:cubicBezTo>
                    <a:pt x="2497" y="8343"/>
                    <a:pt x="2550" y="8365"/>
                    <a:pt x="2604" y="8365"/>
                  </a:cubicBezTo>
                  <a:cubicBezTo>
                    <a:pt x="2658" y="8365"/>
                    <a:pt x="2712" y="8343"/>
                    <a:pt x="2756" y="8299"/>
                  </a:cubicBezTo>
                  <a:cubicBezTo>
                    <a:pt x="2832" y="8224"/>
                    <a:pt x="2832" y="8084"/>
                    <a:pt x="2756" y="8008"/>
                  </a:cubicBezTo>
                  <a:lnTo>
                    <a:pt x="2237" y="7490"/>
                  </a:lnTo>
                  <a:lnTo>
                    <a:pt x="2832" y="6896"/>
                  </a:lnTo>
                  <a:close/>
                  <a:moveTo>
                    <a:pt x="8484" y="11530"/>
                  </a:moveTo>
                  <a:cubicBezTo>
                    <a:pt x="8675" y="11530"/>
                    <a:pt x="8868" y="11602"/>
                    <a:pt x="9019" y="11746"/>
                  </a:cubicBezTo>
                  <a:cubicBezTo>
                    <a:pt x="9310" y="12037"/>
                    <a:pt x="9310" y="12519"/>
                    <a:pt x="9019" y="12807"/>
                  </a:cubicBezTo>
                  <a:lnTo>
                    <a:pt x="8149" y="13668"/>
                  </a:lnTo>
                  <a:cubicBezTo>
                    <a:pt x="8004" y="13820"/>
                    <a:pt x="7811" y="13896"/>
                    <a:pt x="7619" y="13896"/>
                  </a:cubicBezTo>
                  <a:cubicBezTo>
                    <a:pt x="7426" y="13896"/>
                    <a:pt x="7234" y="13820"/>
                    <a:pt x="7088" y="13668"/>
                  </a:cubicBezTo>
                  <a:cubicBezTo>
                    <a:pt x="6797" y="13377"/>
                    <a:pt x="6797" y="12911"/>
                    <a:pt x="7088" y="12620"/>
                  </a:cubicBezTo>
                  <a:lnTo>
                    <a:pt x="7958" y="11746"/>
                  </a:lnTo>
                  <a:cubicBezTo>
                    <a:pt x="8104" y="11602"/>
                    <a:pt x="8293" y="11530"/>
                    <a:pt x="8484" y="11530"/>
                  </a:cubicBezTo>
                  <a:close/>
                  <a:moveTo>
                    <a:pt x="6911" y="0"/>
                  </a:moveTo>
                  <a:cubicBezTo>
                    <a:pt x="6614" y="0"/>
                    <a:pt x="6318" y="114"/>
                    <a:pt x="6091" y="341"/>
                  </a:cubicBezTo>
                  <a:lnTo>
                    <a:pt x="5218" y="1211"/>
                  </a:lnTo>
                  <a:cubicBezTo>
                    <a:pt x="4763" y="1666"/>
                    <a:pt x="4763" y="2412"/>
                    <a:pt x="5218" y="2867"/>
                  </a:cubicBezTo>
                  <a:cubicBezTo>
                    <a:pt x="5321" y="2955"/>
                    <a:pt x="5421" y="3030"/>
                    <a:pt x="5533" y="3082"/>
                  </a:cubicBezTo>
                  <a:lnTo>
                    <a:pt x="3198" y="5419"/>
                  </a:lnTo>
                  <a:cubicBezTo>
                    <a:pt x="3135" y="5304"/>
                    <a:pt x="3059" y="5204"/>
                    <a:pt x="2971" y="5116"/>
                  </a:cubicBezTo>
                  <a:cubicBezTo>
                    <a:pt x="2744" y="4889"/>
                    <a:pt x="2444" y="4775"/>
                    <a:pt x="2143" y="4775"/>
                  </a:cubicBezTo>
                  <a:cubicBezTo>
                    <a:pt x="1843" y="4775"/>
                    <a:pt x="1543" y="4889"/>
                    <a:pt x="1316" y="5116"/>
                  </a:cubicBezTo>
                  <a:lnTo>
                    <a:pt x="455" y="5974"/>
                  </a:lnTo>
                  <a:cubicBezTo>
                    <a:pt x="0" y="6429"/>
                    <a:pt x="0" y="7175"/>
                    <a:pt x="455" y="7629"/>
                  </a:cubicBezTo>
                  <a:cubicBezTo>
                    <a:pt x="634" y="7805"/>
                    <a:pt x="861" y="7920"/>
                    <a:pt x="1088" y="7957"/>
                  </a:cubicBezTo>
                  <a:cubicBezTo>
                    <a:pt x="809" y="8627"/>
                    <a:pt x="709" y="9385"/>
                    <a:pt x="809" y="10106"/>
                  </a:cubicBezTo>
                  <a:cubicBezTo>
                    <a:pt x="937" y="10976"/>
                    <a:pt x="1340" y="11762"/>
                    <a:pt x="1958" y="12380"/>
                  </a:cubicBezTo>
                  <a:cubicBezTo>
                    <a:pt x="2592" y="13011"/>
                    <a:pt x="3386" y="13414"/>
                    <a:pt x="4272" y="13529"/>
                  </a:cubicBezTo>
                  <a:cubicBezTo>
                    <a:pt x="4458" y="13554"/>
                    <a:pt x="4645" y="13567"/>
                    <a:pt x="4831" y="13567"/>
                  </a:cubicBezTo>
                  <a:cubicBezTo>
                    <a:pt x="5391" y="13567"/>
                    <a:pt x="5946" y="13453"/>
                    <a:pt x="6458" y="13226"/>
                  </a:cubicBezTo>
                  <a:cubicBezTo>
                    <a:pt x="6482" y="13505"/>
                    <a:pt x="6582" y="13769"/>
                    <a:pt x="6797" y="13972"/>
                  </a:cubicBezTo>
                  <a:cubicBezTo>
                    <a:pt x="7024" y="14199"/>
                    <a:pt x="7322" y="14313"/>
                    <a:pt x="7619" y="14313"/>
                  </a:cubicBezTo>
                  <a:cubicBezTo>
                    <a:pt x="7916" y="14313"/>
                    <a:pt x="8213" y="14199"/>
                    <a:pt x="8440" y="13972"/>
                  </a:cubicBezTo>
                  <a:lnTo>
                    <a:pt x="9310" y="13099"/>
                  </a:lnTo>
                  <a:cubicBezTo>
                    <a:pt x="9765" y="12644"/>
                    <a:pt x="9765" y="11913"/>
                    <a:pt x="9310" y="11458"/>
                  </a:cubicBezTo>
                  <a:cubicBezTo>
                    <a:pt x="9186" y="11331"/>
                    <a:pt x="9047" y="11243"/>
                    <a:pt x="8895" y="11179"/>
                  </a:cubicBezTo>
                  <a:lnTo>
                    <a:pt x="11293" y="8778"/>
                  </a:lnTo>
                  <a:cubicBezTo>
                    <a:pt x="11345" y="8930"/>
                    <a:pt x="11433" y="9082"/>
                    <a:pt x="11560" y="9197"/>
                  </a:cubicBezTo>
                  <a:cubicBezTo>
                    <a:pt x="11789" y="9432"/>
                    <a:pt x="12091" y="9548"/>
                    <a:pt x="12393" y="9548"/>
                  </a:cubicBezTo>
                  <a:cubicBezTo>
                    <a:pt x="12692" y="9548"/>
                    <a:pt x="12989" y="9435"/>
                    <a:pt x="13215" y="9209"/>
                  </a:cubicBezTo>
                  <a:lnTo>
                    <a:pt x="14073" y="8336"/>
                  </a:lnTo>
                  <a:cubicBezTo>
                    <a:pt x="14528" y="7881"/>
                    <a:pt x="14528" y="7138"/>
                    <a:pt x="14073" y="6684"/>
                  </a:cubicBezTo>
                  <a:cubicBezTo>
                    <a:pt x="13870" y="6480"/>
                    <a:pt x="13606" y="6365"/>
                    <a:pt x="13339" y="6353"/>
                  </a:cubicBezTo>
                  <a:cubicBezTo>
                    <a:pt x="13518" y="5950"/>
                    <a:pt x="13618" y="5531"/>
                    <a:pt x="13658" y="5092"/>
                  </a:cubicBezTo>
                  <a:cubicBezTo>
                    <a:pt x="13670" y="4977"/>
                    <a:pt x="13594" y="4877"/>
                    <a:pt x="13467" y="4865"/>
                  </a:cubicBezTo>
                  <a:cubicBezTo>
                    <a:pt x="13459" y="4863"/>
                    <a:pt x="13450" y="4863"/>
                    <a:pt x="13442" y="4863"/>
                  </a:cubicBezTo>
                  <a:cubicBezTo>
                    <a:pt x="13340" y="4863"/>
                    <a:pt x="13251" y="4949"/>
                    <a:pt x="13239" y="5052"/>
                  </a:cubicBezTo>
                  <a:cubicBezTo>
                    <a:pt x="13203" y="5531"/>
                    <a:pt x="13064" y="6001"/>
                    <a:pt x="12836" y="6417"/>
                  </a:cubicBezTo>
                  <a:cubicBezTo>
                    <a:pt x="12748" y="6456"/>
                    <a:pt x="12673" y="6493"/>
                    <a:pt x="12597" y="6556"/>
                  </a:cubicBezTo>
                  <a:lnTo>
                    <a:pt x="11384" y="5331"/>
                  </a:lnTo>
                  <a:cubicBezTo>
                    <a:pt x="11624" y="5028"/>
                    <a:pt x="11611" y="4586"/>
                    <a:pt x="11333" y="4307"/>
                  </a:cubicBezTo>
                  <a:lnTo>
                    <a:pt x="9841" y="2803"/>
                  </a:lnTo>
                  <a:cubicBezTo>
                    <a:pt x="9695" y="2657"/>
                    <a:pt x="9502" y="2585"/>
                    <a:pt x="9308" y="2585"/>
                  </a:cubicBezTo>
                  <a:cubicBezTo>
                    <a:pt x="9135" y="2585"/>
                    <a:pt x="8962" y="2642"/>
                    <a:pt x="8819" y="2754"/>
                  </a:cubicBezTo>
                  <a:lnTo>
                    <a:pt x="7882" y="1818"/>
                  </a:lnTo>
                  <a:cubicBezTo>
                    <a:pt x="7958" y="1705"/>
                    <a:pt x="8010" y="1578"/>
                    <a:pt x="8049" y="1439"/>
                  </a:cubicBezTo>
                  <a:cubicBezTo>
                    <a:pt x="8539" y="1208"/>
                    <a:pt x="9088" y="1088"/>
                    <a:pt x="9634" y="1088"/>
                  </a:cubicBezTo>
                  <a:cubicBezTo>
                    <a:pt x="9805" y="1088"/>
                    <a:pt x="9976" y="1100"/>
                    <a:pt x="10144" y="1123"/>
                  </a:cubicBezTo>
                  <a:cubicBezTo>
                    <a:pt x="10929" y="1226"/>
                    <a:pt x="11636" y="1590"/>
                    <a:pt x="12190" y="2148"/>
                  </a:cubicBezTo>
                  <a:cubicBezTo>
                    <a:pt x="12760" y="2715"/>
                    <a:pt x="13127" y="3437"/>
                    <a:pt x="13227" y="4219"/>
                  </a:cubicBezTo>
                  <a:cubicBezTo>
                    <a:pt x="13239" y="4327"/>
                    <a:pt x="13341" y="4411"/>
                    <a:pt x="13446" y="4411"/>
                  </a:cubicBezTo>
                  <a:cubicBezTo>
                    <a:pt x="13453" y="4411"/>
                    <a:pt x="13460" y="4411"/>
                    <a:pt x="13467" y="4410"/>
                  </a:cubicBezTo>
                  <a:cubicBezTo>
                    <a:pt x="13582" y="4382"/>
                    <a:pt x="13658" y="4282"/>
                    <a:pt x="13643" y="4167"/>
                  </a:cubicBezTo>
                  <a:cubicBezTo>
                    <a:pt x="13518" y="3285"/>
                    <a:pt x="13127" y="2488"/>
                    <a:pt x="12494" y="1857"/>
                  </a:cubicBezTo>
                  <a:cubicBezTo>
                    <a:pt x="11863" y="1226"/>
                    <a:pt x="11081" y="832"/>
                    <a:pt x="10208" y="708"/>
                  </a:cubicBezTo>
                  <a:cubicBezTo>
                    <a:pt x="10012" y="681"/>
                    <a:pt x="9815" y="667"/>
                    <a:pt x="9619" y="667"/>
                  </a:cubicBezTo>
                  <a:cubicBezTo>
                    <a:pt x="9082" y="667"/>
                    <a:pt x="8552" y="770"/>
                    <a:pt x="8061" y="972"/>
                  </a:cubicBezTo>
                  <a:cubicBezTo>
                    <a:pt x="8022" y="744"/>
                    <a:pt x="7922" y="529"/>
                    <a:pt x="7731" y="341"/>
                  </a:cubicBezTo>
                  <a:cubicBezTo>
                    <a:pt x="7503" y="114"/>
                    <a:pt x="7207" y="0"/>
                    <a:pt x="6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8"/>
            <p:cNvSpPr/>
            <p:nvPr/>
          </p:nvSpPr>
          <p:spPr>
            <a:xfrm>
              <a:off x="3211177" y="4144097"/>
              <a:ext cx="39930" cy="36342"/>
            </a:xfrm>
            <a:custGeom>
              <a:avLst/>
              <a:gdLst/>
              <a:ahLst/>
              <a:cxnLst/>
              <a:rect l="l" t="t" r="r" b="b"/>
              <a:pathLst>
                <a:path w="1480" h="1347" extrusionOk="0">
                  <a:moveTo>
                    <a:pt x="747" y="413"/>
                  </a:moveTo>
                  <a:cubicBezTo>
                    <a:pt x="810" y="413"/>
                    <a:pt x="873" y="438"/>
                    <a:pt x="925" y="488"/>
                  </a:cubicBezTo>
                  <a:cubicBezTo>
                    <a:pt x="1025" y="592"/>
                    <a:pt x="1025" y="755"/>
                    <a:pt x="925" y="855"/>
                  </a:cubicBezTo>
                  <a:cubicBezTo>
                    <a:pt x="873" y="907"/>
                    <a:pt x="810" y="933"/>
                    <a:pt x="747" y="933"/>
                  </a:cubicBezTo>
                  <a:cubicBezTo>
                    <a:pt x="683" y="933"/>
                    <a:pt x="620" y="907"/>
                    <a:pt x="570" y="855"/>
                  </a:cubicBezTo>
                  <a:cubicBezTo>
                    <a:pt x="470" y="755"/>
                    <a:pt x="470" y="592"/>
                    <a:pt x="570" y="488"/>
                  </a:cubicBezTo>
                  <a:cubicBezTo>
                    <a:pt x="620" y="438"/>
                    <a:pt x="683" y="413"/>
                    <a:pt x="747" y="413"/>
                  </a:cubicBezTo>
                  <a:close/>
                  <a:moveTo>
                    <a:pt x="747" y="0"/>
                  </a:moveTo>
                  <a:cubicBezTo>
                    <a:pt x="573" y="0"/>
                    <a:pt x="399" y="67"/>
                    <a:pt x="267" y="200"/>
                  </a:cubicBezTo>
                  <a:cubicBezTo>
                    <a:pt x="0" y="464"/>
                    <a:pt x="0" y="883"/>
                    <a:pt x="267" y="1146"/>
                  </a:cubicBezTo>
                  <a:cubicBezTo>
                    <a:pt x="399" y="1280"/>
                    <a:pt x="573" y="1346"/>
                    <a:pt x="747" y="1346"/>
                  </a:cubicBezTo>
                  <a:cubicBezTo>
                    <a:pt x="920" y="1346"/>
                    <a:pt x="1095" y="1280"/>
                    <a:pt x="1228" y="1146"/>
                  </a:cubicBezTo>
                  <a:cubicBezTo>
                    <a:pt x="1480" y="883"/>
                    <a:pt x="1480" y="464"/>
                    <a:pt x="1228" y="200"/>
                  </a:cubicBezTo>
                  <a:cubicBezTo>
                    <a:pt x="1095" y="67"/>
                    <a:pt x="920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8"/>
            <p:cNvSpPr/>
            <p:nvPr/>
          </p:nvSpPr>
          <p:spPr>
            <a:xfrm>
              <a:off x="3430390" y="3925289"/>
              <a:ext cx="39526" cy="36342"/>
            </a:xfrm>
            <a:custGeom>
              <a:avLst/>
              <a:gdLst/>
              <a:ahLst/>
              <a:cxnLst/>
              <a:rect l="l" t="t" r="r" b="b"/>
              <a:pathLst>
                <a:path w="1465" h="1347" extrusionOk="0">
                  <a:moveTo>
                    <a:pt x="731" y="414"/>
                  </a:moveTo>
                  <a:cubicBezTo>
                    <a:pt x="795" y="414"/>
                    <a:pt x="858" y="439"/>
                    <a:pt x="910" y="489"/>
                  </a:cubicBezTo>
                  <a:cubicBezTo>
                    <a:pt x="1010" y="592"/>
                    <a:pt x="1010" y="756"/>
                    <a:pt x="910" y="856"/>
                  </a:cubicBezTo>
                  <a:cubicBezTo>
                    <a:pt x="858" y="900"/>
                    <a:pt x="795" y="922"/>
                    <a:pt x="731" y="922"/>
                  </a:cubicBezTo>
                  <a:cubicBezTo>
                    <a:pt x="668" y="922"/>
                    <a:pt x="605" y="900"/>
                    <a:pt x="555" y="856"/>
                  </a:cubicBezTo>
                  <a:cubicBezTo>
                    <a:pt x="455" y="756"/>
                    <a:pt x="455" y="592"/>
                    <a:pt x="555" y="489"/>
                  </a:cubicBezTo>
                  <a:cubicBezTo>
                    <a:pt x="605" y="439"/>
                    <a:pt x="668" y="414"/>
                    <a:pt x="731" y="414"/>
                  </a:cubicBezTo>
                  <a:close/>
                  <a:moveTo>
                    <a:pt x="731" y="1"/>
                  </a:moveTo>
                  <a:cubicBezTo>
                    <a:pt x="557" y="1"/>
                    <a:pt x="384" y="67"/>
                    <a:pt x="252" y="201"/>
                  </a:cubicBezTo>
                  <a:cubicBezTo>
                    <a:pt x="0" y="465"/>
                    <a:pt x="0" y="883"/>
                    <a:pt x="252" y="1147"/>
                  </a:cubicBezTo>
                  <a:cubicBezTo>
                    <a:pt x="384" y="1280"/>
                    <a:pt x="557" y="1347"/>
                    <a:pt x="731" y="1347"/>
                  </a:cubicBezTo>
                  <a:cubicBezTo>
                    <a:pt x="905" y="1347"/>
                    <a:pt x="1080" y="1280"/>
                    <a:pt x="1213" y="1147"/>
                  </a:cubicBezTo>
                  <a:cubicBezTo>
                    <a:pt x="1465" y="883"/>
                    <a:pt x="1465" y="452"/>
                    <a:pt x="1213" y="201"/>
                  </a:cubicBezTo>
                  <a:cubicBezTo>
                    <a:pt x="1080" y="67"/>
                    <a:pt x="905" y="1"/>
                    <a:pt x="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9" name="Google Shape;3989;p78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</a:t>
            </a:r>
            <a:r>
              <a:rPr lang="en">
                <a:uFill>
                  <a:noFill/>
                </a:uFill>
                <a:hlinkClick r:id="rId3"/>
              </a:rPr>
              <a:t>Vehicles and transport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p69"/>
          <p:cNvSpPr/>
          <p:nvPr/>
        </p:nvSpPr>
        <p:spPr>
          <a:xfrm>
            <a:off x="5495925" y="36725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5" name="Google Shape;2675;p69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Topic/main idea and details</a:t>
            </a:r>
            <a:endParaRPr/>
          </a:p>
        </p:txBody>
      </p:sp>
      <p:sp>
        <p:nvSpPr>
          <p:cNvPr id="2676" name="Google Shape;2676;p69"/>
          <p:cNvSpPr/>
          <p:nvPr/>
        </p:nvSpPr>
        <p:spPr>
          <a:xfrm>
            <a:off x="788713" y="2560450"/>
            <a:ext cx="24264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Modes of transport</a:t>
            </a: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7" name="Google Shape;2677;p69"/>
          <p:cNvSpPr txBox="1"/>
          <p:nvPr/>
        </p:nvSpPr>
        <p:spPr>
          <a:xfrm>
            <a:off x="4032788" y="16686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8" name="Google Shape;2678;p69"/>
          <p:cNvSpPr txBox="1"/>
          <p:nvPr/>
        </p:nvSpPr>
        <p:spPr>
          <a:xfrm>
            <a:off x="4032788" y="2780650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9" name="Google Shape;2679;p69"/>
          <p:cNvSpPr txBox="1"/>
          <p:nvPr/>
        </p:nvSpPr>
        <p:spPr>
          <a:xfrm>
            <a:off x="4032788" y="38927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80" name="Google Shape;2680;p69"/>
          <p:cNvCxnSpPr>
            <a:stCxn id="2676" idx="3"/>
            <a:endCxn id="2677" idx="1"/>
          </p:cNvCxnSpPr>
          <p:nvPr/>
        </p:nvCxnSpPr>
        <p:spPr>
          <a:xfrm rot="10800000" flipH="1">
            <a:off x="3215113" y="18833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1" name="Google Shape;2681;p69"/>
          <p:cNvCxnSpPr>
            <a:stCxn id="2676" idx="3"/>
            <a:endCxn id="2679" idx="1"/>
          </p:cNvCxnSpPr>
          <p:nvPr/>
        </p:nvCxnSpPr>
        <p:spPr>
          <a:xfrm>
            <a:off x="3215113" y="29954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2" name="Google Shape;2682;p69"/>
          <p:cNvCxnSpPr>
            <a:stCxn id="2676" idx="3"/>
            <a:endCxn id="2678" idx="1"/>
          </p:cNvCxnSpPr>
          <p:nvPr/>
        </p:nvCxnSpPr>
        <p:spPr>
          <a:xfrm>
            <a:off x="3215113" y="2995450"/>
            <a:ext cx="817800" cy="6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683" name="Google Shape;2683;p69"/>
          <p:cNvGrpSpPr/>
          <p:nvPr/>
        </p:nvGrpSpPr>
        <p:grpSpPr>
          <a:xfrm>
            <a:off x="1149072" y="3747405"/>
            <a:ext cx="1923618" cy="1396527"/>
            <a:chOff x="1148975" y="3688775"/>
            <a:chExt cx="2003769" cy="1454716"/>
          </a:xfrm>
        </p:grpSpPr>
        <p:sp>
          <p:nvSpPr>
            <p:cNvPr id="2684" name="Google Shape;2684;p69"/>
            <p:cNvSpPr/>
            <p:nvPr/>
          </p:nvSpPr>
          <p:spPr>
            <a:xfrm>
              <a:off x="1148975" y="3688775"/>
              <a:ext cx="1961751" cy="1098946"/>
            </a:xfrm>
            <a:custGeom>
              <a:avLst/>
              <a:gdLst/>
              <a:ahLst/>
              <a:cxnLst/>
              <a:rect l="l" t="t" r="r" b="b"/>
              <a:pathLst>
                <a:path w="36138" h="20244" extrusionOk="0">
                  <a:moveTo>
                    <a:pt x="9062" y="1"/>
                  </a:moveTo>
                  <a:cubicBezTo>
                    <a:pt x="7375" y="1"/>
                    <a:pt x="5743" y="669"/>
                    <a:pt x="4531" y="1849"/>
                  </a:cubicBezTo>
                  <a:lnTo>
                    <a:pt x="1224" y="5075"/>
                  </a:lnTo>
                  <a:cubicBezTo>
                    <a:pt x="439" y="5838"/>
                    <a:pt x="0" y="6890"/>
                    <a:pt x="0" y="7988"/>
                  </a:cubicBezTo>
                  <a:lnTo>
                    <a:pt x="0" y="15271"/>
                  </a:lnTo>
                  <a:cubicBezTo>
                    <a:pt x="0" y="18010"/>
                    <a:pt x="2220" y="20243"/>
                    <a:pt x="4958" y="20243"/>
                  </a:cubicBezTo>
                  <a:lnTo>
                    <a:pt x="32148" y="20243"/>
                  </a:lnTo>
                  <a:cubicBezTo>
                    <a:pt x="34356" y="20243"/>
                    <a:pt x="36137" y="18451"/>
                    <a:pt x="36137" y="16242"/>
                  </a:cubicBezTo>
                  <a:lnTo>
                    <a:pt x="36137" y="15085"/>
                  </a:lnTo>
                  <a:cubicBezTo>
                    <a:pt x="36137" y="14300"/>
                    <a:pt x="35998" y="13537"/>
                    <a:pt x="35743" y="12821"/>
                  </a:cubicBezTo>
                  <a:cubicBezTo>
                    <a:pt x="35269" y="11490"/>
                    <a:pt x="34378" y="10336"/>
                    <a:pt x="33188" y="9525"/>
                  </a:cubicBezTo>
                  <a:lnTo>
                    <a:pt x="20795" y="1122"/>
                  </a:lnTo>
                  <a:cubicBezTo>
                    <a:pt x="19710" y="392"/>
                    <a:pt x="18450" y="1"/>
                    <a:pt x="1714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9"/>
            <p:cNvSpPr/>
            <p:nvPr/>
          </p:nvSpPr>
          <p:spPr>
            <a:xfrm>
              <a:off x="1441900" y="3818033"/>
              <a:ext cx="1059426" cy="969693"/>
            </a:xfrm>
            <a:custGeom>
              <a:avLst/>
              <a:gdLst/>
              <a:ahLst/>
              <a:cxnLst/>
              <a:rect l="l" t="t" r="r" b="b"/>
              <a:pathLst>
                <a:path w="19516" h="17863" extrusionOk="0">
                  <a:moveTo>
                    <a:pt x="5538" y="0"/>
                  </a:moveTo>
                  <a:cubicBezTo>
                    <a:pt x="4800" y="0"/>
                    <a:pt x="4082" y="150"/>
                    <a:pt x="3435" y="452"/>
                  </a:cubicBezTo>
                  <a:cubicBezTo>
                    <a:pt x="2775" y="752"/>
                    <a:pt x="2187" y="1179"/>
                    <a:pt x="1701" y="1734"/>
                  </a:cubicBezTo>
                  <a:cubicBezTo>
                    <a:pt x="164" y="3479"/>
                    <a:pt x="0" y="6057"/>
                    <a:pt x="1318" y="7988"/>
                  </a:cubicBezTo>
                  <a:lnTo>
                    <a:pt x="4417" y="12507"/>
                  </a:lnTo>
                  <a:lnTo>
                    <a:pt x="8082" y="17862"/>
                  </a:lnTo>
                  <a:lnTo>
                    <a:pt x="18961" y="17862"/>
                  </a:lnTo>
                  <a:lnTo>
                    <a:pt x="19516" y="17099"/>
                  </a:lnTo>
                  <a:lnTo>
                    <a:pt x="19516" y="6947"/>
                  </a:lnTo>
                  <a:cubicBezTo>
                    <a:pt x="19516" y="5064"/>
                    <a:pt x="18475" y="3330"/>
                    <a:pt x="16811" y="2439"/>
                  </a:cubicBezTo>
                  <a:lnTo>
                    <a:pt x="13354" y="602"/>
                  </a:lnTo>
                  <a:cubicBezTo>
                    <a:pt x="12613" y="208"/>
                    <a:pt x="11792" y="0"/>
                    <a:pt x="109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9"/>
            <p:cNvSpPr/>
            <p:nvPr/>
          </p:nvSpPr>
          <p:spPr>
            <a:xfrm>
              <a:off x="2358242" y="4138708"/>
              <a:ext cx="16883" cy="32082"/>
            </a:xfrm>
            <a:custGeom>
              <a:avLst/>
              <a:gdLst/>
              <a:ahLst/>
              <a:cxnLst/>
              <a:rect l="l" t="t" r="r" b="b"/>
              <a:pathLst>
                <a:path w="311" h="591" extrusionOk="0">
                  <a:moveTo>
                    <a:pt x="266" y="0"/>
                  </a:moveTo>
                  <a:lnTo>
                    <a:pt x="0" y="566"/>
                  </a:lnTo>
                  <a:lnTo>
                    <a:pt x="45" y="591"/>
                  </a:lnTo>
                  <a:lnTo>
                    <a:pt x="311" y="25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E591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9"/>
            <p:cNvSpPr/>
            <p:nvPr/>
          </p:nvSpPr>
          <p:spPr>
            <a:xfrm>
              <a:off x="2358839" y="4084150"/>
              <a:ext cx="47771" cy="230928"/>
            </a:xfrm>
            <a:custGeom>
              <a:avLst/>
              <a:gdLst/>
              <a:ahLst/>
              <a:cxnLst/>
              <a:rect l="l" t="t" r="r" b="b"/>
              <a:pathLst>
                <a:path w="880" h="4254" extrusionOk="0">
                  <a:moveTo>
                    <a:pt x="439" y="1"/>
                  </a:moveTo>
                  <a:cubicBezTo>
                    <a:pt x="197" y="1"/>
                    <a:pt x="0" y="198"/>
                    <a:pt x="0" y="439"/>
                  </a:cubicBezTo>
                  <a:lnTo>
                    <a:pt x="0" y="3827"/>
                  </a:lnTo>
                  <a:cubicBezTo>
                    <a:pt x="0" y="4057"/>
                    <a:pt x="197" y="4254"/>
                    <a:pt x="439" y="4254"/>
                  </a:cubicBezTo>
                  <a:cubicBezTo>
                    <a:pt x="683" y="4254"/>
                    <a:pt x="880" y="4057"/>
                    <a:pt x="880" y="3827"/>
                  </a:cubicBezTo>
                  <a:lnTo>
                    <a:pt x="880" y="439"/>
                  </a:lnTo>
                  <a:cubicBezTo>
                    <a:pt x="880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9"/>
            <p:cNvSpPr/>
            <p:nvPr/>
          </p:nvSpPr>
          <p:spPr>
            <a:xfrm>
              <a:off x="2381425" y="4190176"/>
              <a:ext cx="119899" cy="45261"/>
            </a:xfrm>
            <a:custGeom>
              <a:avLst/>
              <a:gdLst/>
              <a:ahLst/>
              <a:cxnLst/>
              <a:rect l="l" t="t" r="r" b="b"/>
              <a:pathLst>
                <a:path w="2936" h="834" extrusionOk="0">
                  <a:moveTo>
                    <a:pt x="59" y="1"/>
                  </a:moveTo>
                  <a:lnTo>
                    <a:pt x="0" y="301"/>
                  </a:lnTo>
                  <a:lnTo>
                    <a:pt x="2877" y="833"/>
                  </a:lnTo>
                  <a:lnTo>
                    <a:pt x="2936" y="54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9"/>
            <p:cNvSpPr/>
            <p:nvPr/>
          </p:nvSpPr>
          <p:spPr>
            <a:xfrm>
              <a:off x="1148975" y="4076604"/>
              <a:ext cx="1961751" cy="711133"/>
            </a:xfrm>
            <a:custGeom>
              <a:avLst/>
              <a:gdLst/>
              <a:ahLst/>
              <a:cxnLst/>
              <a:rect l="l" t="t" r="r" b="b"/>
              <a:pathLst>
                <a:path w="36138" h="13100" extrusionOk="0">
                  <a:moveTo>
                    <a:pt x="81" y="1"/>
                  </a:moveTo>
                  <a:cubicBezTo>
                    <a:pt x="22" y="278"/>
                    <a:pt x="0" y="556"/>
                    <a:pt x="0" y="844"/>
                  </a:cubicBezTo>
                  <a:lnTo>
                    <a:pt x="0" y="8127"/>
                  </a:lnTo>
                  <a:cubicBezTo>
                    <a:pt x="0" y="10866"/>
                    <a:pt x="2220" y="13099"/>
                    <a:pt x="4958" y="13099"/>
                  </a:cubicBezTo>
                  <a:lnTo>
                    <a:pt x="32148" y="13099"/>
                  </a:lnTo>
                  <a:cubicBezTo>
                    <a:pt x="34356" y="13099"/>
                    <a:pt x="36137" y="11307"/>
                    <a:pt x="36137" y="9098"/>
                  </a:cubicBezTo>
                  <a:lnTo>
                    <a:pt x="36137" y="7941"/>
                  </a:lnTo>
                  <a:cubicBezTo>
                    <a:pt x="36137" y="7156"/>
                    <a:pt x="35998" y="6393"/>
                    <a:pt x="35743" y="5677"/>
                  </a:cubicBezTo>
                  <a:cubicBezTo>
                    <a:pt x="35444" y="4820"/>
                    <a:pt x="34969" y="4035"/>
                    <a:pt x="34345" y="3375"/>
                  </a:cubicBezTo>
                  <a:cubicBezTo>
                    <a:pt x="33721" y="3791"/>
                    <a:pt x="32958" y="4035"/>
                    <a:pt x="32148" y="4035"/>
                  </a:cubicBezTo>
                  <a:lnTo>
                    <a:pt x="4958" y="4035"/>
                  </a:lnTo>
                  <a:cubicBezTo>
                    <a:pt x="2530" y="4035"/>
                    <a:pt x="519" y="230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9"/>
            <p:cNvSpPr/>
            <p:nvPr/>
          </p:nvSpPr>
          <p:spPr>
            <a:xfrm>
              <a:off x="2953756" y="4227251"/>
              <a:ext cx="162529" cy="270556"/>
            </a:xfrm>
            <a:custGeom>
              <a:avLst/>
              <a:gdLst/>
              <a:ahLst/>
              <a:cxnLst/>
              <a:rect l="l" t="t" r="r" b="b"/>
              <a:pathLst>
                <a:path w="2994" h="4984" extrusionOk="0">
                  <a:moveTo>
                    <a:pt x="566" y="0"/>
                  </a:moveTo>
                  <a:cubicBezTo>
                    <a:pt x="81" y="913"/>
                    <a:pt x="0" y="2034"/>
                    <a:pt x="405" y="2983"/>
                  </a:cubicBezTo>
                  <a:cubicBezTo>
                    <a:pt x="855" y="4023"/>
                    <a:pt x="1873" y="4775"/>
                    <a:pt x="2994" y="4983"/>
                  </a:cubicBezTo>
                  <a:cubicBezTo>
                    <a:pt x="2936" y="3041"/>
                    <a:pt x="2045" y="1224"/>
                    <a:pt x="5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9"/>
            <p:cNvSpPr/>
            <p:nvPr/>
          </p:nvSpPr>
          <p:spPr>
            <a:xfrm>
              <a:off x="1201686" y="4508296"/>
              <a:ext cx="1951057" cy="345850"/>
            </a:xfrm>
            <a:custGeom>
              <a:avLst/>
              <a:gdLst/>
              <a:ahLst/>
              <a:cxnLst/>
              <a:rect l="l" t="t" r="r" b="b"/>
              <a:pathLst>
                <a:path w="35941" h="6371" extrusionOk="0">
                  <a:moveTo>
                    <a:pt x="5918" y="0"/>
                  </a:moveTo>
                  <a:cubicBezTo>
                    <a:pt x="3757" y="0"/>
                    <a:pt x="1756" y="972"/>
                    <a:pt x="416" y="2661"/>
                  </a:cubicBezTo>
                  <a:cubicBezTo>
                    <a:pt x="0" y="3191"/>
                    <a:pt x="92" y="3943"/>
                    <a:pt x="611" y="4359"/>
                  </a:cubicBezTo>
                  <a:cubicBezTo>
                    <a:pt x="832" y="4535"/>
                    <a:pt x="1096" y="4621"/>
                    <a:pt x="1359" y="4621"/>
                  </a:cubicBezTo>
                  <a:cubicBezTo>
                    <a:pt x="1716" y="4621"/>
                    <a:pt x="2071" y="4463"/>
                    <a:pt x="2311" y="4162"/>
                  </a:cubicBezTo>
                  <a:cubicBezTo>
                    <a:pt x="3191" y="3052"/>
                    <a:pt x="4509" y="2417"/>
                    <a:pt x="5918" y="2417"/>
                  </a:cubicBezTo>
                  <a:cubicBezTo>
                    <a:pt x="7894" y="2417"/>
                    <a:pt x="9641" y="3677"/>
                    <a:pt x="10277" y="5549"/>
                  </a:cubicBezTo>
                  <a:cubicBezTo>
                    <a:pt x="10449" y="6035"/>
                    <a:pt x="10901" y="6371"/>
                    <a:pt x="11420" y="6371"/>
                  </a:cubicBezTo>
                  <a:lnTo>
                    <a:pt x="24518" y="6371"/>
                  </a:lnTo>
                  <a:cubicBezTo>
                    <a:pt x="25026" y="6371"/>
                    <a:pt x="25489" y="6035"/>
                    <a:pt x="25664" y="5549"/>
                  </a:cubicBezTo>
                  <a:cubicBezTo>
                    <a:pt x="26288" y="3677"/>
                    <a:pt x="28044" y="2417"/>
                    <a:pt x="30020" y="2417"/>
                  </a:cubicBezTo>
                  <a:cubicBezTo>
                    <a:pt x="31432" y="2417"/>
                    <a:pt x="32750" y="3052"/>
                    <a:pt x="33626" y="4162"/>
                  </a:cubicBezTo>
                  <a:cubicBezTo>
                    <a:pt x="33866" y="4463"/>
                    <a:pt x="34221" y="4621"/>
                    <a:pt x="34579" y="4621"/>
                  </a:cubicBezTo>
                  <a:cubicBezTo>
                    <a:pt x="34842" y="4621"/>
                    <a:pt x="35106" y="4535"/>
                    <a:pt x="35327" y="4359"/>
                  </a:cubicBezTo>
                  <a:cubicBezTo>
                    <a:pt x="35846" y="3943"/>
                    <a:pt x="35940" y="3191"/>
                    <a:pt x="35524" y="2661"/>
                  </a:cubicBezTo>
                  <a:cubicBezTo>
                    <a:pt x="34181" y="972"/>
                    <a:pt x="32170" y="0"/>
                    <a:pt x="30020" y="0"/>
                  </a:cubicBezTo>
                  <a:cubicBezTo>
                    <a:pt x="27303" y="0"/>
                    <a:pt x="24865" y="1551"/>
                    <a:pt x="23708" y="3954"/>
                  </a:cubicBezTo>
                  <a:lnTo>
                    <a:pt x="12230" y="3954"/>
                  </a:lnTo>
                  <a:cubicBezTo>
                    <a:pt x="11073" y="1551"/>
                    <a:pt x="8634" y="0"/>
                    <a:pt x="59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9"/>
            <p:cNvSpPr/>
            <p:nvPr/>
          </p:nvSpPr>
          <p:spPr>
            <a:xfrm>
              <a:off x="2575982" y="4633320"/>
              <a:ext cx="510170" cy="510170"/>
            </a:xfrm>
            <a:custGeom>
              <a:avLst/>
              <a:gdLst/>
              <a:ahLst/>
              <a:cxnLst/>
              <a:rect l="l" t="t" r="r" b="b"/>
              <a:pathLst>
                <a:path w="9398" h="9398" extrusionOk="0">
                  <a:moveTo>
                    <a:pt x="4704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4" y="9397"/>
                  </a:cubicBezTo>
                  <a:cubicBezTo>
                    <a:pt x="7295" y="9397"/>
                    <a:pt x="9398" y="7294"/>
                    <a:pt x="9398" y="4703"/>
                  </a:cubicBezTo>
                  <a:cubicBezTo>
                    <a:pt x="9398" y="2103"/>
                    <a:pt x="7295" y="0"/>
                    <a:pt x="4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9"/>
            <p:cNvSpPr/>
            <p:nvPr/>
          </p:nvSpPr>
          <p:spPr>
            <a:xfrm>
              <a:off x="2721522" y="4778810"/>
              <a:ext cx="219040" cy="219040"/>
            </a:xfrm>
            <a:custGeom>
              <a:avLst/>
              <a:gdLst/>
              <a:ahLst/>
              <a:cxnLst/>
              <a:rect l="l" t="t" r="r" b="b"/>
              <a:pathLst>
                <a:path w="4035" h="4035" extrusionOk="0">
                  <a:moveTo>
                    <a:pt x="2023" y="0"/>
                  </a:moveTo>
                  <a:cubicBezTo>
                    <a:pt x="902" y="0"/>
                    <a:pt x="0" y="902"/>
                    <a:pt x="0" y="2023"/>
                  </a:cubicBezTo>
                  <a:cubicBezTo>
                    <a:pt x="0" y="3133"/>
                    <a:pt x="902" y="4034"/>
                    <a:pt x="2023" y="4034"/>
                  </a:cubicBezTo>
                  <a:cubicBezTo>
                    <a:pt x="3132" y="4034"/>
                    <a:pt x="4034" y="3133"/>
                    <a:pt x="4034" y="2023"/>
                  </a:cubicBezTo>
                  <a:cubicBezTo>
                    <a:pt x="4034" y="902"/>
                    <a:pt x="3132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9"/>
            <p:cNvSpPr/>
            <p:nvPr/>
          </p:nvSpPr>
          <p:spPr>
            <a:xfrm>
              <a:off x="1270032" y="4633320"/>
              <a:ext cx="510768" cy="510170"/>
            </a:xfrm>
            <a:custGeom>
              <a:avLst/>
              <a:gdLst/>
              <a:ahLst/>
              <a:cxnLst/>
              <a:rect l="l" t="t" r="r" b="b"/>
              <a:pathLst>
                <a:path w="9409" h="9398" extrusionOk="0">
                  <a:moveTo>
                    <a:pt x="4706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6" y="9397"/>
                  </a:cubicBezTo>
                  <a:cubicBezTo>
                    <a:pt x="7306" y="9397"/>
                    <a:pt x="9409" y="7294"/>
                    <a:pt x="9409" y="4703"/>
                  </a:cubicBezTo>
                  <a:cubicBezTo>
                    <a:pt x="9409" y="2103"/>
                    <a:pt x="7306" y="0"/>
                    <a:pt x="4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9"/>
            <p:cNvSpPr/>
            <p:nvPr/>
          </p:nvSpPr>
          <p:spPr>
            <a:xfrm>
              <a:off x="1415518" y="4778810"/>
              <a:ext cx="219800" cy="219040"/>
            </a:xfrm>
            <a:custGeom>
              <a:avLst/>
              <a:gdLst/>
              <a:ahLst/>
              <a:cxnLst/>
              <a:rect l="l" t="t" r="r" b="b"/>
              <a:pathLst>
                <a:path w="4049" h="4035" extrusionOk="0">
                  <a:moveTo>
                    <a:pt x="2026" y="0"/>
                  </a:moveTo>
                  <a:cubicBezTo>
                    <a:pt x="917" y="0"/>
                    <a:pt x="1" y="902"/>
                    <a:pt x="1" y="2023"/>
                  </a:cubicBezTo>
                  <a:cubicBezTo>
                    <a:pt x="1" y="3133"/>
                    <a:pt x="917" y="4034"/>
                    <a:pt x="2026" y="4034"/>
                  </a:cubicBezTo>
                  <a:cubicBezTo>
                    <a:pt x="3136" y="4034"/>
                    <a:pt x="4049" y="3133"/>
                    <a:pt x="4049" y="2023"/>
                  </a:cubicBezTo>
                  <a:cubicBezTo>
                    <a:pt x="4049" y="902"/>
                    <a:pt x="3136" y="0"/>
                    <a:pt x="2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9"/>
            <p:cNvSpPr/>
            <p:nvPr/>
          </p:nvSpPr>
          <p:spPr>
            <a:xfrm>
              <a:off x="1617677" y="4362209"/>
              <a:ext cx="141304" cy="40714"/>
            </a:xfrm>
            <a:custGeom>
              <a:avLst/>
              <a:gdLst/>
              <a:ahLst/>
              <a:cxnLst/>
              <a:rect l="l" t="t" r="r" b="b"/>
              <a:pathLst>
                <a:path w="2603" h="750" extrusionOk="0">
                  <a:moveTo>
                    <a:pt x="0" y="0"/>
                  </a:moveTo>
                  <a:lnTo>
                    <a:pt x="0" y="749"/>
                  </a:lnTo>
                  <a:lnTo>
                    <a:pt x="2603" y="74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7" name="Google Shape;2697;p69"/>
          <p:cNvSpPr/>
          <p:nvPr/>
        </p:nvSpPr>
        <p:spPr>
          <a:xfrm>
            <a:off x="5495925" y="14484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98" name="Google Shape;2698;p69"/>
          <p:cNvSpPr/>
          <p:nvPr/>
        </p:nvSpPr>
        <p:spPr>
          <a:xfrm>
            <a:off x="5495925" y="256047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grpSp>
        <p:nvGrpSpPr>
          <p:cNvPr id="2699" name="Google Shape;2699;p69"/>
          <p:cNvGrpSpPr/>
          <p:nvPr/>
        </p:nvGrpSpPr>
        <p:grpSpPr>
          <a:xfrm rot="871236">
            <a:off x="3715099" y="4391633"/>
            <a:ext cx="633738" cy="634224"/>
            <a:chOff x="1191647" y="1126304"/>
            <a:chExt cx="1017910" cy="1018691"/>
          </a:xfrm>
        </p:grpSpPr>
        <p:sp>
          <p:nvSpPr>
            <p:cNvPr id="2700" name="Google Shape;2700;p6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1" name="Google Shape;2701;p6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2702" name="Google Shape;2702;p6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6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6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5" name="Google Shape;2705;p69"/>
          <p:cNvGrpSpPr/>
          <p:nvPr/>
        </p:nvGrpSpPr>
        <p:grpSpPr>
          <a:xfrm>
            <a:off x="6823706" y="2757736"/>
            <a:ext cx="430536" cy="475479"/>
            <a:chOff x="5597558" y="3259234"/>
            <a:chExt cx="349688" cy="386192"/>
          </a:xfrm>
        </p:grpSpPr>
        <p:sp>
          <p:nvSpPr>
            <p:cNvPr id="2706" name="Google Shape;2706;p69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9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9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9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9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9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9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9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9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9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9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9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9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9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9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9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9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69"/>
          <p:cNvGrpSpPr/>
          <p:nvPr/>
        </p:nvGrpSpPr>
        <p:grpSpPr>
          <a:xfrm>
            <a:off x="7678750" y="2878160"/>
            <a:ext cx="475479" cy="296701"/>
            <a:chOff x="7217087" y="2111100"/>
            <a:chExt cx="386192" cy="240985"/>
          </a:xfrm>
        </p:grpSpPr>
        <p:sp>
          <p:nvSpPr>
            <p:cNvPr id="2724" name="Google Shape;2724;p69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9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9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9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9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9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0" name="Google Shape;2730;p69"/>
          <p:cNvGrpSpPr/>
          <p:nvPr/>
        </p:nvGrpSpPr>
        <p:grpSpPr>
          <a:xfrm>
            <a:off x="5923722" y="2830288"/>
            <a:ext cx="475479" cy="392402"/>
            <a:chOff x="1542221" y="2709166"/>
            <a:chExt cx="386192" cy="318715"/>
          </a:xfrm>
        </p:grpSpPr>
        <p:sp>
          <p:nvSpPr>
            <p:cNvPr id="2731" name="Google Shape;2731;p69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9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9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9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9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9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9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9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9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9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9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9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9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9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9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6" name="Google Shape;2746;p69"/>
          <p:cNvGrpSpPr/>
          <p:nvPr/>
        </p:nvGrpSpPr>
        <p:grpSpPr>
          <a:xfrm>
            <a:off x="7680928" y="1740466"/>
            <a:ext cx="471117" cy="251375"/>
            <a:chOff x="8014265" y="3347486"/>
            <a:chExt cx="392991" cy="209689"/>
          </a:xfrm>
        </p:grpSpPr>
        <p:sp>
          <p:nvSpPr>
            <p:cNvPr id="2747" name="Google Shape;2747;p69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9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9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9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9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9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9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9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9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9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8" name="Google Shape;2758;p69"/>
          <p:cNvGrpSpPr/>
          <p:nvPr/>
        </p:nvGrpSpPr>
        <p:grpSpPr>
          <a:xfrm>
            <a:off x="6807499" y="1665327"/>
            <a:ext cx="462967" cy="401675"/>
            <a:chOff x="4754406" y="3264711"/>
            <a:chExt cx="386192" cy="335065"/>
          </a:xfrm>
        </p:grpSpPr>
        <p:sp>
          <p:nvSpPr>
            <p:cNvPr id="2759" name="Google Shape;2759;p69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9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9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9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9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9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9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9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9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9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9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9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9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2" name="Google Shape;2772;p69"/>
          <p:cNvGrpSpPr/>
          <p:nvPr/>
        </p:nvGrpSpPr>
        <p:grpSpPr>
          <a:xfrm>
            <a:off x="5927620" y="1758256"/>
            <a:ext cx="469435" cy="288408"/>
            <a:chOff x="715095" y="2143800"/>
            <a:chExt cx="391588" cy="240581"/>
          </a:xfrm>
        </p:grpSpPr>
        <p:sp>
          <p:nvSpPr>
            <p:cNvPr id="2773" name="Google Shape;2773;p69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9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9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9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9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9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9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9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9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2" name="Google Shape;2782;p69"/>
          <p:cNvGrpSpPr/>
          <p:nvPr/>
        </p:nvGrpSpPr>
        <p:grpSpPr>
          <a:xfrm>
            <a:off x="5933617" y="3892758"/>
            <a:ext cx="454509" cy="429551"/>
            <a:chOff x="1510898" y="3895935"/>
            <a:chExt cx="386192" cy="364985"/>
          </a:xfrm>
        </p:grpSpPr>
        <p:sp>
          <p:nvSpPr>
            <p:cNvPr id="2783" name="Google Shape;2783;p69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9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9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9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9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9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9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9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9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9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9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9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9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9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9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9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9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9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9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9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69"/>
          <p:cNvGrpSpPr/>
          <p:nvPr/>
        </p:nvGrpSpPr>
        <p:grpSpPr>
          <a:xfrm>
            <a:off x="7689872" y="3917144"/>
            <a:ext cx="453239" cy="434378"/>
            <a:chOff x="3952156" y="3268488"/>
            <a:chExt cx="385113" cy="369086"/>
          </a:xfrm>
        </p:grpSpPr>
        <p:sp>
          <p:nvSpPr>
            <p:cNvPr id="2804" name="Google Shape;2804;p69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9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9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9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9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9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9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9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9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9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9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9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9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9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8" name="Google Shape;2818;p69"/>
          <p:cNvGrpSpPr/>
          <p:nvPr/>
        </p:nvGrpSpPr>
        <p:grpSpPr>
          <a:xfrm>
            <a:off x="6811739" y="3923938"/>
            <a:ext cx="454509" cy="420788"/>
            <a:chOff x="2345524" y="2700020"/>
            <a:chExt cx="386192" cy="357539"/>
          </a:xfrm>
        </p:grpSpPr>
        <p:sp>
          <p:nvSpPr>
            <p:cNvPr id="2819" name="Google Shape;2819;p69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7"/>
          <p:cNvSpPr/>
          <p:nvPr/>
        </p:nvSpPr>
        <p:spPr>
          <a:xfrm>
            <a:off x="264762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2344" name="Google Shape;2344;p67"/>
          <p:cNvGrpSpPr/>
          <p:nvPr/>
        </p:nvGrpSpPr>
        <p:grpSpPr>
          <a:xfrm>
            <a:off x="3452166" y="1960012"/>
            <a:ext cx="312399" cy="634863"/>
            <a:chOff x="2422579" y="3864530"/>
            <a:chExt cx="189885" cy="385841"/>
          </a:xfrm>
        </p:grpSpPr>
        <p:sp>
          <p:nvSpPr>
            <p:cNvPr id="2345" name="Google Shape;2345;p67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7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7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7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7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7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7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7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7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7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7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6" name="Google Shape;2356;p67"/>
          <p:cNvSpPr/>
          <p:nvPr/>
        </p:nvSpPr>
        <p:spPr>
          <a:xfrm>
            <a:off x="674391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7" name="Google Shape;2357;p67"/>
          <p:cNvSpPr/>
          <p:nvPr/>
        </p:nvSpPr>
        <p:spPr>
          <a:xfrm>
            <a:off x="674391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8" name="Google Shape;2358;p67"/>
          <p:cNvSpPr/>
          <p:nvPr/>
        </p:nvSpPr>
        <p:spPr>
          <a:xfrm>
            <a:off x="469576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9" name="Google Shape;2359;p67"/>
          <p:cNvSpPr/>
          <p:nvPr/>
        </p:nvSpPr>
        <p:spPr>
          <a:xfrm>
            <a:off x="59947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0" name="Google Shape;2360;p67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the mode of transportation</a:t>
            </a:r>
            <a:endParaRPr sz="1500"/>
          </a:p>
        </p:txBody>
      </p:sp>
      <p:sp>
        <p:nvSpPr>
          <p:cNvPr id="2361" name="Google Shape;2361;p67"/>
          <p:cNvSpPr txBox="1"/>
          <p:nvPr/>
        </p:nvSpPr>
        <p:spPr>
          <a:xfrm>
            <a:off x="720375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2" name="Google Shape;2362;p67"/>
          <p:cNvSpPr txBox="1"/>
          <p:nvPr/>
        </p:nvSpPr>
        <p:spPr>
          <a:xfrm>
            <a:off x="2768539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m_t_rc_cle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3" name="Google Shape;2363;p67"/>
          <p:cNvSpPr txBox="1"/>
          <p:nvPr/>
        </p:nvSpPr>
        <p:spPr>
          <a:xfrm>
            <a:off x="4816673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tr_uc_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4" name="Google Shape;2364;p67"/>
          <p:cNvSpPr txBox="1"/>
          <p:nvPr/>
        </p:nvSpPr>
        <p:spPr>
          <a:xfrm>
            <a:off x="6864818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sc_ot_r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5" name="Google Shape;2365;p67"/>
          <p:cNvSpPr/>
          <p:nvPr/>
        </p:nvSpPr>
        <p:spPr>
          <a:xfrm>
            <a:off x="469576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6" name="Google Shape;2366;p67"/>
          <p:cNvSpPr/>
          <p:nvPr/>
        </p:nvSpPr>
        <p:spPr>
          <a:xfrm>
            <a:off x="264762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7" name="Google Shape;2367;p67"/>
          <p:cNvSpPr/>
          <p:nvPr/>
        </p:nvSpPr>
        <p:spPr>
          <a:xfrm>
            <a:off x="59947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8" name="Google Shape;2368;p67"/>
          <p:cNvSpPr txBox="1"/>
          <p:nvPr/>
        </p:nvSpPr>
        <p:spPr>
          <a:xfrm>
            <a:off x="720375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el_ctr_c 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9" name="Google Shape;2369;p67"/>
          <p:cNvSpPr txBox="1"/>
          <p:nvPr/>
        </p:nvSpPr>
        <p:spPr>
          <a:xfrm>
            <a:off x="2768539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s_ilb_at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0" name="Google Shape;2370;p67"/>
          <p:cNvSpPr txBox="1"/>
          <p:nvPr/>
        </p:nvSpPr>
        <p:spPr>
          <a:xfrm>
            <a:off x="4816673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t_a_n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1" name="Google Shape;2371;p67"/>
          <p:cNvSpPr txBox="1"/>
          <p:nvPr/>
        </p:nvSpPr>
        <p:spPr>
          <a:xfrm>
            <a:off x="6864818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s_ubm_rin_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372" name="Google Shape;2372;p67"/>
          <p:cNvGrpSpPr/>
          <p:nvPr/>
        </p:nvGrpSpPr>
        <p:grpSpPr>
          <a:xfrm rot="661703">
            <a:off x="6179746" y="932835"/>
            <a:ext cx="633749" cy="634235"/>
            <a:chOff x="4104947" y="2387179"/>
            <a:chExt cx="1017910" cy="1018691"/>
          </a:xfrm>
        </p:grpSpPr>
        <p:sp>
          <p:nvSpPr>
            <p:cNvPr id="2373" name="Google Shape;2373;p6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67"/>
          <p:cNvGrpSpPr/>
          <p:nvPr/>
        </p:nvGrpSpPr>
        <p:grpSpPr>
          <a:xfrm rot="-531800">
            <a:off x="161979" y="2813753"/>
            <a:ext cx="635621" cy="634281"/>
            <a:chOff x="6602344" y="426824"/>
            <a:chExt cx="635530" cy="634190"/>
          </a:xfrm>
        </p:grpSpPr>
        <p:sp>
          <p:nvSpPr>
            <p:cNvPr id="2379" name="Google Shape;2379;p67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7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7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7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7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7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7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67"/>
          <p:cNvGrpSpPr/>
          <p:nvPr/>
        </p:nvGrpSpPr>
        <p:grpSpPr>
          <a:xfrm rot="-614878">
            <a:off x="7941913" y="4451173"/>
            <a:ext cx="633669" cy="634160"/>
            <a:chOff x="5782491" y="426824"/>
            <a:chExt cx="633699" cy="634190"/>
          </a:xfrm>
        </p:grpSpPr>
        <p:sp>
          <p:nvSpPr>
            <p:cNvPr id="2387" name="Google Shape;2387;p67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7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7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7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7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7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7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67"/>
          <p:cNvGrpSpPr/>
          <p:nvPr/>
        </p:nvGrpSpPr>
        <p:grpSpPr>
          <a:xfrm>
            <a:off x="3261524" y="3726780"/>
            <a:ext cx="572817" cy="634845"/>
            <a:chOff x="3168225" y="2049424"/>
            <a:chExt cx="348069" cy="385760"/>
          </a:xfrm>
        </p:grpSpPr>
        <p:sp>
          <p:nvSpPr>
            <p:cNvPr id="2395" name="Google Shape;2395;p67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7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7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7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7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7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7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" name="Google Shape;2402;p67"/>
          <p:cNvGrpSpPr/>
          <p:nvPr/>
        </p:nvGrpSpPr>
        <p:grpSpPr>
          <a:xfrm>
            <a:off x="7379741" y="1960034"/>
            <a:ext cx="528949" cy="634845"/>
            <a:chOff x="5632713" y="2070198"/>
            <a:chExt cx="321413" cy="385760"/>
          </a:xfrm>
        </p:grpSpPr>
        <p:sp>
          <p:nvSpPr>
            <p:cNvPr id="2403" name="Google Shape;2403;p67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7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7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7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7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7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7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7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7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7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67"/>
          <p:cNvGrpSpPr/>
          <p:nvPr/>
        </p:nvGrpSpPr>
        <p:grpSpPr>
          <a:xfrm>
            <a:off x="5338211" y="2062612"/>
            <a:ext cx="636621" cy="429668"/>
            <a:chOff x="6381813" y="2153648"/>
            <a:chExt cx="386839" cy="261085"/>
          </a:xfrm>
        </p:grpSpPr>
        <p:sp>
          <p:nvSpPr>
            <p:cNvPr id="2414" name="Google Shape;2414;p67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7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7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7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7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7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7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7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7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7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7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7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7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7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67"/>
          <p:cNvGrpSpPr/>
          <p:nvPr/>
        </p:nvGrpSpPr>
        <p:grpSpPr>
          <a:xfrm>
            <a:off x="1182001" y="2017409"/>
            <a:ext cx="635556" cy="520069"/>
            <a:chOff x="1527409" y="2076233"/>
            <a:chExt cx="386192" cy="316017"/>
          </a:xfrm>
        </p:grpSpPr>
        <p:sp>
          <p:nvSpPr>
            <p:cNvPr id="2429" name="Google Shape;2429;p67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7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7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7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7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7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7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7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7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7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7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0" name="Google Shape;2440;p67"/>
          <p:cNvGrpSpPr/>
          <p:nvPr/>
        </p:nvGrpSpPr>
        <p:grpSpPr>
          <a:xfrm>
            <a:off x="5421797" y="3727104"/>
            <a:ext cx="469452" cy="634224"/>
            <a:chOff x="1582125" y="1476261"/>
            <a:chExt cx="285260" cy="385382"/>
          </a:xfrm>
        </p:grpSpPr>
        <p:sp>
          <p:nvSpPr>
            <p:cNvPr id="2441" name="Google Shape;2441;p67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7"/>
            <p:cNvSpPr/>
            <p:nvPr/>
          </p:nvSpPr>
          <p:spPr>
            <a:xfrm>
              <a:off x="1597099" y="1482034"/>
              <a:ext cx="255636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7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7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7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7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7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7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7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7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7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7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7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7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5" name="Google Shape;2455;p67"/>
          <p:cNvGrpSpPr/>
          <p:nvPr/>
        </p:nvGrpSpPr>
        <p:grpSpPr>
          <a:xfrm>
            <a:off x="1180864" y="3812807"/>
            <a:ext cx="637820" cy="462791"/>
            <a:chOff x="3147127" y="1527577"/>
            <a:chExt cx="387568" cy="281213"/>
          </a:xfrm>
        </p:grpSpPr>
        <p:sp>
          <p:nvSpPr>
            <p:cNvPr id="2456" name="Google Shape;2456;p67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7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7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7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7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7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7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7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7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7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7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2" name="Google Shape;2472;p67"/>
          <p:cNvGrpSpPr/>
          <p:nvPr/>
        </p:nvGrpSpPr>
        <p:grpSpPr>
          <a:xfrm>
            <a:off x="7326449" y="3781961"/>
            <a:ext cx="635556" cy="524509"/>
            <a:chOff x="1542221" y="2709166"/>
            <a:chExt cx="386192" cy="318715"/>
          </a:xfrm>
        </p:grpSpPr>
        <p:sp>
          <p:nvSpPr>
            <p:cNvPr id="2473" name="Google Shape;2473;p67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7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7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7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7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7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7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7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p79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3995" name="Google Shape;3995;p79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template:</a:t>
            </a:r>
            <a:endParaRPr/>
          </a:p>
        </p:txBody>
      </p:sp>
      <p:grpSp>
        <p:nvGrpSpPr>
          <p:cNvPr id="3996" name="Google Shape;3996;p79"/>
          <p:cNvGrpSpPr/>
          <p:nvPr/>
        </p:nvGrpSpPr>
        <p:grpSpPr>
          <a:xfrm>
            <a:off x="825696" y="3332014"/>
            <a:ext cx="1589641" cy="890876"/>
            <a:chOff x="825684" y="3332014"/>
            <a:chExt cx="1589641" cy="890876"/>
          </a:xfrm>
        </p:grpSpPr>
        <p:sp>
          <p:nvSpPr>
            <p:cNvPr id="3997" name="Google Shape;3997;p79"/>
            <p:cNvSpPr/>
            <p:nvPr/>
          </p:nvSpPr>
          <p:spPr>
            <a:xfrm>
              <a:off x="825684" y="3332014"/>
              <a:ext cx="1589641" cy="771584"/>
            </a:xfrm>
            <a:custGeom>
              <a:avLst/>
              <a:gdLst/>
              <a:ahLst/>
              <a:cxnLst/>
              <a:rect l="l" t="t" r="r" b="b"/>
              <a:pathLst>
                <a:path w="19390" h="9411" extrusionOk="0">
                  <a:moveTo>
                    <a:pt x="10993" y="0"/>
                  </a:moveTo>
                  <a:cubicBezTo>
                    <a:pt x="7642" y="0"/>
                    <a:pt x="3773" y="429"/>
                    <a:pt x="2844" y="833"/>
                  </a:cubicBezTo>
                  <a:cubicBezTo>
                    <a:pt x="1908" y="1231"/>
                    <a:pt x="628" y="4026"/>
                    <a:pt x="351" y="4702"/>
                  </a:cubicBezTo>
                  <a:cubicBezTo>
                    <a:pt x="73" y="5360"/>
                    <a:pt x="453" y="7147"/>
                    <a:pt x="224" y="7322"/>
                  </a:cubicBezTo>
                  <a:cubicBezTo>
                    <a:pt x="1" y="7497"/>
                    <a:pt x="302" y="9411"/>
                    <a:pt x="526" y="9411"/>
                  </a:cubicBezTo>
                  <a:lnTo>
                    <a:pt x="17530" y="9411"/>
                  </a:lnTo>
                  <a:cubicBezTo>
                    <a:pt x="18236" y="9411"/>
                    <a:pt x="19389" y="8553"/>
                    <a:pt x="19389" y="8203"/>
                  </a:cubicBezTo>
                  <a:lnTo>
                    <a:pt x="19389" y="5107"/>
                  </a:lnTo>
                  <a:cubicBezTo>
                    <a:pt x="19389" y="3827"/>
                    <a:pt x="18411" y="833"/>
                    <a:pt x="18055" y="477"/>
                  </a:cubicBezTo>
                  <a:cubicBezTo>
                    <a:pt x="17705" y="127"/>
                    <a:pt x="14337" y="0"/>
                    <a:pt x="109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9"/>
            <p:cNvSpPr/>
            <p:nvPr/>
          </p:nvSpPr>
          <p:spPr>
            <a:xfrm>
              <a:off x="829619" y="3880839"/>
              <a:ext cx="1585706" cy="222760"/>
            </a:xfrm>
            <a:custGeom>
              <a:avLst/>
              <a:gdLst/>
              <a:ahLst/>
              <a:cxnLst/>
              <a:rect l="l" t="t" r="r" b="b"/>
              <a:pathLst>
                <a:path w="19342" h="2717" extrusionOk="0">
                  <a:moveTo>
                    <a:pt x="17355" y="0"/>
                  </a:moveTo>
                  <a:cubicBezTo>
                    <a:pt x="16679" y="0"/>
                    <a:pt x="16981" y="700"/>
                    <a:pt x="16498" y="700"/>
                  </a:cubicBezTo>
                  <a:lnTo>
                    <a:pt x="128" y="700"/>
                  </a:lnTo>
                  <a:cubicBezTo>
                    <a:pt x="1" y="1129"/>
                    <a:pt x="279" y="2717"/>
                    <a:pt x="478" y="2717"/>
                  </a:cubicBezTo>
                  <a:lnTo>
                    <a:pt x="17482" y="2717"/>
                  </a:lnTo>
                  <a:cubicBezTo>
                    <a:pt x="18188" y="2717"/>
                    <a:pt x="19341" y="1859"/>
                    <a:pt x="19341" y="1509"/>
                  </a:cubicBezTo>
                  <a:lnTo>
                    <a:pt x="19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9"/>
            <p:cNvSpPr/>
            <p:nvPr/>
          </p:nvSpPr>
          <p:spPr>
            <a:xfrm>
              <a:off x="852410" y="3764416"/>
              <a:ext cx="114939" cy="123473"/>
            </a:xfrm>
            <a:custGeom>
              <a:avLst/>
              <a:gdLst/>
              <a:ahLst/>
              <a:cxnLst/>
              <a:rect l="l" t="t" r="r" b="b"/>
              <a:pathLst>
                <a:path w="1402" h="1506" extrusionOk="0">
                  <a:moveTo>
                    <a:pt x="1116" y="1"/>
                  </a:moveTo>
                  <a:cubicBezTo>
                    <a:pt x="934" y="1"/>
                    <a:pt x="683" y="165"/>
                    <a:pt x="477" y="310"/>
                  </a:cubicBezTo>
                  <a:cubicBezTo>
                    <a:pt x="103" y="587"/>
                    <a:pt x="1" y="1239"/>
                    <a:pt x="302" y="1469"/>
                  </a:cubicBezTo>
                  <a:cubicBezTo>
                    <a:pt x="342" y="1494"/>
                    <a:pt x="388" y="1506"/>
                    <a:pt x="437" y="1506"/>
                  </a:cubicBezTo>
                  <a:cubicBezTo>
                    <a:pt x="815" y="1506"/>
                    <a:pt x="1401" y="801"/>
                    <a:pt x="1359" y="310"/>
                  </a:cubicBezTo>
                  <a:cubicBezTo>
                    <a:pt x="1339" y="82"/>
                    <a:pt x="1244" y="1"/>
                    <a:pt x="11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9"/>
            <p:cNvSpPr/>
            <p:nvPr/>
          </p:nvSpPr>
          <p:spPr>
            <a:xfrm>
              <a:off x="955380" y="3434745"/>
              <a:ext cx="381629" cy="254161"/>
            </a:xfrm>
            <a:custGeom>
              <a:avLst/>
              <a:gdLst/>
              <a:ahLst/>
              <a:cxnLst/>
              <a:rect l="l" t="t" r="r" b="b"/>
              <a:pathLst>
                <a:path w="4655" h="3100" extrusionOk="0">
                  <a:moveTo>
                    <a:pt x="4125" y="0"/>
                  </a:moveTo>
                  <a:cubicBezTo>
                    <a:pt x="3632" y="0"/>
                    <a:pt x="2734" y="131"/>
                    <a:pt x="2064" y="310"/>
                  </a:cubicBezTo>
                  <a:cubicBezTo>
                    <a:pt x="1207" y="510"/>
                    <a:pt x="0" y="3099"/>
                    <a:pt x="779" y="3099"/>
                  </a:cubicBezTo>
                  <a:cubicBezTo>
                    <a:pt x="1159" y="3075"/>
                    <a:pt x="3724" y="3075"/>
                    <a:pt x="4431" y="2924"/>
                  </a:cubicBezTo>
                  <a:cubicBezTo>
                    <a:pt x="4654" y="2876"/>
                    <a:pt x="4582" y="81"/>
                    <a:pt x="4431" y="33"/>
                  </a:cubicBezTo>
                  <a:cubicBezTo>
                    <a:pt x="4370" y="10"/>
                    <a:pt x="4263" y="0"/>
                    <a:pt x="41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9"/>
            <p:cNvSpPr/>
            <p:nvPr/>
          </p:nvSpPr>
          <p:spPr>
            <a:xfrm>
              <a:off x="1372015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7" y="19"/>
                    <a:pt x="278" y="41"/>
                  </a:cubicBezTo>
                  <a:cubicBezTo>
                    <a:pt x="200" y="41"/>
                    <a:pt x="152" y="89"/>
                    <a:pt x="152" y="161"/>
                  </a:cubicBezTo>
                  <a:cubicBezTo>
                    <a:pt x="127" y="717"/>
                    <a:pt x="1" y="2956"/>
                    <a:pt x="152" y="2956"/>
                  </a:cubicBezTo>
                  <a:cubicBezTo>
                    <a:pt x="268" y="2956"/>
                    <a:pt x="1818" y="2967"/>
                    <a:pt x="2882" y="2967"/>
                  </a:cubicBezTo>
                  <a:cubicBezTo>
                    <a:pt x="3414" y="2967"/>
                    <a:pt x="3826" y="2964"/>
                    <a:pt x="3876" y="2956"/>
                  </a:cubicBezTo>
                  <a:cubicBezTo>
                    <a:pt x="4027" y="2932"/>
                    <a:pt x="4027" y="10"/>
                    <a:pt x="3876" y="10"/>
                  </a:cubicBezTo>
                  <a:cubicBezTo>
                    <a:pt x="3840" y="4"/>
                    <a:pt x="3582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9"/>
            <p:cNvSpPr/>
            <p:nvPr/>
          </p:nvSpPr>
          <p:spPr>
            <a:xfrm>
              <a:off x="1734788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6" y="19"/>
                    <a:pt x="278" y="41"/>
                  </a:cubicBezTo>
                  <a:cubicBezTo>
                    <a:pt x="205" y="41"/>
                    <a:pt x="151" y="89"/>
                    <a:pt x="151" y="161"/>
                  </a:cubicBezTo>
                  <a:cubicBezTo>
                    <a:pt x="103" y="717"/>
                    <a:pt x="0" y="2956"/>
                    <a:pt x="151" y="2956"/>
                  </a:cubicBezTo>
                  <a:cubicBezTo>
                    <a:pt x="268" y="2956"/>
                    <a:pt x="1817" y="2967"/>
                    <a:pt x="2882" y="2967"/>
                  </a:cubicBezTo>
                  <a:cubicBezTo>
                    <a:pt x="3414" y="2967"/>
                    <a:pt x="3825" y="2964"/>
                    <a:pt x="3875" y="2956"/>
                  </a:cubicBezTo>
                  <a:cubicBezTo>
                    <a:pt x="4026" y="2932"/>
                    <a:pt x="4026" y="10"/>
                    <a:pt x="3875" y="10"/>
                  </a:cubicBezTo>
                  <a:cubicBezTo>
                    <a:pt x="3839" y="4"/>
                    <a:pt x="3581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9"/>
            <p:cNvSpPr/>
            <p:nvPr/>
          </p:nvSpPr>
          <p:spPr>
            <a:xfrm>
              <a:off x="2091576" y="3434909"/>
              <a:ext cx="255949" cy="244897"/>
            </a:xfrm>
            <a:custGeom>
              <a:avLst/>
              <a:gdLst/>
              <a:ahLst/>
              <a:cxnLst/>
              <a:rect l="l" t="t" r="r" b="b"/>
              <a:pathLst>
                <a:path w="3122" h="2987" extrusionOk="0">
                  <a:moveTo>
                    <a:pt x="923" y="1"/>
                  </a:moveTo>
                  <a:cubicBezTo>
                    <a:pt x="583" y="1"/>
                    <a:pt x="302" y="7"/>
                    <a:pt x="302" y="7"/>
                  </a:cubicBezTo>
                  <a:cubicBezTo>
                    <a:pt x="49" y="31"/>
                    <a:pt x="0" y="2844"/>
                    <a:pt x="200" y="2946"/>
                  </a:cubicBezTo>
                  <a:cubicBezTo>
                    <a:pt x="253" y="2977"/>
                    <a:pt x="506" y="2987"/>
                    <a:pt x="838" y="2987"/>
                  </a:cubicBezTo>
                  <a:cubicBezTo>
                    <a:pt x="1525" y="2987"/>
                    <a:pt x="2554" y="2943"/>
                    <a:pt x="2877" y="2943"/>
                  </a:cubicBezTo>
                  <a:cubicBezTo>
                    <a:pt x="2924" y="2943"/>
                    <a:pt x="2957" y="2944"/>
                    <a:pt x="2970" y="2946"/>
                  </a:cubicBezTo>
                  <a:cubicBezTo>
                    <a:pt x="3121" y="2946"/>
                    <a:pt x="2312" y="127"/>
                    <a:pt x="2065" y="55"/>
                  </a:cubicBezTo>
                  <a:cubicBezTo>
                    <a:pt x="1908" y="11"/>
                    <a:pt x="1365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9"/>
            <p:cNvSpPr/>
            <p:nvPr/>
          </p:nvSpPr>
          <p:spPr>
            <a:xfrm>
              <a:off x="1239859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8" y="0"/>
                  </a:moveTo>
                  <a:cubicBezTo>
                    <a:pt x="55" y="0"/>
                    <a:pt x="1" y="55"/>
                    <a:pt x="1" y="127"/>
                  </a:cubicBezTo>
                  <a:cubicBezTo>
                    <a:pt x="1" y="181"/>
                    <a:pt x="55" y="254"/>
                    <a:pt x="128" y="254"/>
                  </a:cubicBezTo>
                  <a:lnTo>
                    <a:pt x="810" y="254"/>
                  </a:lnTo>
                  <a:cubicBezTo>
                    <a:pt x="882" y="254"/>
                    <a:pt x="931" y="181"/>
                    <a:pt x="931" y="127"/>
                  </a:cubicBezTo>
                  <a:cubicBezTo>
                    <a:pt x="931" y="55"/>
                    <a:pt x="882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9"/>
            <p:cNvSpPr/>
            <p:nvPr/>
          </p:nvSpPr>
          <p:spPr>
            <a:xfrm>
              <a:off x="1615503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1" y="0"/>
                  </a:moveTo>
                  <a:cubicBezTo>
                    <a:pt x="49" y="0"/>
                    <a:pt x="0" y="55"/>
                    <a:pt x="0" y="127"/>
                  </a:cubicBezTo>
                  <a:cubicBezTo>
                    <a:pt x="0" y="181"/>
                    <a:pt x="49" y="254"/>
                    <a:pt x="121" y="254"/>
                  </a:cubicBezTo>
                  <a:lnTo>
                    <a:pt x="803" y="254"/>
                  </a:lnTo>
                  <a:cubicBezTo>
                    <a:pt x="876" y="254"/>
                    <a:pt x="930" y="181"/>
                    <a:pt x="930" y="127"/>
                  </a:cubicBezTo>
                  <a:cubicBezTo>
                    <a:pt x="930" y="55"/>
                    <a:pt x="876" y="0"/>
                    <a:pt x="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9"/>
            <p:cNvSpPr/>
            <p:nvPr/>
          </p:nvSpPr>
          <p:spPr>
            <a:xfrm>
              <a:off x="2338999" y="3826891"/>
              <a:ext cx="76326" cy="101009"/>
            </a:xfrm>
            <a:custGeom>
              <a:avLst/>
              <a:gdLst/>
              <a:ahLst/>
              <a:cxnLst/>
              <a:rect l="l" t="t" r="r" b="b"/>
              <a:pathLst>
                <a:path w="931" h="1232" extrusionOk="0">
                  <a:moveTo>
                    <a:pt x="326" y="0"/>
                  </a:moveTo>
                  <a:cubicBezTo>
                    <a:pt x="0" y="0"/>
                    <a:pt x="79" y="1232"/>
                    <a:pt x="326" y="1232"/>
                  </a:cubicBezTo>
                  <a:lnTo>
                    <a:pt x="930" y="123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9"/>
            <p:cNvSpPr/>
            <p:nvPr/>
          </p:nvSpPr>
          <p:spPr>
            <a:xfrm>
              <a:off x="990469" y="3872394"/>
              <a:ext cx="352935" cy="350497"/>
            </a:xfrm>
            <a:custGeom>
              <a:avLst/>
              <a:gdLst/>
              <a:ahLst/>
              <a:cxnLst/>
              <a:rect l="l" t="t" r="r" b="b"/>
              <a:pathLst>
                <a:path w="4305" h="4275" extrusionOk="0">
                  <a:moveTo>
                    <a:pt x="2162" y="1"/>
                  </a:moveTo>
                  <a:cubicBezTo>
                    <a:pt x="954" y="1"/>
                    <a:pt x="1" y="954"/>
                    <a:pt x="1" y="2137"/>
                  </a:cubicBezTo>
                  <a:cubicBezTo>
                    <a:pt x="1" y="3321"/>
                    <a:pt x="954" y="4274"/>
                    <a:pt x="2162" y="4274"/>
                  </a:cubicBezTo>
                  <a:cubicBezTo>
                    <a:pt x="3345" y="4274"/>
                    <a:pt x="4305" y="3321"/>
                    <a:pt x="4305" y="2137"/>
                  </a:cubicBezTo>
                  <a:cubicBezTo>
                    <a:pt x="4305" y="954"/>
                    <a:pt x="3345" y="1"/>
                    <a:pt x="2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9"/>
            <p:cNvSpPr/>
            <p:nvPr/>
          </p:nvSpPr>
          <p:spPr>
            <a:xfrm>
              <a:off x="1058760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2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2065"/>
                    <a:pt x="604" y="2644"/>
                    <a:pt x="1329" y="2644"/>
                  </a:cubicBezTo>
                  <a:cubicBezTo>
                    <a:pt x="2059" y="2644"/>
                    <a:pt x="2638" y="2065"/>
                    <a:pt x="2638" y="1334"/>
                  </a:cubicBezTo>
                  <a:cubicBezTo>
                    <a:pt x="2638" y="604"/>
                    <a:pt x="2059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9"/>
            <p:cNvSpPr/>
            <p:nvPr/>
          </p:nvSpPr>
          <p:spPr>
            <a:xfrm>
              <a:off x="1846120" y="3872394"/>
              <a:ext cx="350967" cy="350497"/>
            </a:xfrm>
            <a:custGeom>
              <a:avLst/>
              <a:gdLst/>
              <a:ahLst/>
              <a:cxnLst/>
              <a:rect l="l" t="t" r="r" b="b"/>
              <a:pathLst>
                <a:path w="4281" h="4275" extrusionOk="0">
                  <a:moveTo>
                    <a:pt x="2137" y="1"/>
                  </a:moveTo>
                  <a:cubicBezTo>
                    <a:pt x="960" y="1"/>
                    <a:pt x="0" y="954"/>
                    <a:pt x="0" y="2137"/>
                  </a:cubicBezTo>
                  <a:cubicBezTo>
                    <a:pt x="0" y="3321"/>
                    <a:pt x="960" y="4274"/>
                    <a:pt x="2137" y="4274"/>
                  </a:cubicBezTo>
                  <a:cubicBezTo>
                    <a:pt x="3320" y="4274"/>
                    <a:pt x="4280" y="3321"/>
                    <a:pt x="4280" y="2137"/>
                  </a:cubicBezTo>
                  <a:cubicBezTo>
                    <a:pt x="4280" y="954"/>
                    <a:pt x="3320" y="1"/>
                    <a:pt x="2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9"/>
            <p:cNvSpPr/>
            <p:nvPr/>
          </p:nvSpPr>
          <p:spPr>
            <a:xfrm>
              <a:off x="1914411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04" y="0"/>
                  </a:moveTo>
                  <a:cubicBezTo>
                    <a:pt x="580" y="0"/>
                    <a:pt x="0" y="604"/>
                    <a:pt x="0" y="1334"/>
                  </a:cubicBezTo>
                  <a:cubicBezTo>
                    <a:pt x="0" y="2065"/>
                    <a:pt x="580" y="2644"/>
                    <a:pt x="1304" y="2644"/>
                  </a:cubicBezTo>
                  <a:cubicBezTo>
                    <a:pt x="2035" y="2644"/>
                    <a:pt x="2638" y="2065"/>
                    <a:pt x="2638" y="1334"/>
                  </a:cubicBezTo>
                  <a:cubicBezTo>
                    <a:pt x="2638" y="604"/>
                    <a:pt x="2035" y="0"/>
                    <a:pt x="1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1" name="Google Shape;4011;p79"/>
          <p:cNvGrpSpPr/>
          <p:nvPr/>
        </p:nvGrpSpPr>
        <p:grpSpPr>
          <a:xfrm>
            <a:off x="2750227" y="2026039"/>
            <a:ext cx="1648811" cy="880066"/>
            <a:chOff x="2750214" y="2026039"/>
            <a:chExt cx="1648811" cy="880066"/>
          </a:xfrm>
        </p:grpSpPr>
        <p:sp>
          <p:nvSpPr>
            <p:cNvPr id="4012" name="Google Shape;4012;p79"/>
            <p:cNvSpPr/>
            <p:nvPr/>
          </p:nvSpPr>
          <p:spPr>
            <a:xfrm>
              <a:off x="2750214" y="2026039"/>
              <a:ext cx="1549868" cy="680577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9"/>
            <p:cNvSpPr/>
            <p:nvPr/>
          </p:nvSpPr>
          <p:spPr>
            <a:xfrm>
              <a:off x="2754489" y="2543106"/>
              <a:ext cx="1545593" cy="163510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79"/>
            <p:cNvSpPr/>
            <p:nvPr/>
          </p:nvSpPr>
          <p:spPr>
            <a:xfrm>
              <a:off x="2759387" y="2469545"/>
              <a:ext cx="104910" cy="96271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79"/>
            <p:cNvSpPr/>
            <p:nvPr/>
          </p:nvSpPr>
          <p:spPr>
            <a:xfrm>
              <a:off x="4246291" y="2458235"/>
              <a:ext cx="45241" cy="6029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79"/>
            <p:cNvSpPr/>
            <p:nvPr/>
          </p:nvSpPr>
          <p:spPr>
            <a:xfrm>
              <a:off x="3238338" y="2084104"/>
              <a:ext cx="378494" cy="241969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79"/>
            <p:cNvSpPr/>
            <p:nvPr/>
          </p:nvSpPr>
          <p:spPr>
            <a:xfrm>
              <a:off x="3717824" y="2084104"/>
              <a:ext cx="499524" cy="241969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79"/>
            <p:cNvSpPr/>
            <p:nvPr/>
          </p:nvSpPr>
          <p:spPr>
            <a:xfrm>
              <a:off x="4253237" y="2124180"/>
              <a:ext cx="145787" cy="334322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79"/>
            <p:cNvSpPr/>
            <p:nvPr/>
          </p:nvSpPr>
          <p:spPr>
            <a:xfrm>
              <a:off x="2947476" y="2469545"/>
              <a:ext cx="481267" cy="241969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79"/>
            <p:cNvSpPr/>
            <p:nvPr/>
          </p:nvSpPr>
          <p:spPr>
            <a:xfrm>
              <a:off x="2992094" y="2514163"/>
              <a:ext cx="394168" cy="391942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79"/>
            <p:cNvSpPr/>
            <p:nvPr/>
          </p:nvSpPr>
          <p:spPr>
            <a:xfrm>
              <a:off x="3068416" y="2590485"/>
              <a:ext cx="242058" cy="241969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79"/>
            <p:cNvSpPr/>
            <p:nvPr/>
          </p:nvSpPr>
          <p:spPr>
            <a:xfrm>
              <a:off x="3724325" y="2469545"/>
              <a:ext cx="481712" cy="241969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79"/>
            <p:cNvSpPr/>
            <p:nvPr/>
          </p:nvSpPr>
          <p:spPr>
            <a:xfrm>
              <a:off x="3767340" y="2514163"/>
              <a:ext cx="394079" cy="391942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79"/>
            <p:cNvSpPr/>
            <p:nvPr/>
          </p:nvSpPr>
          <p:spPr>
            <a:xfrm>
              <a:off x="3843128" y="2590485"/>
              <a:ext cx="241969" cy="241969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5" name="Google Shape;4025;p79"/>
          <p:cNvGrpSpPr/>
          <p:nvPr/>
        </p:nvGrpSpPr>
        <p:grpSpPr>
          <a:xfrm>
            <a:off x="787817" y="2015018"/>
            <a:ext cx="1516357" cy="890871"/>
            <a:chOff x="787805" y="2015018"/>
            <a:chExt cx="1516357" cy="890871"/>
          </a:xfrm>
        </p:grpSpPr>
        <p:sp>
          <p:nvSpPr>
            <p:cNvPr id="4026" name="Google Shape;4026;p79"/>
            <p:cNvSpPr/>
            <p:nvPr/>
          </p:nvSpPr>
          <p:spPr>
            <a:xfrm>
              <a:off x="787805" y="2015018"/>
              <a:ext cx="1516357" cy="775773"/>
            </a:xfrm>
            <a:custGeom>
              <a:avLst/>
              <a:gdLst/>
              <a:ahLst/>
              <a:cxnLst/>
              <a:rect l="l" t="t" r="r" b="b"/>
              <a:pathLst>
                <a:path w="19564" h="10009" extrusionOk="0">
                  <a:moveTo>
                    <a:pt x="10208" y="0"/>
                  </a:moveTo>
                  <a:cubicBezTo>
                    <a:pt x="9556" y="0"/>
                    <a:pt x="9025" y="881"/>
                    <a:pt x="9025" y="881"/>
                  </a:cubicBezTo>
                  <a:cubicBezTo>
                    <a:pt x="9025" y="881"/>
                    <a:pt x="7999" y="881"/>
                    <a:pt x="7117" y="1159"/>
                  </a:cubicBezTo>
                  <a:cubicBezTo>
                    <a:pt x="6236" y="1407"/>
                    <a:pt x="4099" y="4225"/>
                    <a:pt x="4099" y="4225"/>
                  </a:cubicBezTo>
                  <a:cubicBezTo>
                    <a:pt x="3139" y="4250"/>
                    <a:pt x="604" y="5107"/>
                    <a:pt x="399" y="5807"/>
                  </a:cubicBezTo>
                  <a:cubicBezTo>
                    <a:pt x="200" y="6513"/>
                    <a:pt x="0" y="7799"/>
                    <a:pt x="0" y="8324"/>
                  </a:cubicBezTo>
                  <a:cubicBezTo>
                    <a:pt x="0" y="8879"/>
                    <a:pt x="375" y="10008"/>
                    <a:pt x="677" y="10008"/>
                  </a:cubicBezTo>
                  <a:lnTo>
                    <a:pt x="18483" y="10008"/>
                  </a:lnTo>
                  <a:cubicBezTo>
                    <a:pt x="19015" y="10008"/>
                    <a:pt x="19516" y="9229"/>
                    <a:pt x="19516" y="8777"/>
                  </a:cubicBezTo>
                  <a:cubicBezTo>
                    <a:pt x="19516" y="8300"/>
                    <a:pt x="19564" y="6290"/>
                    <a:pt x="19516" y="5384"/>
                  </a:cubicBezTo>
                  <a:cubicBezTo>
                    <a:pt x="19467" y="4479"/>
                    <a:pt x="18055" y="0"/>
                    <a:pt x="176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79"/>
            <p:cNvSpPr/>
            <p:nvPr/>
          </p:nvSpPr>
          <p:spPr>
            <a:xfrm>
              <a:off x="791525" y="2492697"/>
              <a:ext cx="95567" cy="110913"/>
            </a:xfrm>
            <a:custGeom>
              <a:avLst/>
              <a:gdLst/>
              <a:ahLst/>
              <a:cxnLst/>
              <a:rect l="l" t="t" r="r" b="b"/>
              <a:pathLst>
                <a:path w="1233" h="1431" extrusionOk="0">
                  <a:moveTo>
                    <a:pt x="254" y="0"/>
                  </a:moveTo>
                  <a:cubicBezTo>
                    <a:pt x="152" y="453"/>
                    <a:pt x="49" y="978"/>
                    <a:pt x="1" y="1431"/>
                  </a:cubicBezTo>
                  <a:cubicBezTo>
                    <a:pt x="1033" y="1207"/>
                    <a:pt x="1232" y="0"/>
                    <a:pt x="123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79"/>
            <p:cNvSpPr/>
            <p:nvPr/>
          </p:nvSpPr>
          <p:spPr>
            <a:xfrm>
              <a:off x="787805" y="2640504"/>
              <a:ext cx="54333" cy="81925"/>
            </a:xfrm>
            <a:custGeom>
              <a:avLst/>
              <a:gdLst/>
              <a:ahLst/>
              <a:cxnLst/>
              <a:rect l="l" t="t" r="r" b="b"/>
              <a:pathLst>
                <a:path w="701" h="1057" extrusionOk="0">
                  <a:moveTo>
                    <a:pt x="0" y="1"/>
                  </a:moveTo>
                  <a:lnTo>
                    <a:pt x="0" y="254"/>
                  </a:lnTo>
                  <a:cubicBezTo>
                    <a:pt x="0" y="483"/>
                    <a:pt x="49" y="785"/>
                    <a:pt x="151" y="1057"/>
                  </a:cubicBezTo>
                  <a:cubicBezTo>
                    <a:pt x="652" y="834"/>
                    <a:pt x="701" y="1"/>
                    <a:pt x="3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79"/>
            <p:cNvSpPr/>
            <p:nvPr/>
          </p:nvSpPr>
          <p:spPr>
            <a:xfrm>
              <a:off x="805089" y="2681660"/>
              <a:ext cx="1495352" cy="109131"/>
            </a:xfrm>
            <a:custGeom>
              <a:avLst/>
              <a:gdLst/>
              <a:ahLst/>
              <a:cxnLst/>
              <a:rect l="l" t="t" r="r" b="b"/>
              <a:pathLst>
                <a:path w="19293" h="1408" extrusionOk="0">
                  <a:moveTo>
                    <a:pt x="18007" y="1"/>
                  </a:moveTo>
                  <a:cubicBezTo>
                    <a:pt x="17458" y="1"/>
                    <a:pt x="17403" y="755"/>
                    <a:pt x="17102" y="755"/>
                  </a:cubicBezTo>
                  <a:lnTo>
                    <a:pt x="1" y="755"/>
                  </a:lnTo>
                  <a:cubicBezTo>
                    <a:pt x="128" y="1105"/>
                    <a:pt x="303" y="1407"/>
                    <a:pt x="454" y="1407"/>
                  </a:cubicBezTo>
                  <a:lnTo>
                    <a:pt x="18260" y="1407"/>
                  </a:lnTo>
                  <a:cubicBezTo>
                    <a:pt x="18792" y="1407"/>
                    <a:pt x="19293" y="628"/>
                    <a:pt x="19293" y="176"/>
                  </a:cubicBezTo>
                  <a:lnTo>
                    <a:pt x="192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79"/>
            <p:cNvSpPr/>
            <p:nvPr/>
          </p:nvSpPr>
          <p:spPr>
            <a:xfrm>
              <a:off x="1183171" y="2163600"/>
              <a:ext cx="345296" cy="202372"/>
            </a:xfrm>
            <a:custGeom>
              <a:avLst/>
              <a:gdLst/>
              <a:ahLst/>
              <a:cxnLst/>
              <a:rect l="l" t="t" r="r" b="b"/>
              <a:pathLst>
                <a:path w="4455" h="2611" extrusionOk="0">
                  <a:moveTo>
                    <a:pt x="3471" y="0"/>
                  </a:moveTo>
                  <a:cubicBezTo>
                    <a:pt x="3089" y="0"/>
                    <a:pt x="2622" y="19"/>
                    <a:pt x="2264" y="93"/>
                  </a:cubicBezTo>
                  <a:cubicBezTo>
                    <a:pt x="1539" y="244"/>
                    <a:pt x="0" y="2610"/>
                    <a:pt x="658" y="2610"/>
                  </a:cubicBezTo>
                  <a:lnTo>
                    <a:pt x="3924" y="2610"/>
                  </a:lnTo>
                  <a:cubicBezTo>
                    <a:pt x="4455" y="2610"/>
                    <a:pt x="4304" y="546"/>
                    <a:pt x="4177" y="21"/>
                  </a:cubicBezTo>
                  <a:cubicBezTo>
                    <a:pt x="4177" y="21"/>
                    <a:pt x="3870" y="0"/>
                    <a:pt x="34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79"/>
            <p:cNvSpPr/>
            <p:nvPr/>
          </p:nvSpPr>
          <p:spPr>
            <a:xfrm>
              <a:off x="1424994" y="2402866"/>
              <a:ext cx="91769" cy="29530"/>
            </a:xfrm>
            <a:custGeom>
              <a:avLst/>
              <a:gdLst/>
              <a:ahLst/>
              <a:cxnLst/>
              <a:rect l="l" t="t" r="r" b="b"/>
              <a:pathLst>
                <a:path w="1184" h="381" extrusionOk="0">
                  <a:moveTo>
                    <a:pt x="176" y="0"/>
                  </a:moveTo>
                  <a:cubicBezTo>
                    <a:pt x="79" y="0"/>
                    <a:pt x="1" y="79"/>
                    <a:pt x="1" y="175"/>
                  </a:cubicBezTo>
                  <a:lnTo>
                    <a:pt x="1" y="199"/>
                  </a:lnTo>
                  <a:cubicBezTo>
                    <a:pt x="1" y="302"/>
                    <a:pt x="79" y="380"/>
                    <a:pt x="176" y="380"/>
                  </a:cubicBezTo>
                  <a:lnTo>
                    <a:pt x="985" y="380"/>
                  </a:lnTo>
                  <a:cubicBezTo>
                    <a:pt x="1081" y="380"/>
                    <a:pt x="1184" y="302"/>
                    <a:pt x="1184" y="199"/>
                  </a:cubicBezTo>
                  <a:lnTo>
                    <a:pt x="1184" y="175"/>
                  </a:lnTo>
                  <a:cubicBezTo>
                    <a:pt x="1184" y="79"/>
                    <a:pt x="1081" y="0"/>
                    <a:pt x="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79"/>
            <p:cNvSpPr/>
            <p:nvPr/>
          </p:nvSpPr>
          <p:spPr>
            <a:xfrm>
              <a:off x="2216656" y="2519825"/>
              <a:ext cx="85646" cy="109053"/>
            </a:xfrm>
            <a:custGeom>
              <a:avLst/>
              <a:gdLst/>
              <a:ahLst/>
              <a:cxnLst/>
              <a:rect l="l" t="t" r="r" b="b"/>
              <a:pathLst>
                <a:path w="1105" h="1407" extrusionOk="0">
                  <a:moveTo>
                    <a:pt x="278" y="0"/>
                  </a:moveTo>
                  <a:cubicBezTo>
                    <a:pt x="0" y="0"/>
                    <a:pt x="73" y="1207"/>
                    <a:pt x="1081" y="1407"/>
                  </a:cubicBezTo>
                  <a:cubicBezTo>
                    <a:pt x="1081" y="984"/>
                    <a:pt x="1105" y="477"/>
                    <a:pt x="11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79"/>
            <p:cNvSpPr/>
            <p:nvPr/>
          </p:nvSpPr>
          <p:spPr>
            <a:xfrm>
              <a:off x="1666895" y="2130040"/>
              <a:ext cx="475431" cy="40846"/>
            </a:xfrm>
            <a:custGeom>
              <a:avLst/>
              <a:gdLst/>
              <a:ahLst/>
              <a:cxnLst/>
              <a:rect l="l" t="t" r="r" b="b"/>
              <a:pathLst>
                <a:path w="6134" h="527" extrusionOk="0">
                  <a:moveTo>
                    <a:pt x="248" y="1"/>
                  </a:moveTo>
                  <a:cubicBezTo>
                    <a:pt x="127" y="1"/>
                    <a:pt x="1" y="98"/>
                    <a:pt x="1" y="248"/>
                  </a:cubicBezTo>
                  <a:lnTo>
                    <a:pt x="1" y="279"/>
                  </a:lnTo>
                  <a:cubicBezTo>
                    <a:pt x="1" y="430"/>
                    <a:pt x="127" y="526"/>
                    <a:pt x="248" y="526"/>
                  </a:cubicBezTo>
                  <a:lnTo>
                    <a:pt x="5862" y="526"/>
                  </a:lnTo>
                  <a:cubicBezTo>
                    <a:pt x="6013" y="526"/>
                    <a:pt x="6133" y="430"/>
                    <a:pt x="6133" y="279"/>
                  </a:cubicBezTo>
                  <a:lnTo>
                    <a:pt x="6133" y="248"/>
                  </a:lnTo>
                  <a:cubicBezTo>
                    <a:pt x="6133" y="98"/>
                    <a:pt x="6013" y="1"/>
                    <a:pt x="5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79"/>
            <p:cNvSpPr/>
            <p:nvPr/>
          </p:nvSpPr>
          <p:spPr>
            <a:xfrm>
              <a:off x="1655191" y="2203982"/>
              <a:ext cx="496978" cy="43172"/>
            </a:xfrm>
            <a:custGeom>
              <a:avLst/>
              <a:gdLst/>
              <a:ahLst/>
              <a:cxnLst/>
              <a:rect l="l" t="t" r="r" b="b"/>
              <a:pathLst>
                <a:path w="6412" h="557" extrusionOk="0">
                  <a:moveTo>
                    <a:pt x="278" y="1"/>
                  </a:moveTo>
                  <a:cubicBezTo>
                    <a:pt x="127" y="1"/>
                    <a:pt x="1" y="127"/>
                    <a:pt x="1" y="254"/>
                  </a:cubicBezTo>
                  <a:lnTo>
                    <a:pt x="1" y="278"/>
                  </a:lnTo>
                  <a:cubicBezTo>
                    <a:pt x="1" y="429"/>
                    <a:pt x="127" y="556"/>
                    <a:pt x="278" y="556"/>
                  </a:cubicBezTo>
                  <a:lnTo>
                    <a:pt x="6164" y="556"/>
                  </a:lnTo>
                  <a:cubicBezTo>
                    <a:pt x="6315" y="556"/>
                    <a:pt x="6411" y="429"/>
                    <a:pt x="6411" y="278"/>
                  </a:cubicBezTo>
                  <a:lnTo>
                    <a:pt x="6411" y="254"/>
                  </a:lnTo>
                  <a:cubicBezTo>
                    <a:pt x="6411" y="127"/>
                    <a:pt x="6315" y="1"/>
                    <a:pt x="6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79"/>
            <p:cNvSpPr/>
            <p:nvPr/>
          </p:nvSpPr>
          <p:spPr>
            <a:xfrm>
              <a:off x="1635582" y="2280249"/>
              <a:ext cx="536197" cy="40769"/>
            </a:xfrm>
            <a:custGeom>
              <a:avLst/>
              <a:gdLst/>
              <a:ahLst/>
              <a:cxnLst/>
              <a:rect l="l" t="t" r="r" b="b"/>
              <a:pathLst>
                <a:path w="6918" h="526" extrusionOk="0">
                  <a:moveTo>
                    <a:pt x="254" y="1"/>
                  </a:moveTo>
                  <a:cubicBezTo>
                    <a:pt x="127" y="1"/>
                    <a:pt x="0" y="97"/>
                    <a:pt x="0" y="248"/>
                  </a:cubicBezTo>
                  <a:lnTo>
                    <a:pt x="0" y="272"/>
                  </a:lnTo>
                  <a:cubicBezTo>
                    <a:pt x="0" y="399"/>
                    <a:pt x="127" y="526"/>
                    <a:pt x="254" y="526"/>
                  </a:cubicBezTo>
                  <a:lnTo>
                    <a:pt x="6664" y="526"/>
                  </a:lnTo>
                  <a:cubicBezTo>
                    <a:pt x="6815" y="526"/>
                    <a:pt x="6918" y="399"/>
                    <a:pt x="6918" y="272"/>
                  </a:cubicBezTo>
                  <a:lnTo>
                    <a:pt x="6918" y="248"/>
                  </a:lnTo>
                  <a:cubicBezTo>
                    <a:pt x="6918" y="97"/>
                    <a:pt x="6815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9"/>
            <p:cNvSpPr/>
            <p:nvPr/>
          </p:nvSpPr>
          <p:spPr>
            <a:xfrm>
              <a:off x="1612175" y="2354191"/>
              <a:ext cx="584872" cy="43094"/>
            </a:xfrm>
            <a:custGeom>
              <a:avLst/>
              <a:gdLst/>
              <a:ahLst/>
              <a:cxnLst/>
              <a:rect l="l" t="t" r="r" b="b"/>
              <a:pathLst>
                <a:path w="7546" h="556" extrusionOk="0">
                  <a:moveTo>
                    <a:pt x="254" y="0"/>
                  </a:moveTo>
                  <a:cubicBezTo>
                    <a:pt x="103" y="0"/>
                    <a:pt x="0" y="127"/>
                    <a:pt x="0" y="254"/>
                  </a:cubicBezTo>
                  <a:lnTo>
                    <a:pt x="0" y="278"/>
                  </a:lnTo>
                  <a:cubicBezTo>
                    <a:pt x="0" y="429"/>
                    <a:pt x="103" y="556"/>
                    <a:pt x="254" y="556"/>
                  </a:cubicBezTo>
                  <a:lnTo>
                    <a:pt x="7292" y="556"/>
                  </a:lnTo>
                  <a:cubicBezTo>
                    <a:pt x="7419" y="556"/>
                    <a:pt x="7546" y="429"/>
                    <a:pt x="7546" y="278"/>
                  </a:cubicBezTo>
                  <a:lnTo>
                    <a:pt x="7546" y="254"/>
                  </a:lnTo>
                  <a:cubicBezTo>
                    <a:pt x="7546" y="127"/>
                    <a:pt x="7419" y="0"/>
                    <a:pt x="7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9"/>
            <p:cNvSpPr/>
            <p:nvPr/>
          </p:nvSpPr>
          <p:spPr>
            <a:xfrm>
              <a:off x="994130" y="2549278"/>
              <a:ext cx="357077" cy="356612"/>
            </a:xfrm>
            <a:custGeom>
              <a:avLst/>
              <a:gdLst/>
              <a:ahLst/>
              <a:cxnLst/>
              <a:rect l="l" t="t" r="r" b="b"/>
              <a:pathLst>
                <a:path w="4607" h="4601" extrusionOk="0">
                  <a:moveTo>
                    <a:pt x="2318" y="0"/>
                  </a:moveTo>
                  <a:cubicBezTo>
                    <a:pt x="1033" y="0"/>
                    <a:pt x="0" y="1027"/>
                    <a:pt x="0" y="2312"/>
                  </a:cubicBezTo>
                  <a:cubicBezTo>
                    <a:pt x="0" y="3568"/>
                    <a:pt x="1033" y="4600"/>
                    <a:pt x="2318" y="4600"/>
                  </a:cubicBezTo>
                  <a:cubicBezTo>
                    <a:pt x="3574" y="4600"/>
                    <a:pt x="4606" y="3568"/>
                    <a:pt x="4606" y="2312"/>
                  </a:cubicBezTo>
                  <a:cubicBezTo>
                    <a:pt x="4606" y="1027"/>
                    <a:pt x="3574" y="0"/>
                    <a:pt x="2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9"/>
            <p:cNvSpPr/>
            <p:nvPr/>
          </p:nvSpPr>
          <p:spPr>
            <a:xfrm>
              <a:off x="1062414" y="2617097"/>
              <a:ext cx="220431" cy="220431"/>
            </a:xfrm>
            <a:custGeom>
              <a:avLst/>
              <a:gdLst/>
              <a:ahLst/>
              <a:cxnLst/>
              <a:rect l="l" t="t" r="r" b="b"/>
              <a:pathLst>
                <a:path w="2844" h="2844" extrusionOk="0">
                  <a:moveTo>
                    <a:pt x="1437" y="1"/>
                  </a:moveTo>
                  <a:cubicBezTo>
                    <a:pt x="653" y="1"/>
                    <a:pt x="1" y="659"/>
                    <a:pt x="1" y="1437"/>
                  </a:cubicBezTo>
                  <a:cubicBezTo>
                    <a:pt x="1" y="2216"/>
                    <a:pt x="653" y="2844"/>
                    <a:pt x="1437" y="2844"/>
                  </a:cubicBezTo>
                  <a:cubicBezTo>
                    <a:pt x="2216" y="2844"/>
                    <a:pt x="2844" y="2216"/>
                    <a:pt x="2844" y="1437"/>
                  </a:cubicBezTo>
                  <a:cubicBezTo>
                    <a:pt x="2844" y="659"/>
                    <a:pt x="2216" y="1"/>
                    <a:pt x="1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79"/>
            <p:cNvSpPr/>
            <p:nvPr/>
          </p:nvSpPr>
          <p:spPr>
            <a:xfrm>
              <a:off x="1777808" y="2549278"/>
              <a:ext cx="355139" cy="356612"/>
            </a:xfrm>
            <a:custGeom>
              <a:avLst/>
              <a:gdLst/>
              <a:ahLst/>
              <a:cxnLst/>
              <a:rect l="l" t="t" r="r" b="b"/>
              <a:pathLst>
                <a:path w="4582" h="4601" extrusionOk="0">
                  <a:moveTo>
                    <a:pt x="2288" y="0"/>
                  </a:moveTo>
                  <a:cubicBezTo>
                    <a:pt x="1032" y="0"/>
                    <a:pt x="0" y="1027"/>
                    <a:pt x="0" y="2312"/>
                  </a:cubicBezTo>
                  <a:cubicBezTo>
                    <a:pt x="0" y="3568"/>
                    <a:pt x="1032" y="4600"/>
                    <a:pt x="2288" y="4600"/>
                  </a:cubicBezTo>
                  <a:cubicBezTo>
                    <a:pt x="3549" y="4600"/>
                    <a:pt x="4582" y="3568"/>
                    <a:pt x="4582" y="2312"/>
                  </a:cubicBezTo>
                  <a:cubicBezTo>
                    <a:pt x="4582" y="1027"/>
                    <a:pt x="3549" y="0"/>
                    <a:pt x="2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79"/>
            <p:cNvSpPr/>
            <p:nvPr/>
          </p:nvSpPr>
          <p:spPr>
            <a:xfrm>
              <a:off x="1846092" y="2617097"/>
              <a:ext cx="218571" cy="220431"/>
            </a:xfrm>
            <a:custGeom>
              <a:avLst/>
              <a:gdLst/>
              <a:ahLst/>
              <a:cxnLst/>
              <a:rect l="l" t="t" r="r" b="b"/>
              <a:pathLst>
                <a:path w="2820" h="2844" extrusionOk="0">
                  <a:moveTo>
                    <a:pt x="1407" y="1"/>
                  </a:moveTo>
                  <a:cubicBezTo>
                    <a:pt x="628" y="1"/>
                    <a:pt x="0" y="659"/>
                    <a:pt x="0" y="1437"/>
                  </a:cubicBezTo>
                  <a:cubicBezTo>
                    <a:pt x="0" y="2216"/>
                    <a:pt x="628" y="2844"/>
                    <a:pt x="1407" y="2844"/>
                  </a:cubicBezTo>
                  <a:cubicBezTo>
                    <a:pt x="2192" y="2844"/>
                    <a:pt x="2819" y="2216"/>
                    <a:pt x="2819" y="1437"/>
                  </a:cubicBezTo>
                  <a:cubicBezTo>
                    <a:pt x="2819" y="659"/>
                    <a:pt x="2192" y="1"/>
                    <a:pt x="1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1" name="Google Shape;4041;p79"/>
          <p:cNvGrpSpPr/>
          <p:nvPr/>
        </p:nvGrpSpPr>
        <p:grpSpPr>
          <a:xfrm>
            <a:off x="2854580" y="3104441"/>
            <a:ext cx="1440275" cy="1117690"/>
            <a:chOff x="2854567" y="3104441"/>
            <a:chExt cx="1440275" cy="1117690"/>
          </a:xfrm>
        </p:grpSpPr>
        <p:sp>
          <p:nvSpPr>
            <p:cNvPr id="4042" name="Google Shape;4042;p79"/>
            <p:cNvSpPr/>
            <p:nvPr/>
          </p:nvSpPr>
          <p:spPr>
            <a:xfrm>
              <a:off x="3784841" y="3104441"/>
              <a:ext cx="18999" cy="880070"/>
            </a:xfrm>
            <a:custGeom>
              <a:avLst/>
              <a:gdLst/>
              <a:ahLst/>
              <a:cxnLst/>
              <a:rect l="l" t="t" r="r" b="b"/>
              <a:pathLst>
                <a:path w="140" h="6485" extrusionOk="0">
                  <a:moveTo>
                    <a:pt x="1" y="1"/>
                  </a:moveTo>
                  <a:lnTo>
                    <a:pt x="1" y="6485"/>
                  </a:lnTo>
                  <a:lnTo>
                    <a:pt x="139" y="6485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79"/>
            <p:cNvSpPr/>
            <p:nvPr/>
          </p:nvSpPr>
          <p:spPr>
            <a:xfrm>
              <a:off x="2931378" y="3733309"/>
              <a:ext cx="797152" cy="259068"/>
            </a:xfrm>
            <a:custGeom>
              <a:avLst/>
              <a:gdLst/>
              <a:ahLst/>
              <a:cxnLst/>
              <a:rect l="l" t="t" r="r" b="b"/>
              <a:pathLst>
                <a:path w="5874" h="1909" extrusionOk="0">
                  <a:moveTo>
                    <a:pt x="1135" y="0"/>
                  </a:moveTo>
                  <a:lnTo>
                    <a:pt x="0" y="868"/>
                  </a:lnTo>
                  <a:cubicBezTo>
                    <a:pt x="1190" y="1745"/>
                    <a:pt x="3196" y="1909"/>
                    <a:pt x="4527" y="1909"/>
                  </a:cubicBezTo>
                  <a:cubicBezTo>
                    <a:pt x="5320" y="1909"/>
                    <a:pt x="5874" y="1851"/>
                    <a:pt x="5874" y="1851"/>
                  </a:cubicBezTo>
                  <a:lnTo>
                    <a:pt x="5041" y="383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79"/>
            <p:cNvSpPr/>
            <p:nvPr/>
          </p:nvSpPr>
          <p:spPr>
            <a:xfrm>
              <a:off x="2854567" y="3801027"/>
              <a:ext cx="1440275" cy="421104"/>
            </a:xfrm>
            <a:custGeom>
              <a:avLst/>
              <a:gdLst/>
              <a:ahLst/>
              <a:cxnLst/>
              <a:rect l="l" t="t" r="r" b="b"/>
              <a:pathLst>
                <a:path w="10613" h="3103" extrusionOk="0">
                  <a:moveTo>
                    <a:pt x="0" y="0"/>
                  </a:moveTo>
                  <a:lnTo>
                    <a:pt x="0" y="0"/>
                  </a:lnTo>
                  <a:cubicBezTo>
                    <a:pt x="94" y="775"/>
                    <a:pt x="1329" y="2728"/>
                    <a:pt x="1329" y="2728"/>
                  </a:cubicBezTo>
                  <a:cubicBezTo>
                    <a:pt x="3256" y="3009"/>
                    <a:pt x="4867" y="3103"/>
                    <a:pt x="6159" y="3103"/>
                  </a:cubicBezTo>
                  <a:cubicBezTo>
                    <a:pt x="8742" y="3103"/>
                    <a:pt x="10046" y="2728"/>
                    <a:pt x="10046" y="2728"/>
                  </a:cubicBezTo>
                  <a:cubicBezTo>
                    <a:pt x="10451" y="2392"/>
                    <a:pt x="10612" y="972"/>
                    <a:pt x="10612" y="972"/>
                  </a:cubicBezTo>
                  <a:lnTo>
                    <a:pt x="8279" y="775"/>
                  </a:lnTo>
                  <a:lnTo>
                    <a:pt x="8013" y="1166"/>
                  </a:lnTo>
                  <a:lnTo>
                    <a:pt x="5677" y="1166"/>
                  </a:lnTo>
                  <a:lnTo>
                    <a:pt x="4972" y="600"/>
                  </a:lnTo>
                  <a:cubicBezTo>
                    <a:pt x="3202" y="439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79"/>
            <p:cNvSpPr/>
            <p:nvPr/>
          </p:nvSpPr>
          <p:spPr>
            <a:xfrm>
              <a:off x="3590237" y="3115433"/>
              <a:ext cx="194742" cy="125530"/>
            </a:xfrm>
            <a:custGeom>
              <a:avLst/>
              <a:gdLst/>
              <a:ahLst/>
              <a:cxnLst/>
              <a:rect l="l" t="t" r="r" b="b"/>
              <a:pathLst>
                <a:path w="1435" h="925" extrusionOk="0">
                  <a:moveTo>
                    <a:pt x="1435" y="0"/>
                  </a:moveTo>
                  <a:lnTo>
                    <a:pt x="0" y="924"/>
                  </a:lnTo>
                  <a:lnTo>
                    <a:pt x="1435" y="924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79"/>
            <p:cNvSpPr/>
            <p:nvPr/>
          </p:nvSpPr>
          <p:spPr>
            <a:xfrm>
              <a:off x="3330086" y="3275432"/>
              <a:ext cx="454895" cy="610553"/>
            </a:xfrm>
            <a:custGeom>
              <a:avLst/>
              <a:gdLst/>
              <a:ahLst/>
              <a:cxnLst/>
              <a:rect l="l" t="t" r="r" b="b"/>
              <a:pathLst>
                <a:path w="3352" h="4499" extrusionOk="0">
                  <a:moveTo>
                    <a:pt x="3352" y="0"/>
                  </a:moveTo>
                  <a:cubicBezTo>
                    <a:pt x="3352" y="0"/>
                    <a:pt x="1201" y="566"/>
                    <a:pt x="0" y="3374"/>
                  </a:cubicBezTo>
                  <a:cubicBezTo>
                    <a:pt x="0" y="3374"/>
                    <a:pt x="1133" y="4499"/>
                    <a:pt x="2686" y="4499"/>
                  </a:cubicBezTo>
                  <a:cubicBezTo>
                    <a:pt x="2901" y="4499"/>
                    <a:pt x="3123" y="4477"/>
                    <a:pt x="3352" y="4428"/>
                  </a:cubicBezTo>
                  <a:cubicBezTo>
                    <a:pt x="3352" y="4428"/>
                    <a:pt x="2983" y="1709"/>
                    <a:pt x="33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79"/>
            <p:cNvSpPr/>
            <p:nvPr/>
          </p:nvSpPr>
          <p:spPr>
            <a:xfrm>
              <a:off x="3802212" y="3314516"/>
              <a:ext cx="260696" cy="571333"/>
            </a:xfrm>
            <a:custGeom>
              <a:avLst/>
              <a:gdLst/>
              <a:ahLst/>
              <a:cxnLst/>
              <a:rect l="l" t="t" r="r" b="b"/>
              <a:pathLst>
                <a:path w="1921" h="4210" extrusionOk="0">
                  <a:moveTo>
                    <a:pt x="289" y="1"/>
                  </a:moveTo>
                  <a:cubicBezTo>
                    <a:pt x="289" y="1"/>
                    <a:pt x="0" y="3100"/>
                    <a:pt x="289" y="4210"/>
                  </a:cubicBezTo>
                  <a:cubicBezTo>
                    <a:pt x="289" y="4210"/>
                    <a:pt x="1410" y="4210"/>
                    <a:pt x="1920" y="3780"/>
                  </a:cubicBezTo>
                  <a:cubicBezTo>
                    <a:pt x="1920" y="3780"/>
                    <a:pt x="1388" y="3364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79"/>
            <p:cNvSpPr/>
            <p:nvPr/>
          </p:nvSpPr>
          <p:spPr>
            <a:xfrm>
              <a:off x="3249883" y="3907557"/>
              <a:ext cx="59983" cy="59712"/>
            </a:xfrm>
            <a:custGeom>
              <a:avLst/>
              <a:gdLst/>
              <a:ahLst/>
              <a:cxnLst/>
              <a:rect l="l" t="t" r="r" b="b"/>
              <a:pathLst>
                <a:path w="442" h="440" extrusionOk="0">
                  <a:moveTo>
                    <a:pt x="219" y="1"/>
                  </a:moveTo>
                  <a:cubicBezTo>
                    <a:pt x="95" y="1"/>
                    <a:pt x="0" y="92"/>
                    <a:pt x="0" y="220"/>
                  </a:cubicBezTo>
                  <a:cubicBezTo>
                    <a:pt x="0" y="347"/>
                    <a:pt x="95" y="439"/>
                    <a:pt x="219" y="439"/>
                  </a:cubicBezTo>
                  <a:cubicBezTo>
                    <a:pt x="347" y="439"/>
                    <a:pt x="441" y="347"/>
                    <a:pt x="441" y="220"/>
                  </a:cubicBezTo>
                  <a:cubicBezTo>
                    <a:pt x="441" y="92"/>
                    <a:pt x="34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79"/>
            <p:cNvSpPr/>
            <p:nvPr/>
          </p:nvSpPr>
          <p:spPr>
            <a:xfrm>
              <a:off x="3386540" y="3923435"/>
              <a:ext cx="59576" cy="61069"/>
            </a:xfrm>
            <a:custGeom>
              <a:avLst/>
              <a:gdLst/>
              <a:ahLst/>
              <a:cxnLst/>
              <a:rect l="l" t="t" r="r" b="b"/>
              <a:pathLst>
                <a:path w="439" h="450" extrusionOk="0">
                  <a:moveTo>
                    <a:pt x="220" y="0"/>
                  </a:moveTo>
                  <a:cubicBezTo>
                    <a:pt x="92" y="0"/>
                    <a:pt x="0" y="103"/>
                    <a:pt x="0" y="219"/>
                  </a:cubicBezTo>
                  <a:cubicBezTo>
                    <a:pt x="0" y="347"/>
                    <a:pt x="92" y="450"/>
                    <a:pt x="220" y="450"/>
                  </a:cubicBezTo>
                  <a:cubicBezTo>
                    <a:pt x="347" y="450"/>
                    <a:pt x="439" y="347"/>
                    <a:pt x="439" y="219"/>
                  </a:cubicBezTo>
                  <a:cubicBezTo>
                    <a:pt x="439" y="103"/>
                    <a:pt x="347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0" name="Google Shape;4050;p79"/>
          <p:cNvGrpSpPr/>
          <p:nvPr/>
        </p:nvGrpSpPr>
        <p:grpSpPr>
          <a:xfrm>
            <a:off x="6282457" y="1960541"/>
            <a:ext cx="2073834" cy="2261580"/>
            <a:chOff x="6282444" y="2054441"/>
            <a:chExt cx="2073834" cy="2261580"/>
          </a:xfrm>
        </p:grpSpPr>
        <p:sp>
          <p:nvSpPr>
            <p:cNvPr id="4051" name="Google Shape;4051;p79"/>
            <p:cNvSpPr/>
            <p:nvPr/>
          </p:nvSpPr>
          <p:spPr>
            <a:xfrm>
              <a:off x="6796291" y="3745296"/>
              <a:ext cx="347756" cy="250106"/>
            </a:xfrm>
            <a:custGeom>
              <a:avLst/>
              <a:gdLst/>
              <a:ahLst/>
              <a:cxnLst/>
              <a:rect l="l" t="t" r="r" b="b"/>
              <a:pathLst>
                <a:path w="5203" h="3742" extrusionOk="0">
                  <a:moveTo>
                    <a:pt x="3859" y="1"/>
                  </a:moveTo>
                  <a:cubicBezTo>
                    <a:pt x="3710" y="1"/>
                    <a:pt x="3557" y="33"/>
                    <a:pt x="3411" y="99"/>
                  </a:cubicBezTo>
                  <a:lnTo>
                    <a:pt x="1677" y="1533"/>
                  </a:lnTo>
                  <a:cubicBezTo>
                    <a:pt x="658" y="2019"/>
                    <a:pt x="1" y="2724"/>
                    <a:pt x="464" y="3742"/>
                  </a:cubicBezTo>
                  <a:cubicBezTo>
                    <a:pt x="464" y="3742"/>
                    <a:pt x="1896" y="3267"/>
                    <a:pt x="2961" y="2793"/>
                  </a:cubicBezTo>
                  <a:cubicBezTo>
                    <a:pt x="4024" y="2307"/>
                    <a:pt x="5203" y="1497"/>
                    <a:pt x="5203" y="1497"/>
                  </a:cubicBezTo>
                  <a:lnTo>
                    <a:pt x="4798" y="596"/>
                  </a:lnTo>
                  <a:cubicBezTo>
                    <a:pt x="4623" y="220"/>
                    <a:pt x="4253" y="1"/>
                    <a:pt x="3859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79"/>
            <p:cNvSpPr/>
            <p:nvPr/>
          </p:nvSpPr>
          <p:spPr>
            <a:xfrm>
              <a:off x="6939256" y="2996983"/>
              <a:ext cx="633553" cy="839546"/>
            </a:xfrm>
            <a:custGeom>
              <a:avLst/>
              <a:gdLst/>
              <a:ahLst/>
              <a:cxnLst/>
              <a:rect l="l" t="t" r="r" b="b"/>
              <a:pathLst>
                <a:path w="9479" h="12561" extrusionOk="0">
                  <a:moveTo>
                    <a:pt x="8757" y="0"/>
                  </a:moveTo>
                  <a:cubicBezTo>
                    <a:pt x="8716" y="0"/>
                    <a:pt x="8675" y="8"/>
                    <a:pt x="8635" y="25"/>
                  </a:cubicBezTo>
                  <a:cubicBezTo>
                    <a:pt x="6069" y="1066"/>
                    <a:pt x="4265" y="2175"/>
                    <a:pt x="2323" y="3424"/>
                  </a:cubicBezTo>
                  <a:cubicBezTo>
                    <a:pt x="1469" y="3968"/>
                    <a:pt x="198" y="4625"/>
                    <a:pt x="128" y="5771"/>
                  </a:cubicBezTo>
                  <a:cubicBezTo>
                    <a:pt x="1" y="7874"/>
                    <a:pt x="81" y="9966"/>
                    <a:pt x="253" y="12138"/>
                  </a:cubicBezTo>
                  <a:cubicBezTo>
                    <a:pt x="225" y="12439"/>
                    <a:pt x="427" y="12560"/>
                    <a:pt x="713" y="12560"/>
                  </a:cubicBezTo>
                  <a:cubicBezTo>
                    <a:pt x="1363" y="12560"/>
                    <a:pt x="2447" y="11928"/>
                    <a:pt x="2231" y="11342"/>
                  </a:cubicBezTo>
                  <a:cubicBezTo>
                    <a:pt x="2140" y="9850"/>
                    <a:pt x="2209" y="8013"/>
                    <a:pt x="2392" y="6140"/>
                  </a:cubicBezTo>
                  <a:cubicBezTo>
                    <a:pt x="2659" y="5943"/>
                    <a:pt x="2925" y="5746"/>
                    <a:pt x="3180" y="5563"/>
                  </a:cubicBezTo>
                  <a:cubicBezTo>
                    <a:pt x="6010" y="3446"/>
                    <a:pt x="8646" y="2661"/>
                    <a:pt x="9423" y="1179"/>
                  </a:cubicBezTo>
                  <a:cubicBezTo>
                    <a:pt x="9478" y="1088"/>
                    <a:pt x="9478" y="971"/>
                    <a:pt x="9423" y="880"/>
                  </a:cubicBezTo>
                  <a:cubicBezTo>
                    <a:pt x="9328" y="694"/>
                    <a:pt x="9168" y="416"/>
                    <a:pt x="9062" y="197"/>
                  </a:cubicBezTo>
                  <a:cubicBezTo>
                    <a:pt x="9001" y="76"/>
                    <a:pt x="8882" y="0"/>
                    <a:pt x="875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79"/>
            <p:cNvSpPr/>
            <p:nvPr/>
          </p:nvSpPr>
          <p:spPr>
            <a:xfrm>
              <a:off x="7119317" y="2931349"/>
              <a:ext cx="553214" cy="401894"/>
            </a:xfrm>
            <a:custGeom>
              <a:avLst/>
              <a:gdLst/>
              <a:ahLst/>
              <a:cxnLst/>
              <a:rect l="l" t="t" r="r" b="b"/>
              <a:pathLst>
                <a:path w="8277" h="6013" extrusionOk="0">
                  <a:moveTo>
                    <a:pt x="7478" y="0"/>
                  </a:moveTo>
                  <a:cubicBezTo>
                    <a:pt x="7478" y="0"/>
                    <a:pt x="6218" y="0"/>
                    <a:pt x="4207" y="763"/>
                  </a:cubicBezTo>
                  <a:cubicBezTo>
                    <a:pt x="2195" y="1537"/>
                    <a:pt x="1" y="3180"/>
                    <a:pt x="1" y="3180"/>
                  </a:cubicBezTo>
                  <a:lnTo>
                    <a:pt x="2195" y="6012"/>
                  </a:lnTo>
                  <a:lnTo>
                    <a:pt x="7547" y="2913"/>
                  </a:lnTo>
                  <a:cubicBezTo>
                    <a:pt x="8277" y="2300"/>
                    <a:pt x="7988" y="591"/>
                    <a:pt x="7478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79"/>
            <p:cNvSpPr/>
            <p:nvPr/>
          </p:nvSpPr>
          <p:spPr>
            <a:xfrm>
              <a:off x="6973210" y="3836997"/>
              <a:ext cx="126724" cy="195500"/>
            </a:xfrm>
            <a:custGeom>
              <a:avLst/>
              <a:gdLst/>
              <a:ahLst/>
              <a:cxnLst/>
              <a:rect l="l" t="t" r="r" b="b"/>
              <a:pathLst>
                <a:path w="1896" h="2925" extrusionOk="0">
                  <a:moveTo>
                    <a:pt x="1574" y="0"/>
                  </a:moveTo>
                  <a:lnTo>
                    <a:pt x="1" y="2728"/>
                  </a:lnTo>
                  <a:lnTo>
                    <a:pt x="325" y="2925"/>
                  </a:lnTo>
                  <a:lnTo>
                    <a:pt x="1895" y="184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341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79"/>
            <p:cNvSpPr/>
            <p:nvPr/>
          </p:nvSpPr>
          <p:spPr>
            <a:xfrm>
              <a:off x="6752178" y="4005361"/>
              <a:ext cx="383380" cy="27136"/>
            </a:xfrm>
            <a:custGeom>
              <a:avLst/>
              <a:gdLst/>
              <a:ahLst/>
              <a:cxnLst/>
              <a:rect l="l" t="t" r="r" b="b"/>
              <a:pathLst>
                <a:path w="5736" h="406" extrusionOk="0">
                  <a:moveTo>
                    <a:pt x="48" y="1"/>
                  </a:moveTo>
                  <a:cubicBezTo>
                    <a:pt x="25" y="1"/>
                    <a:pt x="0" y="23"/>
                    <a:pt x="0" y="48"/>
                  </a:cubicBezTo>
                  <a:lnTo>
                    <a:pt x="0" y="359"/>
                  </a:lnTo>
                  <a:cubicBezTo>
                    <a:pt x="0" y="381"/>
                    <a:pt x="25" y="406"/>
                    <a:pt x="48" y="406"/>
                  </a:cubicBezTo>
                  <a:lnTo>
                    <a:pt x="5688" y="406"/>
                  </a:lnTo>
                  <a:cubicBezTo>
                    <a:pt x="5713" y="406"/>
                    <a:pt x="5735" y="381"/>
                    <a:pt x="5735" y="359"/>
                  </a:cubicBezTo>
                  <a:lnTo>
                    <a:pt x="5735" y="48"/>
                  </a:lnTo>
                  <a:cubicBezTo>
                    <a:pt x="5735" y="23"/>
                    <a:pt x="5713" y="1"/>
                    <a:pt x="568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79"/>
            <p:cNvSpPr/>
            <p:nvPr/>
          </p:nvSpPr>
          <p:spPr>
            <a:xfrm>
              <a:off x="6311786" y="3592038"/>
              <a:ext cx="724184" cy="723984"/>
            </a:xfrm>
            <a:custGeom>
              <a:avLst/>
              <a:gdLst/>
              <a:ahLst/>
              <a:cxnLst/>
              <a:rect l="l" t="t" r="r" b="b"/>
              <a:pathLst>
                <a:path w="10835" h="10832" extrusionOk="0">
                  <a:moveTo>
                    <a:pt x="5446" y="519"/>
                  </a:moveTo>
                  <a:cubicBezTo>
                    <a:pt x="8140" y="519"/>
                    <a:pt x="10324" y="2694"/>
                    <a:pt x="10324" y="5386"/>
                  </a:cubicBezTo>
                  <a:cubicBezTo>
                    <a:pt x="10324" y="8080"/>
                    <a:pt x="8140" y="10255"/>
                    <a:pt x="5446" y="10255"/>
                  </a:cubicBezTo>
                  <a:cubicBezTo>
                    <a:pt x="2763" y="10255"/>
                    <a:pt x="580" y="8080"/>
                    <a:pt x="580" y="5386"/>
                  </a:cubicBezTo>
                  <a:cubicBezTo>
                    <a:pt x="580" y="2694"/>
                    <a:pt x="2763" y="519"/>
                    <a:pt x="5446" y="519"/>
                  </a:cubicBezTo>
                  <a:close/>
                  <a:moveTo>
                    <a:pt x="5424" y="0"/>
                  </a:moveTo>
                  <a:cubicBezTo>
                    <a:pt x="2428" y="0"/>
                    <a:pt x="0" y="2428"/>
                    <a:pt x="0" y="5422"/>
                  </a:cubicBezTo>
                  <a:cubicBezTo>
                    <a:pt x="0" y="8404"/>
                    <a:pt x="2428" y="10832"/>
                    <a:pt x="5424" y="10832"/>
                  </a:cubicBezTo>
                  <a:cubicBezTo>
                    <a:pt x="8407" y="10832"/>
                    <a:pt x="10834" y="8404"/>
                    <a:pt x="10834" y="5422"/>
                  </a:cubicBezTo>
                  <a:cubicBezTo>
                    <a:pt x="10834" y="2428"/>
                    <a:pt x="8407" y="0"/>
                    <a:pt x="542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79"/>
            <p:cNvSpPr/>
            <p:nvPr/>
          </p:nvSpPr>
          <p:spPr>
            <a:xfrm>
              <a:off x="6282444" y="3544717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59" y="0"/>
                  </a:moveTo>
                  <a:cubicBezTo>
                    <a:pt x="2771" y="0"/>
                    <a:pt x="262" y="2088"/>
                    <a:pt x="12" y="4881"/>
                  </a:cubicBezTo>
                  <a:cubicBezTo>
                    <a:pt x="1" y="4984"/>
                    <a:pt x="1" y="5100"/>
                    <a:pt x="1" y="5217"/>
                  </a:cubicBezTo>
                  <a:cubicBezTo>
                    <a:pt x="1" y="5286"/>
                    <a:pt x="59" y="5356"/>
                    <a:pt x="128" y="5356"/>
                  </a:cubicBezTo>
                  <a:cubicBezTo>
                    <a:pt x="135" y="5357"/>
                    <a:pt x="142" y="5357"/>
                    <a:pt x="148" y="5357"/>
                  </a:cubicBezTo>
                  <a:cubicBezTo>
                    <a:pt x="220" y="5357"/>
                    <a:pt x="279" y="5303"/>
                    <a:pt x="289" y="5239"/>
                  </a:cubicBezTo>
                  <a:cubicBezTo>
                    <a:pt x="767" y="2707"/>
                    <a:pt x="2945" y="843"/>
                    <a:pt x="5716" y="843"/>
                  </a:cubicBezTo>
                  <a:cubicBezTo>
                    <a:pt x="5905" y="843"/>
                    <a:pt x="6096" y="852"/>
                    <a:pt x="6290" y="869"/>
                  </a:cubicBezTo>
                  <a:cubicBezTo>
                    <a:pt x="8996" y="1100"/>
                    <a:pt x="11110" y="2986"/>
                    <a:pt x="11584" y="5331"/>
                  </a:cubicBezTo>
                  <a:cubicBezTo>
                    <a:pt x="11620" y="5308"/>
                    <a:pt x="11653" y="5297"/>
                    <a:pt x="11689" y="5275"/>
                  </a:cubicBezTo>
                  <a:lnTo>
                    <a:pt x="11723" y="5239"/>
                  </a:lnTo>
                  <a:cubicBezTo>
                    <a:pt x="11595" y="2556"/>
                    <a:pt x="9317" y="292"/>
                    <a:pt x="6335" y="26"/>
                  </a:cubicBezTo>
                  <a:cubicBezTo>
                    <a:pt x="6141" y="9"/>
                    <a:pt x="5949" y="0"/>
                    <a:pt x="5759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79"/>
            <p:cNvSpPr/>
            <p:nvPr/>
          </p:nvSpPr>
          <p:spPr>
            <a:xfrm>
              <a:off x="6616966" y="3558819"/>
              <a:ext cx="174780" cy="426557"/>
            </a:xfrm>
            <a:custGeom>
              <a:avLst/>
              <a:gdLst/>
              <a:ahLst/>
              <a:cxnLst/>
              <a:rect l="l" t="t" r="r" b="b"/>
              <a:pathLst>
                <a:path w="2615" h="6382" extrusionOk="0">
                  <a:moveTo>
                    <a:pt x="1943" y="1"/>
                  </a:moveTo>
                  <a:lnTo>
                    <a:pt x="592" y="4878"/>
                  </a:lnTo>
                  <a:cubicBezTo>
                    <a:pt x="256" y="4959"/>
                    <a:pt x="1" y="5258"/>
                    <a:pt x="1" y="5619"/>
                  </a:cubicBezTo>
                  <a:cubicBezTo>
                    <a:pt x="1" y="6035"/>
                    <a:pt x="348" y="6382"/>
                    <a:pt x="764" y="6382"/>
                  </a:cubicBezTo>
                  <a:cubicBezTo>
                    <a:pt x="1191" y="6382"/>
                    <a:pt x="1527" y="6035"/>
                    <a:pt x="1527" y="5619"/>
                  </a:cubicBezTo>
                  <a:cubicBezTo>
                    <a:pt x="1527" y="5386"/>
                    <a:pt x="1424" y="5178"/>
                    <a:pt x="1260" y="5039"/>
                  </a:cubicBezTo>
                  <a:lnTo>
                    <a:pt x="2614" y="184"/>
                  </a:lnTo>
                  <a:lnTo>
                    <a:pt x="1943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79"/>
            <p:cNvSpPr/>
            <p:nvPr/>
          </p:nvSpPr>
          <p:spPr>
            <a:xfrm>
              <a:off x="7602953" y="3564233"/>
              <a:ext cx="723984" cy="723984"/>
            </a:xfrm>
            <a:custGeom>
              <a:avLst/>
              <a:gdLst/>
              <a:ahLst/>
              <a:cxnLst/>
              <a:rect l="l" t="t" r="r" b="b"/>
              <a:pathLst>
                <a:path w="10832" h="10832" extrusionOk="0">
                  <a:moveTo>
                    <a:pt x="5444" y="519"/>
                  </a:moveTo>
                  <a:cubicBezTo>
                    <a:pt x="8138" y="519"/>
                    <a:pt x="10313" y="2705"/>
                    <a:pt x="10313" y="5385"/>
                  </a:cubicBezTo>
                  <a:cubicBezTo>
                    <a:pt x="10313" y="8079"/>
                    <a:pt x="8138" y="10255"/>
                    <a:pt x="5444" y="10255"/>
                  </a:cubicBezTo>
                  <a:cubicBezTo>
                    <a:pt x="2753" y="10255"/>
                    <a:pt x="578" y="8079"/>
                    <a:pt x="578" y="5385"/>
                  </a:cubicBezTo>
                  <a:cubicBezTo>
                    <a:pt x="578" y="2705"/>
                    <a:pt x="2753" y="519"/>
                    <a:pt x="5444" y="519"/>
                  </a:cubicBezTo>
                  <a:close/>
                  <a:moveTo>
                    <a:pt x="5411" y="0"/>
                  </a:moveTo>
                  <a:cubicBezTo>
                    <a:pt x="2428" y="0"/>
                    <a:pt x="1" y="2428"/>
                    <a:pt x="1" y="5421"/>
                  </a:cubicBezTo>
                  <a:cubicBezTo>
                    <a:pt x="1" y="8415"/>
                    <a:pt x="2428" y="10832"/>
                    <a:pt x="5411" y="10832"/>
                  </a:cubicBezTo>
                  <a:cubicBezTo>
                    <a:pt x="8404" y="10832"/>
                    <a:pt x="10832" y="8415"/>
                    <a:pt x="10832" y="5421"/>
                  </a:cubicBezTo>
                  <a:cubicBezTo>
                    <a:pt x="10832" y="2428"/>
                    <a:pt x="8404" y="0"/>
                    <a:pt x="541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79"/>
            <p:cNvSpPr/>
            <p:nvPr/>
          </p:nvSpPr>
          <p:spPr>
            <a:xfrm>
              <a:off x="7572742" y="3530815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63" y="0"/>
                  </a:moveTo>
                  <a:cubicBezTo>
                    <a:pt x="2781" y="0"/>
                    <a:pt x="263" y="2087"/>
                    <a:pt x="25" y="4881"/>
                  </a:cubicBezTo>
                  <a:cubicBezTo>
                    <a:pt x="14" y="4984"/>
                    <a:pt x="0" y="5100"/>
                    <a:pt x="0" y="5206"/>
                  </a:cubicBezTo>
                  <a:cubicBezTo>
                    <a:pt x="0" y="5286"/>
                    <a:pt x="59" y="5344"/>
                    <a:pt x="139" y="5356"/>
                  </a:cubicBezTo>
                  <a:cubicBezTo>
                    <a:pt x="146" y="5356"/>
                    <a:pt x="153" y="5357"/>
                    <a:pt x="159" y="5357"/>
                  </a:cubicBezTo>
                  <a:cubicBezTo>
                    <a:pt x="231" y="5357"/>
                    <a:pt x="279" y="5303"/>
                    <a:pt x="292" y="5239"/>
                  </a:cubicBezTo>
                  <a:cubicBezTo>
                    <a:pt x="779" y="2700"/>
                    <a:pt x="2966" y="834"/>
                    <a:pt x="5747" y="834"/>
                  </a:cubicBezTo>
                  <a:cubicBezTo>
                    <a:pt x="5929" y="834"/>
                    <a:pt x="6114" y="842"/>
                    <a:pt x="6301" y="858"/>
                  </a:cubicBezTo>
                  <a:cubicBezTo>
                    <a:pt x="8995" y="1100"/>
                    <a:pt x="11123" y="2986"/>
                    <a:pt x="11597" y="5319"/>
                  </a:cubicBezTo>
                  <a:cubicBezTo>
                    <a:pt x="11631" y="5308"/>
                    <a:pt x="11667" y="5286"/>
                    <a:pt x="11700" y="5261"/>
                  </a:cubicBezTo>
                  <a:cubicBezTo>
                    <a:pt x="11711" y="5261"/>
                    <a:pt x="11711" y="5250"/>
                    <a:pt x="11722" y="5239"/>
                  </a:cubicBezTo>
                  <a:cubicBezTo>
                    <a:pt x="11609" y="2556"/>
                    <a:pt x="9320" y="281"/>
                    <a:pt x="6337" y="26"/>
                  </a:cubicBezTo>
                  <a:cubicBezTo>
                    <a:pt x="6144" y="9"/>
                    <a:pt x="5952" y="0"/>
                    <a:pt x="5763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79"/>
            <p:cNvSpPr/>
            <p:nvPr/>
          </p:nvSpPr>
          <p:spPr>
            <a:xfrm>
              <a:off x="7931400" y="3542400"/>
              <a:ext cx="165276" cy="416698"/>
            </a:xfrm>
            <a:custGeom>
              <a:avLst/>
              <a:gdLst/>
              <a:ahLst/>
              <a:cxnLst/>
              <a:rect l="l" t="t" r="r" b="b"/>
              <a:pathLst>
                <a:path w="2600" h="6383" extrusionOk="0">
                  <a:moveTo>
                    <a:pt x="1942" y="1"/>
                  </a:moveTo>
                  <a:lnTo>
                    <a:pt x="588" y="4878"/>
                  </a:lnTo>
                  <a:cubicBezTo>
                    <a:pt x="253" y="4959"/>
                    <a:pt x="0" y="5261"/>
                    <a:pt x="0" y="5619"/>
                  </a:cubicBezTo>
                  <a:cubicBezTo>
                    <a:pt x="0" y="6046"/>
                    <a:pt x="336" y="6382"/>
                    <a:pt x="763" y="6382"/>
                  </a:cubicBezTo>
                  <a:cubicBezTo>
                    <a:pt x="1179" y="6382"/>
                    <a:pt x="1526" y="6046"/>
                    <a:pt x="1526" y="5619"/>
                  </a:cubicBezTo>
                  <a:cubicBezTo>
                    <a:pt x="1526" y="5389"/>
                    <a:pt x="1421" y="5181"/>
                    <a:pt x="1260" y="5042"/>
                  </a:cubicBezTo>
                  <a:lnTo>
                    <a:pt x="2600" y="187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79"/>
            <p:cNvSpPr/>
            <p:nvPr/>
          </p:nvSpPr>
          <p:spPr>
            <a:xfrm>
              <a:off x="6738276" y="3238935"/>
              <a:ext cx="989195" cy="725655"/>
            </a:xfrm>
            <a:custGeom>
              <a:avLst/>
              <a:gdLst/>
              <a:ahLst/>
              <a:cxnLst/>
              <a:rect l="l" t="t" r="r" b="b"/>
              <a:pathLst>
                <a:path w="14800" h="10857" extrusionOk="0">
                  <a:moveTo>
                    <a:pt x="1227" y="1"/>
                  </a:moveTo>
                  <a:lnTo>
                    <a:pt x="880" y="1064"/>
                  </a:lnTo>
                  <a:lnTo>
                    <a:pt x="8035" y="3375"/>
                  </a:lnTo>
                  <a:lnTo>
                    <a:pt x="9273" y="3769"/>
                  </a:lnTo>
                  <a:lnTo>
                    <a:pt x="7516" y="8474"/>
                  </a:lnTo>
                  <a:cubicBezTo>
                    <a:pt x="7319" y="8394"/>
                    <a:pt x="7122" y="8299"/>
                    <a:pt x="6925" y="8208"/>
                  </a:cubicBezTo>
                  <a:cubicBezTo>
                    <a:pt x="6881" y="8185"/>
                    <a:pt x="6845" y="8161"/>
                    <a:pt x="6812" y="8149"/>
                  </a:cubicBezTo>
                  <a:cubicBezTo>
                    <a:pt x="6728" y="8102"/>
                    <a:pt x="6648" y="8069"/>
                    <a:pt x="6567" y="8022"/>
                  </a:cubicBezTo>
                  <a:cubicBezTo>
                    <a:pt x="6498" y="7988"/>
                    <a:pt x="6418" y="7941"/>
                    <a:pt x="6337" y="7894"/>
                  </a:cubicBezTo>
                  <a:cubicBezTo>
                    <a:pt x="5921" y="7653"/>
                    <a:pt x="5527" y="7364"/>
                    <a:pt x="5202" y="7006"/>
                  </a:cubicBezTo>
                  <a:cubicBezTo>
                    <a:pt x="4822" y="6590"/>
                    <a:pt x="4545" y="6105"/>
                    <a:pt x="4290" y="5594"/>
                  </a:cubicBezTo>
                  <a:cubicBezTo>
                    <a:pt x="4140" y="5295"/>
                    <a:pt x="3990" y="4981"/>
                    <a:pt x="3829" y="4692"/>
                  </a:cubicBezTo>
                  <a:cubicBezTo>
                    <a:pt x="3516" y="4115"/>
                    <a:pt x="3158" y="3560"/>
                    <a:pt x="2741" y="3053"/>
                  </a:cubicBezTo>
                  <a:cubicBezTo>
                    <a:pt x="2683" y="2983"/>
                    <a:pt x="2625" y="2914"/>
                    <a:pt x="2556" y="2845"/>
                  </a:cubicBezTo>
                  <a:cubicBezTo>
                    <a:pt x="2442" y="2706"/>
                    <a:pt x="2314" y="2553"/>
                    <a:pt x="2151" y="2473"/>
                  </a:cubicBezTo>
                  <a:cubicBezTo>
                    <a:pt x="2128" y="2462"/>
                    <a:pt x="2106" y="2451"/>
                    <a:pt x="2081" y="2440"/>
                  </a:cubicBezTo>
                  <a:cubicBezTo>
                    <a:pt x="2059" y="2440"/>
                    <a:pt x="2048" y="2429"/>
                    <a:pt x="2037" y="2429"/>
                  </a:cubicBezTo>
                  <a:cubicBezTo>
                    <a:pt x="1952" y="2403"/>
                    <a:pt x="1865" y="2393"/>
                    <a:pt x="1777" y="2393"/>
                  </a:cubicBezTo>
                  <a:cubicBezTo>
                    <a:pt x="1623" y="2393"/>
                    <a:pt x="1467" y="2425"/>
                    <a:pt x="1318" y="2462"/>
                  </a:cubicBezTo>
                  <a:cubicBezTo>
                    <a:pt x="1296" y="2462"/>
                    <a:pt x="1274" y="2462"/>
                    <a:pt x="1249" y="2473"/>
                  </a:cubicBezTo>
                  <a:cubicBezTo>
                    <a:pt x="1041" y="2520"/>
                    <a:pt x="833" y="2578"/>
                    <a:pt x="638" y="2637"/>
                  </a:cubicBezTo>
                  <a:cubicBezTo>
                    <a:pt x="164" y="2775"/>
                    <a:pt x="0" y="3375"/>
                    <a:pt x="347" y="3721"/>
                  </a:cubicBezTo>
                  <a:cubicBezTo>
                    <a:pt x="1204" y="4612"/>
                    <a:pt x="1712" y="5652"/>
                    <a:pt x="2406" y="6751"/>
                  </a:cubicBezTo>
                  <a:cubicBezTo>
                    <a:pt x="2789" y="7364"/>
                    <a:pt x="3260" y="7894"/>
                    <a:pt x="3621" y="8518"/>
                  </a:cubicBezTo>
                  <a:cubicBezTo>
                    <a:pt x="3690" y="8657"/>
                    <a:pt x="4162" y="9792"/>
                    <a:pt x="4417" y="10438"/>
                  </a:cubicBezTo>
                  <a:cubicBezTo>
                    <a:pt x="4517" y="10689"/>
                    <a:pt x="4296" y="10856"/>
                    <a:pt x="4511" y="10856"/>
                  </a:cubicBezTo>
                  <a:cubicBezTo>
                    <a:pt x="4524" y="10856"/>
                    <a:pt x="4539" y="10856"/>
                    <a:pt x="4556" y="10854"/>
                  </a:cubicBezTo>
                  <a:cubicBezTo>
                    <a:pt x="6108" y="10755"/>
                    <a:pt x="7860" y="10703"/>
                    <a:pt x="9565" y="10703"/>
                  </a:cubicBezTo>
                  <a:cubicBezTo>
                    <a:pt x="10614" y="10703"/>
                    <a:pt x="11646" y="10723"/>
                    <a:pt x="12602" y="10763"/>
                  </a:cubicBezTo>
                  <a:cubicBezTo>
                    <a:pt x="12608" y="10763"/>
                    <a:pt x="12615" y="10763"/>
                    <a:pt x="12622" y="10763"/>
                  </a:cubicBezTo>
                  <a:cubicBezTo>
                    <a:pt x="12982" y="10763"/>
                    <a:pt x="13273" y="10468"/>
                    <a:pt x="13284" y="10114"/>
                  </a:cubicBezTo>
                  <a:lnTo>
                    <a:pt x="13284" y="10092"/>
                  </a:lnTo>
                  <a:cubicBezTo>
                    <a:pt x="13284" y="10069"/>
                    <a:pt x="13284" y="10044"/>
                    <a:pt x="13273" y="10022"/>
                  </a:cubicBezTo>
                  <a:lnTo>
                    <a:pt x="13262" y="9850"/>
                  </a:lnTo>
                  <a:cubicBezTo>
                    <a:pt x="13248" y="9767"/>
                    <a:pt x="13237" y="9675"/>
                    <a:pt x="13204" y="9606"/>
                  </a:cubicBezTo>
                  <a:cubicBezTo>
                    <a:pt x="13179" y="9559"/>
                    <a:pt x="13157" y="9526"/>
                    <a:pt x="13123" y="9489"/>
                  </a:cubicBezTo>
                  <a:cubicBezTo>
                    <a:pt x="13058" y="9451"/>
                    <a:pt x="12984" y="9439"/>
                    <a:pt x="12909" y="9439"/>
                  </a:cubicBezTo>
                  <a:cubicBezTo>
                    <a:pt x="12876" y="9439"/>
                    <a:pt x="12842" y="9442"/>
                    <a:pt x="12810" y="9445"/>
                  </a:cubicBezTo>
                  <a:cubicBezTo>
                    <a:pt x="12587" y="9459"/>
                    <a:pt x="12364" y="9466"/>
                    <a:pt x="12142" y="9466"/>
                  </a:cubicBezTo>
                  <a:cubicBezTo>
                    <a:pt x="11109" y="9466"/>
                    <a:pt x="10087" y="9314"/>
                    <a:pt x="9087" y="9029"/>
                  </a:cubicBezTo>
                  <a:lnTo>
                    <a:pt x="11251" y="3214"/>
                  </a:lnTo>
                  <a:lnTo>
                    <a:pt x="13387" y="6474"/>
                  </a:lnTo>
                  <a:cubicBezTo>
                    <a:pt x="13401" y="6496"/>
                    <a:pt x="13412" y="6507"/>
                    <a:pt x="13423" y="6521"/>
                  </a:cubicBezTo>
                  <a:cubicBezTo>
                    <a:pt x="13479" y="6571"/>
                    <a:pt x="13551" y="6597"/>
                    <a:pt x="13622" y="6597"/>
                  </a:cubicBezTo>
                  <a:cubicBezTo>
                    <a:pt x="13681" y="6597"/>
                    <a:pt x="13741" y="6579"/>
                    <a:pt x="13792" y="6543"/>
                  </a:cubicBezTo>
                  <a:cubicBezTo>
                    <a:pt x="13792" y="6532"/>
                    <a:pt x="13803" y="6532"/>
                    <a:pt x="13817" y="6521"/>
                  </a:cubicBezTo>
                  <a:lnTo>
                    <a:pt x="14694" y="5630"/>
                  </a:lnTo>
                  <a:cubicBezTo>
                    <a:pt x="14788" y="5536"/>
                    <a:pt x="14799" y="5386"/>
                    <a:pt x="14719" y="5283"/>
                  </a:cubicBezTo>
                  <a:lnTo>
                    <a:pt x="11722" y="958"/>
                  </a:lnTo>
                  <a:lnTo>
                    <a:pt x="11273" y="1260"/>
                  </a:lnTo>
                  <a:lnTo>
                    <a:pt x="10335" y="914"/>
                  </a:lnTo>
                  <a:lnTo>
                    <a:pt x="9655" y="2717"/>
                  </a:lnTo>
                  <a:lnTo>
                    <a:pt x="7699" y="2082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79"/>
            <p:cNvSpPr/>
            <p:nvPr/>
          </p:nvSpPr>
          <p:spPr>
            <a:xfrm>
              <a:off x="6675048" y="2933755"/>
              <a:ext cx="248702" cy="623527"/>
            </a:xfrm>
            <a:custGeom>
              <a:avLst/>
              <a:gdLst/>
              <a:ahLst/>
              <a:cxnLst/>
              <a:rect l="l" t="t" r="r" b="b"/>
              <a:pathLst>
                <a:path w="3721" h="9329" extrusionOk="0">
                  <a:moveTo>
                    <a:pt x="2647" y="0"/>
                  </a:moveTo>
                  <a:lnTo>
                    <a:pt x="34" y="8981"/>
                  </a:lnTo>
                  <a:cubicBezTo>
                    <a:pt x="0" y="9098"/>
                    <a:pt x="81" y="9225"/>
                    <a:pt x="208" y="9236"/>
                  </a:cubicBezTo>
                  <a:lnTo>
                    <a:pt x="913" y="9328"/>
                  </a:lnTo>
                  <a:cubicBezTo>
                    <a:pt x="920" y="9329"/>
                    <a:pt x="928" y="9329"/>
                    <a:pt x="935" y="9329"/>
                  </a:cubicBezTo>
                  <a:cubicBezTo>
                    <a:pt x="1029" y="9329"/>
                    <a:pt x="1112" y="9263"/>
                    <a:pt x="1143" y="9178"/>
                  </a:cubicBezTo>
                  <a:lnTo>
                    <a:pt x="3721" y="289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79"/>
            <p:cNvSpPr/>
            <p:nvPr/>
          </p:nvSpPr>
          <p:spPr>
            <a:xfrm>
              <a:off x="6697438" y="2863843"/>
              <a:ext cx="424953" cy="193495"/>
            </a:xfrm>
            <a:custGeom>
              <a:avLst/>
              <a:gdLst/>
              <a:ahLst/>
              <a:cxnLst/>
              <a:rect l="l" t="t" r="r" b="b"/>
              <a:pathLst>
                <a:path w="6358" h="2895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5503" y="2861"/>
                  </a:lnTo>
                  <a:cubicBezTo>
                    <a:pt x="5569" y="2883"/>
                    <a:pt x="5637" y="2894"/>
                    <a:pt x="5705" y="2894"/>
                  </a:cubicBezTo>
                  <a:cubicBezTo>
                    <a:pt x="5940" y="2894"/>
                    <a:pt x="6161" y="2761"/>
                    <a:pt x="6243" y="2536"/>
                  </a:cubicBezTo>
                  <a:cubicBezTo>
                    <a:pt x="6357" y="2248"/>
                    <a:pt x="6207" y="1937"/>
                    <a:pt x="5908" y="1831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9"/>
            <p:cNvSpPr/>
            <p:nvPr/>
          </p:nvSpPr>
          <p:spPr>
            <a:xfrm>
              <a:off x="6697438" y="2863843"/>
              <a:ext cx="165289" cy="107074"/>
            </a:xfrm>
            <a:custGeom>
              <a:avLst/>
              <a:gdLst/>
              <a:ahLst/>
              <a:cxnLst/>
              <a:rect l="l" t="t" r="r" b="b"/>
              <a:pathLst>
                <a:path w="2473" h="1602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1954" y="1601"/>
                  </a:lnTo>
                  <a:lnTo>
                    <a:pt x="1954" y="1565"/>
                  </a:lnTo>
                  <a:cubicBezTo>
                    <a:pt x="1987" y="1207"/>
                    <a:pt x="2184" y="838"/>
                    <a:pt x="2473" y="605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9"/>
            <p:cNvSpPr/>
            <p:nvPr/>
          </p:nvSpPr>
          <p:spPr>
            <a:xfrm>
              <a:off x="6935380" y="2937632"/>
              <a:ext cx="187011" cy="119706"/>
            </a:xfrm>
            <a:custGeom>
              <a:avLst/>
              <a:gdLst/>
              <a:ahLst/>
              <a:cxnLst/>
              <a:rect l="l" t="t" r="r" b="b"/>
              <a:pathLst>
                <a:path w="2798" h="1791" extrusionOk="0">
                  <a:moveTo>
                    <a:pt x="311" y="0"/>
                  </a:moveTo>
                  <a:lnTo>
                    <a:pt x="311" y="12"/>
                  </a:lnTo>
                  <a:cubicBezTo>
                    <a:pt x="289" y="23"/>
                    <a:pt x="278" y="34"/>
                    <a:pt x="267" y="45"/>
                  </a:cubicBezTo>
                  <a:cubicBezTo>
                    <a:pt x="267" y="56"/>
                    <a:pt x="242" y="81"/>
                    <a:pt x="242" y="81"/>
                  </a:cubicBezTo>
                  <a:cubicBezTo>
                    <a:pt x="198" y="139"/>
                    <a:pt x="161" y="209"/>
                    <a:pt x="128" y="264"/>
                  </a:cubicBezTo>
                  <a:cubicBezTo>
                    <a:pt x="128" y="278"/>
                    <a:pt x="117" y="300"/>
                    <a:pt x="103" y="311"/>
                  </a:cubicBezTo>
                  <a:cubicBezTo>
                    <a:pt x="103" y="322"/>
                    <a:pt x="92" y="358"/>
                    <a:pt x="92" y="358"/>
                  </a:cubicBezTo>
                  <a:cubicBezTo>
                    <a:pt x="81" y="392"/>
                    <a:pt x="70" y="439"/>
                    <a:pt x="59" y="472"/>
                  </a:cubicBezTo>
                  <a:cubicBezTo>
                    <a:pt x="48" y="519"/>
                    <a:pt x="34" y="555"/>
                    <a:pt x="23" y="600"/>
                  </a:cubicBezTo>
                  <a:cubicBezTo>
                    <a:pt x="23" y="625"/>
                    <a:pt x="12" y="647"/>
                    <a:pt x="12" y="658"/>
                  </a:cubicBezTo>
                  <a:cubicBezTo>
                    <a:pt x="12" y="669"/>
                    <a:pt x="12" y="680"/>
                    <a:pt x="1" y="694"/>
                  </a:cubicBezTo>
                  <a:lnTo>
                    <a:pt x="1" y="924"/>
                  </a:lnTo>
                  <a:lnTo>
                    <a:pt x="1" y="947"/>
                  </a:lnTo>
                  <a:cubicBezTo>
                    <a:pt x="1" y="947"/>
                    <a:pt x="1" y="958"/>
                    <a:pt x="12" y="972"/>
                  </a:cubicBezTo>
                  <a:lnTo>
                    <a:pt x="12" y="1016"/>
                  </a:lnTo>
                  <a:cubicBezTo>
                    <a:pt x="23" y="1041"/>
                    <a:pt x="23" y="1063"/>
                    <a:pt x="34" y="1085"/>
                  </a:cubicBezTo>
                  <a:lnTo>
                    <a:pt x="1943" y="1757"/>
                  </a:lnTo>
                  <a:cubicBezTo>
                    <a:pt x="2009" y="1779"/>
                    <a:pt x="2077" y="1790"/>
                    <a:pt x="2145" y="1790"/>
                  </a:cubicBezTo>
                  <a:cubicBezTo>
                    <a:pt x="2380" y="1790"/>
                    <a:pt x="2601" y="1657"/>
                    <a:pt x="2683" y="1432"/>
                  </a:cubicBezTo>
                  <a:cubicBezTo>
                    <a:pt x="2797" y="1144"/>
                    <a:pt x="2647" y="833"/>
                    <a:pt x="2348" y="727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9"/>
            <p:cNvSpPr/>
            <p:nvPr/>
          </p:nvSpPr>
          <p:spPr>
            <a:xfrm>
              <a:off x="7083759" y="4185421"/>
              <a:ext cx="382377" cy="27136"/>
            </a:xfrm>
            <a:custGeom>
              <a:avLst/>
              <a:gdLst/>
              <a:ahLst/>
              <a:cxnLst/>
              <a:rect l="l" t="t" r="r" b="b"/>
              <a:pathLst>
                <a:path w="5721" h="406" extrusionOk="0">
                  <a:moveTo>
                    <a:pt x="47" y="1"/>
                  </a:moveTo>
                  <a:cubicBezTo>
                    <a:pt x="22" y="1"/>
                    <a:pt x="0" y="23"/>
                    <a:pt x="0" y="45"/>
                  </a:cubicBezTo>
                  <a:lnTo>
                    <a:pt x="0" y="358"/>
                  </a:lnTo>
                  <a:cubicBezTo>
                    <a:pt x="0" y="381"/>
                    <a:pt x="22" y="406"/>
                    <a:pt x="47" y="406"/>
                  </a:cubicBezTo>
                  <a:lnTo>
                    <a:pt x="5677" y="406"/>
                  </a:lnTo>
                  <a:cubicBezTo>
                    <a:pt x="5710" y="406"/>
                    <a:pt x="5721" y="381"/>
                    <a:pt x="5721" y="358"/>
                  </a:cubicBezTo>
                  <a:lnTo>
                    <a:pt x="5721" y="45"/>
                  </a:lnTo>
                  <a:cubicBezTo>
                    <a:pt x="5721" y="23"/>
                    <a:pt x="5710" y="1"/>
                    <a:pt x="567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79"/>
            <p:cNvSpPr/>
            <p:nvPr/>
          </p:nvSpPr>
          <p:spPr>
            <a:xfrm>
              <a:off x="7073734" y="3857249"/>
              <a:ext cx="245026" cy="323694"/>
            </a:xfrm>
            <a:custGeom>
              <a:avLst/>
              <a:gdLst/>
              <a:ahLst/>
              <a:cxnLst/>
              <a:rect l="l" t="t" r="r" b="b"/>
              <a:pathLst>
                <a:path w="3666" h="4843" extrusionOk="0">
                  <a:moveTo>
                    <a:pt x="306" y="1"/>
                  </a:moveTo>
                  <a:cubicBezTo>
                    <a:pt x="296" y="1"/>
                    <a:pt x="287" y="4"/>
                    <a:pt x="278" y="8"/>
                  </a:cubicBezTo>
                  <a:lnTo>
                    <a:pt x="22" y="194"/>
                  </a:lnTo>
                  <a:cubicBezTo>
                    <a:pt x="0" y="205"/>
                    <a:pt x="0" y="238"/>
                    <a:pt x="11" y="263"/>
                  </a:cubicBezTo>
                  <a:lnTo>
                    <a:pt x="3319" y="4816"/>
                  </a:lnTo>
                  <a:cubicBezTo>
                    <a:pt x="3332" y="4832"/>
                    <a:pt x="3346" y="4842"/>
                    <a:pt x="3361" y="4842"/>
                  </a:cubicBezTo>
                  <a:cubicBezTo>
                    <a:pt x="3370" y="4842"/>
                    <a:pt x="3379" y="4838"/>
                    <a:pt x="3388" y="4830"/>
                  </a:cubicBezTo>
                  <a:lnTo>
                    <a:pt x="3640" y="4655"/>
                  </a:lnTo>
                  <a:cubicBezTo>
                    <a:pt x="3665" y="4633"/>
                    <a:pt x="3665" y="4608"/>
                    <a:pt x="3651" y="4586"/>
                  </a:cubicBezTo>
                  <a:lnTo>
                    <a:pt x="347" y="19"/>
                  </a:lnTo>
                  <a:cubicBezTo>
                    <a:pt x="332" y="6"/>
                    <a:pt x="319" y="1"/>
                    <a:pt x="3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79"/>
            <p:cNvSpPr/>
            <p:nvPr/>
          </p:nvSpPr>
          <p:spPr>
            <a:xfrm>
              <a:off x="7324775" y="3257516"/>
              <a:ext cx="364866" cy="112086"/>
            </a:xfrm>
            <a:custGeom>
              <a:avLst/>
              <a:gdLst/>
              <a:ahLst/>
              <a:cxnLst/>
              <a:rect l="l" t="t" r="r" b="b"/>
              <a:pathLst>
                <a:path w="5459" h="1677" extrusionOk="0">
                  <a:moveTo>
                    <a:pt x="337" y="0"/>
                  </a:moveTo>
                  <a:cubicBezTo>
                    <a:pt x="151" y="0"/>
                    <a:pt x="1" y="150"/>
                    <a:pt x="1" y="333"/>
                  </a:cubicBezTo>
                  <a:lnTo>
                    <a:pt x="1" y="1340"/>
                  </a:lnTo>
                  <a:cubicBezTo>
                    <a:pt x="1" y="1526"/>
                    <a:pt x="151" y="1676"/>
                    <a:pt x="337" y="1676"/>
                  </a:cubicBezTo>
                  <a:lnTo>
                    <a:pt x="5122" y="1676"/>
                  </a:lnTo>
                  <a:cubicBezTo>
                    <a:pt x="5306" y="1676"/>
                    <a:pt x="5458" y="1526"/>
                    <a:pt x="5458" y="1340"/>
                  </a:cubicBezTo>
                  <a:lnTo>
                    <a:pt x="5458" y="333"/>
                  </a:lnTo>
                  <a:cubicBezTo>
                    <a:pt x="5458" y="150"/>
                    <a:pt x="5306" y="0"/>
                    <a:pt x="51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79"/>
            <p:cNvSpPr/>
            <p:nvPr/>
          </p:nvSpPr>
          <p:spPr>
            <a:xfrm>
              <a:off x="7064443" y="4039314"/>
              <a:ext cx="377030" cy="149181"/>
            </a:xfrm>
            <a:custGeom>
              <a:avLst/>
              <a:gdLst/>
              <a:ahLst/>
              <a:cxnLst/>
              <a:rect l="l" t="t" r="r" b="b"/>
              <a:pathLst>
                <a:path w="5641" h="2232" extrusionOk="0">
                  <a:moveTo>
                    <a:pt x="4659" y="0"/>
                  </a:moveTo>
                  <a:lnTo>
                    <a:pt x="2334" y="139"/>
                  </a:lnTo>
                  <a:cubicBezTo>
                    <a:pt x="2072" y="89"/>
                    <a:pt x="1819" y="60"/>
                    <a:pt x="1581" y="60"/>
                  </a:cubicBezTo>
                  <a:cubicBezTo>
                    <a:pt x="781" y="60"/>
                    <a:pt x="161" y="382"/>
                    <a:pt x="1" y="1274"/>
                  </a:cubicBezTo>
                  <a:cubicBezTo>
                    <a:pt x="1" y="1274"/>
                    <a:pt x="1169" y="1676"/>
                    <a:pt x="2520" y="1967"/>
                  </a:cubicBezTo>
                  <a:cubicBezTo>
                    <a:pt x="3662" y="2213"/>
                    <a:pt x="4899" y="2232"/>
                    <a:pt x="5239" y="2232"/>
                  </a:cubicBezTo>
                  <a:cubicBezTo>
                    <a:pt x="5298" y="2232"/>
                    <a:pt x="5330" y="2231"/>
                    <a:pt x="5330" y="2231"/>
                  </a:cubicBezTo>
                  <a:lnTo>
                    <a:pt x="5538" y="1296"/>
                  </a:lnTo>
                  <a:cubicBezTo>
                    <a:pt x="5641" y="694"/>
                    <a:pt x="5261" y="117"/>
                    <a:pt x="4659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79"/>
            <p:cNvSpPr/>
            <p:nvPr/>
          </p:nvSpPr>
          <p:spPr>
            <a:xfrm>
              <a:off x="7282868" y="2990834"/>
              <a:ext cx="414326" cy="1128885"/>
            </a:xfrm>
            <a:custGeom>
              <a:avLst/>
              <a:gdLst/>
              <a:ahLst/>
              <a:cxnLst/>
              <a:rect l="l" t="t" r="r" b="b"/>
              <a:pathLst>
                <a:path w="6199" h="16890" extrusionOk="0">
                  <a:moveTo>
                    <a:pt x="4593" y="1"/>
                  </a:moveTo>
                  <a:cubicBezTo>
                    <a:pt x="3019" y="2659"/>
                    <a:pt x="2212" y="4809"/>
                    <a:pt x="1380" y="7181"/>
                  </a:cubicBezTo>
                  <a:cubicBezTo>
                    <a:pt x="373" y="10047"/>
                    <a:pt x="120" y="13041"/>
                    <a:pt x="84" y="16289"/>
                  </a:cubicBezTo>
                  <a:cubicBezTo>
                    <a:pt x="1" y="16692"/>
                    <a:pt x="502" y="16889"/>
                    <a:pt x="1017" y="16889"/>
                  </a:cubicBezTo>
                  <a:cubicBezTo>
                    <a:pt x="1565" y="16889"/>
                    <a:pt x="2128" y="16666"/>
                    <a:pt x="2015" y="16231"/>
                  </a:cubicBezTo>
                  <a:cubicBezTo>
                    <a:pt x="2073" y="13953"/>
                    <a:pt x="2662" y="10982"/>
                    <a:pt x="3449" y="8463"/>
                  </a:cubicBezTo>
                  <a:cubicBezTo>
                    <a:pt x="4454" y="4764"/>
                    <a:pt x="6199" y="2417"/>
                    <a:pt x="5749" y="661"/>
                  </a:cubicBezTo>
                  <a:cubicBezTo>
                    <a:pt x="5600" y="545"/>
                    <a:pt x="4615" y="162"/>
                    <a:pt x="459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9"/>
            <p:cNvSpPr/>
            <p:nvPr/>
          </p:nvSpPr>
          <p:spPr>
            <a:xfrm>
              <a:off x="7350173" y="2920521"/>
              <a:ext cx="365601" cy="524741"/>
            </a:xfrm>
            <a:custGeom>
              <a:avLst/>
              <a:gdLst/>
              <a:ahLst/>
              <a:cxnLst/>
              <a:rect l="l" t="t" r="r" b="b"/>
              <a:pathLst>
                <a:path w="5470" h="7851" extrusionOk="0">
                  <a:moveTo>
                    <a:pt x="4146" y="1"/>
                  </a:moveTo>
                  <a:cubicBezTo>
                    <a:pt x="3706" y="1"/>
                    <a:pt x="2473" y="187"/>
                    <a:pt x="1249" y="2060"/>
                  </a:cubicBezTo>
                  <a:lnTo>
                    <a:pt x="1" y="6463"/>
                  </a:lnTo>
                  <a:lnTo>
                    <a:pt x="3597" y="7850"/>
                  </a:lnTo>
                  <a:lnTo>
                    <a:pt x="5100" y="3908"/>
                  </a:lnTo>
                  <a:cubicBezTo>
                    <a:pt x="5469" y="3122"/>
                    <a:pt x="4939" y="428"/>
                    <a:pt x="4315" y="12"/>
                  </a:cubicBezTo>
                  <a:cubicBezTo>
                    <a:pt x="4315" y="12"/>
                    <a:pt x="4255" y="1"/>
                    <a:pt x="414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79"/>
            <p:cNvSpPr/>
            <p:nvPr/>
          </p:nvSpPr>
          <p:spPr>
            <a:xfrm>
              <a:off x="6703587" y="2574169"/>
              <a:ext cx="703264" cy="397282"/>
            </a:xfrm>
            <a:custGeom>
              <a:avLst/>
              <a:gdLst/>
              <a:ahLst/>
              <a:cxnLst/>
              <a:rect l="l" t="t" r="r" b="b"/>
              <a:pathLst>
                <a:path w="10522" h="5944" extrusionOk="0">
                  <a:moveTo>
                    <a:pt x="9974" y="1"/>
                  </a:moveTo>
                  <a:cubicBezTo>
                    <a:pt x="9816" y="1"/>
                    <a:pt x="9648" y="83"/>
                    <a:pt x="9536" y="142"/>
                  </a:cubicBezTo>
                  <a:cubicBezTo>
                    <a:pt x="9317" y="259"/>
                    <a:pt x="9134" y="420"/>
                    <a:pt x="8948" y="558"/>
                  </a:cubicBezTo>
                  <a:cubicBezTo>
                    <a:pt x="8671" y="766"/>
                    <a:pt x="8382" y="963"/>
                    <a:pt x="8116" y="1194"/>
                  </a:cubicBezTo>
                  <a:cubicBezTo>
                    <a:pt x="6393" y="2606"/>
                    <a:pt x="4381" y="3530"/>
                    <a:pt x="2289" y="4245"/>
                  </a:cubicBezTo>
                  <a:cubicBezTo>
                    <a:pt x="2198" y="4212"/>
                    <a:pt x="2092" y="4165"/>
                    <a:pt x="1954" y="4132"/>
                  </a:cubicBezTo>
                  <a:cubicBezTo>
                    <a:pt x="1707" y="4066"/>
                    <a:pt x="1396" y="3997"/>
                    <a:pt x="1103" y="3997"/>
                  </a:cubicBezTo>
                  <a:cubicBezTo>
                    <a:pt x="781" y="3997"/>
                    <a:pt x="481" y="4080"/>
                    <a:pt x="311" y="4340"/>
                  </a:cubicBezTo>
                  <a:cubicBezTo>
                    <a:pt x="1" y="4800"/>
                    <a:pt x="161" y="5391"/>
                    <a:pt x="358" y="5563"/>
                  </a:cubicBezTo>
                  <a:cubicBezTo>
                    <a:pt x="370" y="5563"/>
                    <a:pt x="381" y="5577"/>
                    <a:pt x="381" y="5577"/>
                  </a:cubicBezTo>
                  <a:cubicBezTo>
                    <a:pt x="417" y="5599"/>
                    <a:pt x="486" y="5633"/>
                    <a:pt x="555" y="5658"/>
                  </a:cubicBezTo>
                  <a:cubicBezTo>
                    <a:pt x="614" y="5680"/>
                    <a:pt x="672" y="5716"/>
                    <a:pt x="741" y="5738"/>
                  </a:cubicBezTo>
                  <a:cubicBezTo>
                    <a:pt x="786" y="5749"/>
                    <a:pt x="833" y="5760"/>
                    <a:pt x="880" y="5785"/>
                  </a:cubicBezTo>
                  <a:cubicBezTo>
                    <a:pt x="960" y="5807"/>
                    <a:pt x="1030" y="5830"/>
                    <a:pt x="1110" y="5855"/>
                  </a:cubicBezTo>
                  <a:cubicBezTo>
                    <a:pt x="1157" y="5866"/>
                    <a:pt x="1191" y="5877"/>
                    <a:pt x="1227" y="5888"/>
                  </a:cubicBezTo>
                  <a:cubicBezTo>
                    <a:pt x="1361" y="5923"/>
                    <a:pt x="1472" y="5944"/>
                    <a:pt x="1535" y="5944"/>
                  </a:cubicBezTo>
                  <a:cubicBezTo>
                    <a:pt x="1558" y="5944"/>
                    <a:pt x="1575" y="5941"/>
                    <a:pt x="1585" y="5935"/>
                  </a:cubicBezTo>
                  <a:cubicBezTo>
                    <a:pt x="1665" y="5866"/>
                    <a:pt x="1782" y="5103"/>
                    <a:pt x="1990" y="5033"/>
                  </a:cubicBezTo>
                  <a:cubicBezTo>
                    <a:pt x="2062" y="5013"/>
                    <a:pt x="2158" y="5004"/>
                    <a:pt x="2262" y="5004"/>
                  </a:cubicBezTo>
                  <a:cubicBezTo>
                    <a:pt x="2457" y="5004"/>
                    <a:pt x="2677" y="5037"/>
                    <a:pt x="2797" y="5092"/>
                  </a:cubicBezTo>
                  <a:cubicBezTo>
                    <a:pt x="2983" y="5172"/>
                    <a:pt x="3169" y="5230"/>
                    <a:pt x="3169" y="5230"/>
                  </a:cubicBezTo>
                  <a:lnTo>
                    <a:pt x="3191" y="5205"/>
                  </a:lnTo>
                  <a:cubicBezTo>
                    <a:pt x="3654" y="5078"/>
                    <a:pt x="4115" y="4964"/>
                    <a:pt x="4232" y="4928"/>
                  </a:cubicBezTo>
                  <a:cubicBezTo>
                    <a:pt x="5929" y="4523"/>
                    <a:pt x="7514" y="3807"/>
                    <a:pt x="8912" y="2814"/>
                  </a:cubicBezTo>
                  <a:cubicBezTo>
                    <a:pt x="9156" y="2639"/>
                    <a:pt x="9398" y="2478"/>
                    <a:pt x="9631" y="2317"/>
                  </a:cubicBezTo>
                  <a:cubicBezTo>
                    <a:pt x="9883" y="2142"/>
                    <a:pt x="10127" y="1982"/>
                    <a:pt x="10299" y="1773"/>
                  </a:cubicBezTo>
                  <a:cubicBezTo>
                    <a:pt x="10427" y="1599"/>
                    <a:pt x="10521" y="1391"/>
                    <a:pt x="10507" y="1091"/>
                  </a:cubicBezTo>
                  <a:cubicBezTo>
                    <a:pt x="10507" y="836"/>
                    <a:pt x="10452" y="569"/>
                    <a:pt x="10346" y="317"/>
                  </a:cubicBezTo>
                  <a:cubicBezTo>
                    <a:pt x="10313" y="236"/>
                    <a:pt x="10277" y="153"/>
                    <a:pt x="10219" y="98"/>
                  </a:cubicBezTo>
                  <a:cubicBezTo>
                    <a:pt x="10148" y="27"/>
                    <a:pt x="10062" y="1"/>
                    <a:pt x="997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79"/>
            <p:cNvSpPr/>
            <p:nvPr/>
          </p:nvSpPr>
          <p:spPr>
            <a:xfrm>
              <a:off x="6727515" y="2945986"/>
              <a:ext cx="1537" cy="1003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0" y="0"/>
                  </a:moveTo>
                  <a:cubicBezTo>
                    <a:pt x="12" y="0"/>
                    <a:pt x="23" y="14"/>
                    <a:pt x="23" y="14"/>
                  </a:cubicBezTo>
                  <a:cubicBezTo>
                    <a:pt x="23" y="1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79"/>
            <p:cNvSpPr/>
            <p:nvPr/>
          </p:nvSpPr>
          <p:spPr>
            <a:xfrm>
              <a:off x="6718960" y="2873468"/>
              <a:ext cx="25666" cy="78868"/>
            </a:xfrm>
            <a:custGeom>
              <a:avLst/>
              <a:gdLst/>
              <a:ahLst/>
              <a:cxnLst/>
              <a:rect l="l" t="t" r="r" b="b"/>
              <a:pathLst>
                <a:path w="384" h="1180" extrusionOk="0">
                  <a:moveTo>
                    <a:pt x="337" y="1"/>
                  </a:moveTo>
                  <a:cubicBezTo>
                    <a:pt x="325" y="1"/>
                    <a:pt x="303" y="1"/>
                    <a:pt x="303" y="12"/>
                  </a:cubicBezTo>
                  <a:cubicBezTo>
                    <a:pt x="106" y="197"/>
                    <a:pt x="1" y="486"/>
                    <a:pt x="26" y="752"/>
                  </a:cubicBezTo>
                  <a:cubicBezTo>
                    <a:pt x="37" y="866"/>
                    <a:pt x="70" y="983"/>
                    <a:pt x="128" y="1085"/>
                  </a:cubicBezTo>
                  <a:cubicBezTo>
                    <a:pt x="140" y="1085"/>
                    <a:pt x="151" y="1099"/>
                    <a:pt x="151" y="1099"/>
                  </a:cubicBezTo>
                  <a:cubicBezTo>
                    <a:pt x="187" y="1121"/>
                    <a:pt x="256" y="1155"/>
                    <a:pt x="325" y="1180"/>
                  </a:cubicBezTo>
                  <a:cubicBezTo>
                    <a:pt x="220" y="1063"/>
                    <a:pt x="140" y="902"/>
                    <a:pt x="128" y="739"/>
                  </a:cubicBezTo>
                  <a:cubicBezTo>
                    <a:pt x="106" y="497"/>
                    <a:pt x="198" y="253"/>
                    <a:pt x="373" y="81"/>
                  </a:cubicBezTo>
                  <a:cubicBezTo>
                    <a:pt x="384" y="59"/>
                    <a:pt x="384" y="34"/>
                    <a:pt x="373" y="12"/>
                  </a:cubicBezTo>
                  <a:cubicBezTo>
                    <a:pt x="359" y="1"/>
                    <a:pt x="348" y="1"/>
                    <a:pt x="3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79"/>
            <p:cNvSpPr/>
            <p:nvPr/>
          </p:nvSpPr>
          <p:spPr>
            <a:xfrm>
              <a:off x="6745294" y="2879617"/>
              <a:ext cx="22524" cy="81274"/>
            </a:xfrm>
            <a:custGeom>
              <a:avLst/>
              <a:gdLst/>
              <a:ahLst/>
              <a:cxnLst/>
              <a:rect l="l" t="t" r="r" b="b"/>
              <a:pathLst>
                <a:path w="337" h="1216" extrusionOk="0">
                  <a:moveTo>
                    <a:pt x="278" y="0"/>
                  </a:moveTo>
                  <a:cubicBezTo>
                    <a:pt x="267" y="0"/>
                    <a:pt x="242" y="11"/>
                    <a:pt x="242" y="22"/>
                  </a:cubicBezTo>
                  <a:cubicBezTo>
                    <a:pt x="81" y="244"/>
                    <a:pt x="1" y="522"/>
                    <a:pt x="23" y="785"/>
                  </a:cubicBezTo>
                  <a:cubicBezTo>
                    <a:pt x="34" y="913"/>
                    <a:pt x="59" y="1040"/>
                    <a:pt x="117" y="1168"/>
                  </a:cubicBezTo>
                  <a:cubicBezTo>
                    <a:pt x="162" y="1179"/>
                    <a:pt x="209" y="1190"/>
                    <a:pt x="256" y="1215"/>
                  </a:cubicBezTo>
                  <a:cubicBezTo>
                    <a:pt x="173" y="1077"/>
                    <a:pt x="128" y="924"/>
                    <a:pt x="128" y="774"/>
                  </a:cubicBezTo>
                  <a:cubicBezTo>
                    <a:pt x="103" y="533"/>
                    <a:pt x="173" y="278"/>
                    <a:pt x="325" y="81"/>
                  </a:cubicBezTo>
                  <a:cubicBezTo>
                    <a:pt x="336" y="58"/>
                    <a:pt x="336" y="36"/>
                    <a:pt x="312" y="11"/>
                  </a:cubicBezTo>
                  <a:cubicBezTo>
                    <a:pt x="300" y="11"/>
                    <a:pt x="289" y="0"/>
                    <a:pt x="27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79"/>
            <p:cNvSpPr/>
            <p:nvPr/>
          </p:nvSpPr>
          <p:spPr>
            <a:xfrm>
              <a:off x="6773901" y="2891247"/>
              <a:ext cx="24730" cy="76462"/>
            </a:xfrm>
            <a:custGeom>
              <a:avLst/>
              <a:gdLst/>
              <a:ahLst/>
              <a:cxnLst/>
              <a:rect l="l" t="t" r="r" b="b"/>
              <a:pathLst>
                <a:path w="370" h="1144" extrusionOk="0">
                  <a:moveTo>
                    <a:pt x="314" y="1"/>
                  </a:moveTo>
                  <a:cubicBezTo>
                    <a:pt x="289" y="1"/>
                    <a:pt x="277" y="12"/>
                    <a:pt x="266" y="23"/>
                  </a:cubicBezTo>
                  <a:cubicBezTo>
                    <a:pt x="81" y="300"/>
                    <a:pt x="0" y="658"/>
                    <a:pt x="36" y="994"/>
                  </a:cubicBezTo>
                  <a:cubicBezTo>
                    <a:pt x="47" y="1041"/>
                    <a:pt x="47" y="1075"/>
                    <a:pt x="58" y="1111"/>
                  </a:cubicBezTo>
                  <a:cubicBezTo>
                    <a:pt x="105" y="1122"/>
                    <a:pt x="139" y="1133"/>
                    <a:pt x="175" y="1144"/>
                  </a:cubicBezTo>
                  <a:cubicBezTo>
                    <a:pt x="150" y="1086"/>
                    <a:pt x="139" y="1027"/>
                    <a:pt x="139" y="983"/>
                  </a:cubicBezTo>
                  <a:cubicBezTo>
                    <a:pt x="92" y="669"/>
                    <a:pt x="175" y="334"/>
                    <a:pt x="347" y="81"/>
                  </a:cubicBezTo>
                  <a:cubicBezTo>
                    <a:pt x="369" y="56"/>
                    <a:pt x="358" y="23"/>
                    <a:pt x="336" y="12"/>
                  </a:cubicBezTo>
                  <a:cubicBezTo>
                    <a:pt x="325" y="1"/>
                    <a:pt x="314" y="1"/>
                    <a:pt x="3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79"/>
            <p:cNvSpPr/>
            <p:nvPr/>
          </p:nvSpPr>
          <p:spPr>
            <a:xfrm>
              <a:off x="7305526" y="2539481"/>
              <a:ext cx="404835" cy="532628"/>
            </a:xfrm>
            <a:custGeom>
              <a:avLst/>
              <a:gdLst/>
              <a:ahLst/>
              <a:cxnLst/>
              <a:rect l="l" t="t" r="r" b="b"/>
              <a:pathLst>
                <a:path w="6057" h="7969" extrusionOk="0">
                  <a:moveTo>
                    <a:pt x="2967" y="1"/>
                  </a:moveTo>
                  <a:cubicBezTo>
                    <a:pt x="2006" y="1"/>
                    <a:pt x="1459" y="172"/>
                    <a:pt x="647" y="464"/>
                  </a:cubicBezTo>
                  <a:cubicBezTo>
                    <a:pt x="300" y="639"/>
                    <a:pt x="197" y="697"/>
                    <a:pt x="150" y="1019"/>
                  </a:cubicBezTo>
                  <a:cubicBezTo>
                    <a:pt x="172" y="2281"/>
                    <a:pt x="59" y="5158"/>
                    <a:pt x="0" y="7309"/>
                  </a:cubicBezTo>
                  <a:cubicBezTo>
                    <a:pt x="0" y="7367"/>
                    <a:pt x="23" y="7425"/>
                    <a:pt x="81" y="7483"/>
                  </a:cubicBezTo>
                  <a:cubicBezTo>
                    <a:pt x="183" y="7564"/>
                    <a:pt x="300" y="7633"/>
                    <a:pt x="428" y="7691"/>
                  </a:cubicBezTo>
                  <a:cubicBezTo>
                    <a:pt x="683" y="7816"/>
                    <a:pt x="971" y="7886"/>
                    <a:pt x="1249" y="7922"/>
                  </a:cubicBezTo>
                  <a:cubicBezTo>
                    <a:pt x="1483" y="7954"/>
                    <a:pt x="1721" y="7969"/>
                    <a:pt x="1960" y="7969"/>
                  </a:cubicBezTo>
                  <a:cubicBezTo>
                    <a:pt x="2239" y="7969"/>
                    <a:pt x="2518" y="7948"/>
                    <a:pt x="2786" y="7911"/>
                  </a:cubicBezTo>
                  <a:cubicBezTo>
                    <a:pt x="3432" y="7816"/>
                    <a:pt x="4023" y="7608"/>
                    <a:pt x="4636" y="7425"/>
                  </a:cubicBezTo>
                  <a:cubicBezTo>
                    <a:pt x="4969" y="7331"/>
                    <a:pt x="5538" y="7345"/>
                    <a:pt x="5885" y="7331"/>
                  </a:cubicBezTo>
                  <a:cubicBezTo>
                    <a:pt x="5827" y="6754"/>
                    <a:pt x="5386" y="5910"/>
                    <a:pt x="5433" y="5228"/>
                  </a:cubicBezTo>
                  <a:cubicBezTo>
                    <a:pt x="5583" y="3239"/>
                    <a:pt x="6057" y="234"/>
                    <a:pt x="4115" y="62"/>
                  </a:cubicBezTo>
                  <a:cubicBezTo>
                    <a:pt x="3667" y="20"/>
                    <a:pt x="3293" y="1"/>
                    <a:pt x="2967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79"/>
            <p:cNvSpPr/>
            <p:nvPr/>
          </p:nvSpPr>
          <p:spPr>
            <a:xfrm>
              <a:off x="6936850" y="2588807"/>
              <a:ext cx="708611" cy="462114"/>
            </a:xfrm>
            <a:custGeom>
              <a:avLst/>
              <a:gdLst/>
              <a:ahLst/>
              <a:cxnLst/>
              <a:rect l="l" t="t" r="r" b="b"/>
              <a:pathLst>
                <a:path w="10602" h="6914" extrusionOk="0">
                  <a:moveTo>
                    <a:pt x="10098" y="0"/>
                  </a:moveTo>
                  <a:cubicBezTo>
                    <a:pt x="9921" y="0"/>
                    <a:pt x="9717" y="130"/>
                    <a:pt x="9584" y="212"/>
                  </a:cubicBezTo>
                  <a:cubicBezTo>
                    <a:pt x="9364" y="350"/>
                    <a:pt x="9181" y="536"/>
                    <a:pt x="8973" y="711"/>
                  </a:cubicBezTo>
                  <a:cubicBezTo>
                    <a:pt x="8682" y="952"/>
                    <a:pt x="8393" y="1197"/>
                    <a:pt x="8116" y="1449"/>
                  </a:cubicBezTo>
                  <a:cubicBezTo>
                    <a:pt x="6349" y="3103"/>
                    <a:pt x="4268" y="4293"/>
                    <a:pt x="2107" y="5300"/>
                  </a:cubicBezTo>
                  <a:cubicBezTo>
                    <a:pt x="2048" y="5275"/>
                    <a:pt x="2001" y="5264"/>
                    <a:pt x="1943" y="5253"/>
                  </a:cubicBezTo>
                  <a:cubicBezTo>
                    <a:pt x="1694" y="5192"/>
                    <a:pt x="1381" y="5128"/>
                    <a:pt x="1086" y="5128"/>
                  </a:cubicBezTo>
                  <a:cubicBezTo>
                    <a:pt x="765" y="5128"/>
                    <a:pt x="464" y="5203"/>
                    <a:pt x="289" y="5439"/>
                  </a:cubicBezTo>
                  <a:cubicBezTo>
                    <a:pt x="1" y="5830"/>
                    <a:pt x="128" y="6329"/>
                    <a:pt x="303" y="6512"/>
                  </a:cubicBezTo>
                  <a:cubicBezTo>
                    <a:pt x="325" y="6548"/>
                    <a:pt x="348" y="6560"/>
                    <a:pt x="373" y="6571"/>
                  </a:cubicBezTo>
                  <a:cubicBezTo>
                    <a:pt x="395" y="6593"/>
                    <a:pt x="428" y="6607"/>
                    <a:pt x="475" y="6629"/>
                  </a:cubicBezTo>
                  <a:cubicBezTo>
                    <a:pt x="533" y="6651"/>
                    <a:pt x="614" y="6676"/>
                    <a:pt x="694" y="6709"/>
                  </a:cubicBezTo>
                  <a:cubicBezTo>
                    <a:pt x="730" y="6720"/>
                    <a:pt x="775" y="6732"/>
                    <a:pt x="822" y="6745"/>
                  </a:cubicBezTo>
                  <a:cubicBezTo>
                    <a:pt x="902" y="6779"/>
                    <a:pt x="997" y="6801"/>
                    <a:pt x="1077" y="6826"/>
                  </a:cubicBezTo>
                  <a:cubicBezTo>
                    <a:pt x="1122" y="6837"/>
                    <a:pt x="1158" y="6848"/>
                    <a:pt x="1191" y="6848"/>
                  </a:cubicBezTo>
                  <a:cubicBezTo>
                    <a:pt x="1336" y="6885"/>
                    <a:pt x="1467" y="6913"/>
                    <a:pt x="1528" y="6913"/>
                  </a:cubicBezTo>
                  <a:cubicBezTo>
                    <a:pt x="1545" y="6913"/>
                    <a:pt x="1557" y="6911"/>
                    <a:pt x="1563" y="6906"/>
                  </a:cubicBezTo>
                  <a:cubicBezTo>
                    <a:pt x="1621" y="6859"/>
                    <a:pt x="1690" y="6582"/>
                    <a:pt x="1771" y="6351"/>
                  </a:cubicBezTo>
                  <a:cubicBezTo>
                    <a:pt x="1793" y="6271"/>
                    <a:pt x="1829" y="6191"/>
                    <a:pt x="1885" y="6121"/>
                  </a:cubicBezTo>
                  <a:cubicBezTo>
                    <a:pt x="1943" y="6038"/>
                    <a:pt x="2048" y="5957"/>
                    <a:pt x="2151" y="5913"/>
                  </a:cubicBezTo>
                  <a:lnTo>
                    <a:pt x="2187" y="5913"/>
                  </a:lnTo>
                  <a:cubicBezTo>
                    <a:pt x="2279" y="5924"/>
                    <a:pt x="2545" y="6016"/>
                    <a:pt x="2673" y="6304"/>
                  </a:cubicBezTo>
                  <a:cubicBezTo>
                    <a:pt x="2731" y="6293"/>
                    <a:pt x="2786" y="6260"/>
                    <a:pt x="2833" y="6224"/>
                  </a:cubicBezTo>
                  <a:cubicBezTo>
                    <a:pt x="3366" y="6016"/>
                    <a:pt x="3954" y="5785"/>
                    <a:pt x="4093" y="5738"/>
                  </a:cubicBezTo>
                  <a:cubicBezTo>
                    <a:pt x="5852" y="5092"/>
                    <a:pt x="7492" y="4154"/>
                    <a:pt x="8948" y="2964"/>
                  </a:cubicBezTo>
                  <a:cubicBezTo>
                    <a:pt x="9192" y="2756"/>
                    <a:pt x="9445" y="2570"/>
                    <a:pt x="9689" y="2362"/>
                  </a:cubicBezTo>
                  <a:cubicBezTo>
                    <a:pt x="9955" y="2154"/>
                    <a:pt x="10208" y="1971"/>
                    <a:pt x="10383" y="1726"/>
                  </a:cubicBezTo>
                  <a:cubicBezTo>
                    <a:pt x="10521" y="1543"/>
                    <a:pt x="10602" y="1321"/>
                    <a:pt x="10602" y="1022"/>
                  </a:cubicBezTo>
                  <a:cubicBezTo>
                    <a:pt x="10602" y="766"/>
                    <a:pt x="10533" y="503"/>
                    <a:pt x="10430" y="270"/>
                  </a:cubicBezTo>
                  <a:cubicBezTo>
                    <a:pt x="10394" y="201"/>
                    <a:pt x="10361" y="120"/>
                    <a:pt x="10291" y="73"/>
                  </a:cubicBezTo>
                  <a:cubicBezTo>
                    <a:pt x="10235" y="21"/>
                    <a:pt x="10169" y="0"/>
                    <a:pt x="10098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9"/>
            <p:cNvSpPr/>
            <p:nvPr/>
          </p:nvSpPr>
          <p:spPr>
            <a:xfrm>
              <a:off x="7066649" y="2984017"/>
              <a:ext cx="48123" cy="24730"/>
            </a:xfrm>
            <a:custGeom>
              <a:avLst/>
              <a:gdLst/>
              <a:ahLst/>
              <a:cxnLst/>
              <a:rect l="l" t="t" r="r" b="b"/>
              <a:pathLst>
                <a:path w="720" h="370" extrusionOk="0">
                  <a:moveTo>
                    <a:pt x="220" y="0"/>
                  </a:moveTo>
                  <a:lnTo>
                    <a:pt x="209" y="0"/>
                  </a:lnTo>
                  <a:cubicBezTo>
                    <a:pt x="140" y="33"/>
                    <a:pt x="59" y="81"/>
                    <a:pt x="1" y="139"/>
                  </a:cubicBezTo>
                  <a:cubicBezTo>
                    <a:pt x="59" y="81"/>
                    <a:pt x="140" y="33"/>
                    <a:pt x="209" y="0"/>
                  </a:cubicBezTo>
                  <a:lnTo>
                    <a:pt x="220" y="0"/>
                  </a:lnTo>
                  <a:close/>
                  <a:moveTo>
                    <a:pt x="245" y="0"/>
                  </a:moveTo>
                  <a:lnTo>
                    <a:pt x="220" y="0"/>
                  </a:lnTo>
                  <a:lnTo>
                    <a:pt x="245" y="0"/>
                  </a:lnTo>
                  <a:cubicBezTo>
                    <a:pt x="337" y="11"/>
                    <a:pt x="592" y="103"/>
                    <a:pt x="719" y="369"/>
                  </a:cubicBezTo>
                  <a:cubicBezTo>
                    <a:pt x="592" y="103"/>
                    <a:pt x="337" y="11"/>
                    <a:pt x="245" y="0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9"/>
            <p:cNvSpPr/>
            <p:nvPr/>
          </p:nvSpPr>
          <p:spPr>
            <a:xfrm>
              <a:off x="7115440" y="3004737"/>
              <a:ext cx="10828" cy="5481"/>
            </a:xfrm>
            <a:custGeom>
              <a:avLst/>
              <a:gdLst/>
              <a:ahLst/>
              <a:cxnLst/>
              <a:rect l="l" t="t" r="r" b="b"/>
              <a:pathLst>
                <a:path w="162" h="82" extrusionOk="0">
                  <a:moveTo>
                    <a:pt x="161" y="1"/>
                  </a:moveTo>
                  <a:lnTo>
                    <a:pt x="161" y="1"/>
                  </a:lnTo>
                  <a:cubicBezTo>
                    <a:pt x="114" y="37"/>
                    <a:pt x="59" y="70"/>
                    <a:pt x="1" y="81"/>
                  </a:cubicBezTo>
                  <a:lnTo>
                    <a:pt x="1" y="81"/>
                  </a:lnTo>
                  <a:cubicBezTo>
                    <a:pt x="59" y="70"/>
                    <a:pt x="114" y="37"/>
                    <a:pt x="161" y="1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9"/>
            <p:cNvSpPr/>
            <p:nvPr/>
          </p:nvSpPr>
          <p:spPr>
            <a:xfrm>
              <a:off x="7049806" y="3006207"/>
              <a:ext cx="65701" cy="23259"/>
            </a:xfrm>
            <a:custGeom>
              <a:avLst/>
              <a:gdLst/>
              <a:ahLst/>
              <a:cxnLst/>
              <a:rect l="l" t="t" r="r" b="b"/>
              <a:pathLst>
                <a:path w="983" h="348" extrusionOk="0">
                  <a:moveTo>
                    <a:pt x="983" y="59"/>
                  </a:move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close/>
                  <a:moveTo>
                    <a:pt x="125" y="1"/>
                  </a:moveTo>
                  <a:cubicBezTo>
                    <a:pt x="103" y="37"/>
                    <a:pt x="92" y="70"/>
                    <a:pt x="81" y="106"/>
                  </a:cubicBezTo>
                  <a:cubicBezTo>
                    <a:pt x="56" y="187"/>
                    <a:pt x="23" y="267"/>
                    <a:pt x="0" y="348"/>
                  </a:cubicBezTo>
                  <a:cubicBezTo>
                    <a:pt x="23" y="267"/>
                    <a:pt x="56" y="187"/>
                    <a:pt x="81" y="106"/>
                  </a:cubicBezTo>
                  <a:cubicBezTo>
                    <a:pt x="92" y="70"/>
                    <a:pt x="103" y="37"/>
                    <a:pt x="125" y="1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9"/>
            <p:cNvSpPr/>
            <p:nvPr/>
          </p:nvSpPr>
          <p:spPr>
            <a:xfrm>
              <a:off x="6961714" y="3027929"/>
              <a:ext cx="49393" cy="17846"/>
            </a:xfrm>
            <a:custGeom>
              <a:avLst/>
              <a:gdLst/>
              <a:ahLst/>
              <a:cxnLst/>
              <a:rect l="l" t="t" r="r" b="b"/>
              <a:pathLst>
                <a:path w="739" h="267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23"/>
                    <a:pt x="56" y="37"/>
                    <a:pt x="103" y="59"/>
                  </a:cubicBezTo>
                  <a:cubicBezTo>
                    <a:pt x="161" y="81"/>
                    <a:pt x="231" y="106"/>
                    <a:pt x="300" y="128"/>
                  </a:cubicBezTo>
                  <a:cubicBezTo>
                    <a:pt x="173" y="81"/>
                    <a:pt x="56" y="48"/>
                    <a:pt x="1" y="1"/>
                  </a:cubicBezTo>
                  <a:close/>
                  <a:moveTo>
                    <a:pt x="347" y="150"/>
                  </a:moveTo>
                  <a:cubicBezTo>
                    <a:pt x="372" y="159"/>
                    <a:pt x="398" y="168"/>
                    <a:pt x="423" y="173"/>
                  </a:cubicBezTo>
                  <a:lnTo>
                    <a:pt x="423" y="173"/>
                  </a:lnTo>
                  <a:cubicBezTo>
                    <a:pt x="398" y="165"/>
                    <a:pt x="372" y="158"/>
                    <a:pt x="347" y="150"/>
                  </a:cubicBezTo>
                  <a:close/>
                  <a:moveTo>
                    <a:pt x="423" y="173"/>
                  </a:moveTo>
                  <a:cubicBezTo>
                    <a:pt x="523" y="203"/>
                    <a:pt x="627" y="235"/>
                    <a:pt x="726" y="263"/>
                  </a:cubicBezTo>
                  <a:lnTo>
                    <a:pt x="726" y="263"/>
                  </a:lnTo>
                  <a:cubicBezTo>
                    <a:pt x="719" y="260"/>
                    <a:pt x="712" y="256"/>
                    <a:pt x="705" y="256"/>
                  </a:cubicBezTo>
                  <a:cubicBezTo>
                    <a:pt x="625" y="231"/>
                    <a:pt x="530" y="209"/>
                    <a:pt x="450" y="175"/>
                  </a:cubicBezTo>
                  <a:cubicBezTo>
                    <a:pt x="441" y="175"/>
                    <a:pt x="432" y="174"/>
                    <a:pt x="423" y="173"/>
                  </a:cubicBezTo>
                  <a:close/>
                  <a:moveTo>
                    <a:pt x="726" y="263"/>
                  </a:moveTo>
                  <a:cubicBezTo>
                    <a:pt x="730" y="265"/>
                    <a:pt x="734" y="267"/>
                    <a:pt x="739" y="267"/>
                  </a:cubicBezTo>
                  <a:cubicBezTo>
                    <a:pt x="734" y="266"/>
                    <a:pt x="730" y="265"/>
                    <a:pt x="726" y="263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79"/>
            <p:cNvSpPr/>
            <p:nvPr/>
          </p:nvSpPr>
          <p:spPr>
            <a:xfrm>
              <a:off x="6957837" y="3024788"/>
              <a:ext cx="2272" cy="2473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0" y="0"/>
                  </a:moveTo>
                  <a:cubicBezTo>
                    <a:pt x="11" y="14"/>
                    <a:pt x="22" y="25"/>
                    <a:pt x="34" y="37"/>
                  </a:cubicBezTo>
                  <a:lnTo>
                    <a:pt x="34" y="37"/>
                  </a:lnTo>
                  <a:cubicBezTo>
                    <a:pt x="22" y="25"/>
                    <a:pt x="11" y="14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79"/>
            <p:cNvSpPr/>
            <p:nvPr/>
          </p:nvSpPr>
          <p:spPr>
            <a:xfrm>
              <a:off x="6950753" y="2958418"/>
              <a:ext cx="26401" cy="71048"/>
            </a:xfrm>
            <a:custGeom>
              <a:avLst/>
              <a:gdLst/>
              <a:ahLst/>
              <a:cxnLst/>
              <a:rect l="l" t="t" r="r" b="b"/>
              <a:pathLst>
                <a:path w="395" h="1063" extrusionOk="0">
                  <a:moveTo>
                    <a:pt x="117" y="1018"/>
                  </a:moveTo>
                  <a:lnTo>
                    <a:pt x="117" y="1018"/>
                  </a:lnTo>
                  <a:cubicBezTo>
                    <a:pt x="120" y="1019"/>
                    <a:pt x="123" y="1020"/>
                    <a:pt x="125" y="1021"/>
                  </a:cubicBezTo>
                  <a:lnTo>
                    <a:pt x="125" y="1021"/>
                  </a:lnTo>
                  <a:cubicBezTo>
                    <a:pt x="123" y="1020"/>
                    <a:pt x="121" y="1018"/>
                    <a:pt x="117" y="1018"/>
                  </a:cubicBezTo>
                  <a:close/>
                  <a:moveTo>
                    <a:pt x="337" y="0"/>
                  </a:moveTo>
                  <a:cubicBezTo>
                    <a:pt x="325" y="0"/>
                    <a:pt x="314" y="0"/>
                    <a:pt x="303" y="11"/>
                  </a:cubicBezTo>
                  <a:cubicBezTo>
                    <a:pt x="106" y="197"/>
                    <a:pt x="1" y="486"/>
                    <a:pt x="37" y="752"/>
                  </a:cubicBezTo>
                  <a:cubicBezTo>
                    <a:pt x="48" y="833"/>
                    <a:pt x="59" y="913"/>
                    <a:pt x="95" y="982"/>
                  </a:cubicBezTo>
                  <a:cubicBezTo>
                    <a:pt x="95" y="993"/>
                    <a:pt x="106" y="993"/>
                    <a:pt x="106" y="993"/>
                  </a:cubicBezTo>
                  <a:cubicBezTo>
                    <a:pt x="116" y="1005"/>
                    <a:pt x="125" y="1015"/>
                    <a:pt x="134" y="1024"/>
                  </a:cubicBezTo>
                  <a:lnTo>
                    <a:pt x="134" y="1024"/>
                  </a:lnTo>
                  <a:cubicBezTo>
                    <a:pt x="131" y="1023"/>
                    <a:pt x="128" y="1022"/>
                    <a:pt x="125" y="1021"/>
                  </a:cubicBezTo>
                  <a:lnTo>
                    <a:pt x="125" y="1021"/>
                  </a:lnTo>
                  <a:cubicBezTo>
                    <a:pt x="130" y="1024"/>
                    <a:pt x="132" y="1030"/>
                    <a:pt x="140" y="1030"/>
                  </a:cubicBezTo>
                  <a:cubicBezTo>
                    <a:pt x="138" y="1028"/>
                    <a:pt x="136" y="1026"/>
                    <a:pt x="134" y="1024"/>
                  </a:cubicBezTo>
                  <a:lnTo>
                    <a:pt x="134" y="1024"/>
                  </a:lnTo>
                  <a:cubicBezTo>
                    <a:pt x="162" y="1033"/>
                    <a:pt x="190" y="1042"/>
                    <a:pt x="209" y="1052"/>
                  </a:cubicBezTo>
                  <a:cubicBezTo>
                    <a:pt x="220" y="1052"/>
                    <a:pt x="234" y="1063"/>
                    <a:pt x="245" y="1063"/>
                  </a:cubicBezTo>
                  <a:cubicBezTo>
                    <a:pt x="187" y="971"/>
                    <a:pt x="151" y="855"/>
                    <a:pt x="140" y="741"/>
                  </a:cubicBezTo>
                  <a:cubicBezTo>
                    <a:pt x="106" y="508"/>
                    <a:pt x="198" y="255"/>
                    <a:pt x="373" y="81"/>
                  </a:cubicBezTo>
                  <a:cubicBezTo>
                    <a:pt x="395" y="70"/>
                    <a:pt x="395" y="36"/>
                    <a:pt x="373" y="11"/>
                  </a:cubicBezTo>
                  <a:cubicBezTo>
                    <a:pt x="373" y="0"/>
                    <a:pt x="348" y="0"/>
                    <a:pt x="33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79"/>
            <p:cNvSpPr/>
            <p:nvPr/>
          </p:nvSpPr>
          <p:spPr>
            <a:xfrm>
              <a:off x="6960043" y="3027194"/>
              <a:ext cx="8622" cy="4679"/>
            </a:xfrm>
            <a:custGeom>
              <a:avLst/>
              <a:gdLst/>
              <a:ahLst/>
              <a:cxnLst/>
              <a:rect l="l" t="t" r="r" b="b"/>
              <a:pathLst>
                <a:path w="129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"/>
                    <a:pt x="12" y="12"/>
                    <a:pt x="26" y="12"/>
                  </a:cubicBezTo>
                  <a:cubicBezTo>
                    <a:pt x="48" y="34"/>
                    <a:pt x="81" y="48"/>
                    <a:pt x="128" y="70"/>
                  </a:cubicBezTo>
                  <a:cubicBezTo>
                    <a:pt x="81" y="48"/>
                    <a:pt x="48" y="34"/>
                    <a:pt x="26" y="12"/>
                  </a:cubicBezTo>
                  <a:cubicBezTo>
                    <a:pt x="12" y="12"/>
                    <a:pt x="12" y="12"/>
                    <a:pt x="1" y="1"/>
                  </a:cubicBezTo>
                  <a:close/>
                </a:path>
              </a:pathLst>
            </a:custGeom>
            <a:solidFill>
              <a:srgbClr val="FCC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79"/>
            <p:cNvSpPr/>
            <p:nvPr/>
          </p:nvSpPr>
          <p:spPr>
            <a:xfrm>
              <a:off x="6977822" y="2965436"/>
              <a:ext cx="22524" cy="70380"/>
            </a:xfrm>
            <a:custGeom>
              <a:avLst/>
              <a:gdLst/>
              <a:ahLst/>
              <a:cxnLst/>
              <a:rect l="l" t="t" r="r" b="b"/>
              <a:pathLst>
                <a:path w="337" h="1053" extrusionOk="0">
                  <a:moveTo>
                    <a:pt x="278" y="1"/>
                  </a:moveTo>
                  <a:cubicBezTo>
                    <a:pt x="267" y="1"/>
                    <a:pt x="245" y="1"/>
                    <a:pt x="231" y="12"/>
                  </a:cubicBezTo>
                  <a:cubicBezTo>
                    <a:pt x="81" y="231"/>
                    <a:pt x="1" y="508"/>
                    <a:pt x="12" y="775"/>
                  </a:cubicBezTo>
                  <a:cubicBezTo>
                    <a:pt x="23" y="855"/>
                    <a:pt x="37" y="947"/>
                    <a:pt x="70" y="1027"/>
                  </a:cubicBezTo>
                  <a:cubicBezTo>
                    <a:pt x="106" y="1041"/>
                    <a:pt x="140" y="1052"/>
                    <a:pt x="187" y="1052"/>
                  </a:cubicBezTo>
                  <a:cubicBezTo>
                    <a:pt x="151" y="958"/>
                    <a:pt x="129" y="866"/>
                    <a:pt x="117" y="764"/>
                  </a:cubicBezTo>
                  <a:cubicBezTo>
                    <a:pt x="106" y="519"/>
                    <a:pt x="176" y="264"/>
                    <a:pt x="314" y="81"/>
                  </a:cubicBezTo>
                  <a:cubicBezTo>
                    <a:pt x="337" y="56"/>
                    <a:pt x="326" y="23"/>
                    <a:pt x="301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9"/>
            <p:cNvSpPr/>
            <p:nvPr/>
          </p:nvSpPr>
          <p:spPr>
            <a:xfrm>
              <a:off x="7007163" y="2976197"/>
              <a:ext cx="23259" cy="60354"/>
            </a:xfrm>
            <a:custGeom>
              <a:avLst/>
              <a:gdLst/>
              <a:ahLst/>
              <a:cxnLst/>
              <a:rect l="l" t="t" r="r" b="b"/>
              <a:pathLst>
                <a:path w="348" h="903" extrusionOk="0">
                  <a:moveTo>
                    <a:pt x="292" y="1"/>
                  </a:moveTo>
                  <a:cubicBezTo>
                    <a:pt x="278" y="1"/>
                    <a:pt x="256" y="12"/>
                    <a:pt x="256" y="23"/>
                  </a:cubicBezTo>
                  <a:cubicBezTo>
                    <a:pt x="84" y="278"/>
                    <a:pt x="0" y="589"/>
                    <a:pt x="14" y="902"/>
                  </a:cubicBezTo>
                  <a:cubicBezTo>
                    <a:pt x="47" y="891"/>
                    <a:pt x="84" y="891"/>
                    <a:pt x="117" y="880"/>
                  </a:cubicBezTo>
                  <a:cubicBezTo>
                    <a:pt x="106" y="603"/>
                    <a:pt x="186" y="311"/>
                    <a:pt x="336" y="81"/>
                  </a:cubicBezTo>
                  <a:cubicBezTo>
                    <a:pt x="347" y="59"/>
                    <a:pt x="347" y="23"/>
                    <a:pt x="325" y="12"/>
                  </a:cubicBezTo>
                  <a:cubicBezTo>
                    <a:pt x="314" y="1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9"/>
            <p:cNvSpPr/>
            <p:nvPr/>
          </p:nvSpPr>
          <p:spPr>
            <a:xfrm>
              <a:off x="7270637" y="2115129"/>
              <a:ext cx="411184" cy="481029"/>
            </a:xfrm>
            <a:custGeom>
              <a:avLst/>
              <a:gdLst/>
              <a:ahLst/>
              <a:cxnLst/>
              <a:rect l="l" t="t" r="r" b="b"/>
              <a:pathLst>
                <a:path w="6152" h="7197" extrusionOk="0">
                  <a:moveTo>
                    <a:pt x="2647" y="1"/>
                  </a:moveTo>
                  <a:cubicBezTo>
                    <a:pt x="2006" y="1"/>
                    <a:pt x="1325" y="184"/>
                    <a:pt x="789" y="515"/>
                  </a:cubicBezTo>
                  <a:cubicBezTo>
                    <a:pt x="406" y="734"/>
                    <a:pt x="164" y="1264"/>
                    <a:pt x="128" y="1694"/>
                  </a:cubicBezTo>
                  <a:cubicBezTo>
                    <a:pt x="1" y="2502"/>
                    <a:pt x="59" y="4294"/>
                    <a:pt x="719" y="5184"/>
                  </a:cubicBezTo>
                  <a:cubicBezTo>
                    <a:pt x="1066" y="5612"/>
                    <a:pt x="1446" y="6039"/>
                    <a:pt x="2279" y="6086"/>
                  </a:cubicBezTo>
                  <a:cubicBezTo>
                    <a:pt x="2301" y="6272"/>
                    <a:pt x="2315" y="6444"/>
                    <a:pt x="2337" y="6630"/>
                  </a:cubicBezTo>
                  <a:cubicBezTo>
                    <a:pt x="2348" y="6791"/>
                    <a:pt x="2359" y="6827"/>
                    <a:pt x="2370" y="6930"/>
                  </a:cubicBezTo>
                  <a:cubicBezTo>
                    <a:pt x="2384" y="7021"/>
                    <a:pt x="2439" y="7091"/>
                    <a:pt x="2534" y="7127"/>
                  </a:cubicBezTo>
                  <a:cubicBezTo>
                    <a:pt x="2647" y="7172"/>
                    <a:pt x="2797" y="7196"/>
                    <a:pt x="2956" y="7196"/>
                  </a:cubicBezTo>
                  <a:cubicBezTo>
                    <a:pt x="3282" y="7196"/>
                    <a:pt x="3649" y="7094"/>
                    <a:pt x="3827" y="6860"/>
                  </a:cubicBezTo>
                  <a:cubicBezTo>
                    <a:pt x="3874" y="6813"/>
                    <a:pt x="3885" y="6758"/>
                    <a:pt x="3885" y="6699"/>
                  </a:cubicBezTo>
                  <a:cubicBezTo>
                    <a:pt x="3874" y="6513"/>
                    <a:pt x="3816" y="6086"/>
                    <a:pt x="3805" y="5750"/>
                  </a:cubicBezTo>
                  <a:cubicBezTo>
                    <a:pt x="4301" y="5462"/>
                    <a:pt x="4684" y="5010"/>
                    <a:pt x="4834" y="4469"/>
                  </a:cubicBezTo>
                  <a:cubicBezTo>
                    <a:pt x="4903" y="4272"/>
                    <a:pt x="4950" y="4064"/>
                    <a:pt x="4973" y="3856"/>
                  </a:cubicBezTo>
                  <a:cubicBezTo>
                    <a:pt x="5060" y="3906"/>
                    <a:pt x="5159" y="3932"/>
                    <a:pt x="5261" y="3932"/>
                  </a:cubicBezTo>
                  <a:cubicBezTo>
                    <a:pt x="5388" y="3932"/>
                    <a:pt x="5521" y="3892"/>
                    <a:pt x="5644" y="3808"/>
                  </a:cubicBezTo>
                  <a:cubicBezTo>
                    <a:pt x="5991" y="3578"/>
                    <a:pt x="6152" y="3081"/>
                    <a:pt x="5977" y="2699"/>
                  </a:cubicBezTo>
                  <a:cubicBezTo>
                    <a:pt x="5873" y="2453"/>
                    <a:pt x="5662" y="2317"/>
                    <a:pt x="5433" y="2317"/>
                  </a:cubicBezTo>
                  <a:cubicBezTo>
                    <a:pt x="5307" y="2317"/>
                    <a:pt x="5176" y="2358"/>
                    <a:pt x="5053" y="2443"/>
                  </a:cubicBezTo>
                  <a:cubicBezTo>
                    <a:pt x="5006" y="2468"/>
                    <a:pt x="4973" y="2491"/>
                    <a:pt x="4936" y="2527"/>
                  </a:cubicBezTo>
                  <a:cubicBezTo>
                    <a:pt x="4925" y="2374"/>
                    <a:pt x="4903" y="2224"/>
                    <a:pt x="4881" y="2074"/>
                  </a:cubicBezTo>
                  <a:cubicBezTo>
                    <a:pt x="4823" y="1439"/>
                    <a:pt x="4604" y="815"/>
                    <a:pt x="4082" y="421"/>
                  </a:cubicBezTo>
                  <a:cubicBezTo>
                    <a:pt x="3709" y="134"/>
                    <a:pt x="3193" y="1"/>
                    <a:pt x="26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9"/>
            <p:cNvSpPr/>
            <p:nvPr/>
          </p:nvSpPr>
          <p:spPr>
            <a:xfrm>
              <a:off x="7538054" y="2196604"/>
              <a:ext cx="85017" cy="131536"/>
            </a:xfrm>
            <a:custGeom>
              <a:avLst/>
              <a:gdLst/>
              <a:ahLst/>
              <a:cxnLst/>
              <a:rect l="l" t="t" r="r" b="b"/>
              <a:pathLst>
                <a:path w="1272" h="1968" extrusionOk="0">
                  <a:moveTo>
                    <a:pt x="1110" y="1"/>
                  </a:moveTo>
                  <a:cubicBezTo>
                    <a:pt x="1001" y="17"/>
                    <a:pt x="883" y="27"/>
                    <a:pt x="761" y="27"/>
                  </a:cubicBezTo>
                  <a:cubicBezTo>
                    <a:pt x="716" y="27"/>
                    <a:pt x="671" y="26"/>
                    <a:pt x="625" y="23"/>
                  </a:cubicBezTo>
                  <a:cubicBezTo>
                    <a:pt x="502" y="94"/>
                    <a:pt x="363" y="130"/>
                    <a:pt x="219" y="130"/>
                  </a:cubicBezTo>
                  <a:cubicBezTo>
                    <a:pt x="200" y="130"/>
                    <a:pt x="181" y="130"/>
                    <a:pt x="161" y="128"/>
                  </a:cubicBezTo>
                  <a:cubicBezTo>
                    <a:pt x="48" y="289"/>
                    <a:pt x="0" y="520"/>
                    <a:pt x="59" y="728"/>
                  </a:cubicBezTo>
                  <a:cubicBezTo>
                    <a:pt x="139" y="1005"/>
                    <a:pt x="358" y="1041"/>
                    <a:pt x="508" y="1224"/>
                  </a:cubicBezTo>
                  <a:cubicBezTo>
                    <a:pt x="647" y="1388"/>
                    <a:pt x="555" y="1918"/>
                    <a:pt x="775" y="1965"/>
                  </a:cubicBezTo>
                  <a:cubicBezTo>
                    <a:pt x="782" y="1967"/>
                    <a:pt x="789" y="1967"/>
                    <a:pt x="795" y="1967"/>
                  </a:cubicBezTo>
                  <a:cubicBezTo>
                    <a:pt x="889" y="1967"/>
                    <a:pt x="949" y="1830"/>
                    <a:pt x="949" y="1724"/>
                  </a:cubicBezTo>
                  <a:cubicBezTo>
                    <a:pt x="949" y="1596"/>
                    <a:pt x="913" y="1469"/>
                    <a:pt x="949" y="1363"/>
                  </a:cubicBezTo>
                  <a:cubicBezTo>
                    <a:pt x="994" y="1260"/>
                    <a:pt x="1099" y="1202"/>
                    <a:pt x="1169" y="1122"/>
                  </a:cubicBezTo>
                  <a:cubicBezTo>
                    <a:pt x="1260" y="994"/>
                    <a:pt x="1271" y="786"/>
                    <a:pt x="1191" y="647"/>
                  </a:cubicBezTo>
                  <a:cubicBezTo>
                    <a:pt x="1169" y="614"/>
                    <a:pt x="1132" y="578"/>
                    <a:pt x="1110" y="545"/>
                  </a:cubicBezTo>
                  <a:cubicBezTo>
                    <a:pt x="1052" y="417"/>
                    <a:pt x="1088" y="278"/>
                    <a:pt x="1099" y="140"/>
                  </a:cubicBezTo>
                  <a:cubicBezTo>
                    <a:pt x="1110" y="92"/>
                    <a:pt x="1110" y="45"/>
                    <a:pt x="1110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9"/>
            <p:cNvSpPr/>
            <p:nvPr/>
          </p:nvSpPr>
          <p:spPr>
            <a:xfrm>
              <a:off x="7242832" y="2054441"/>
              <a:ext cx="369478" cy="204189"/>
            </a:xfrm>
            <a:custGeom>
              <a:avLst/>
              <a:gdLst/>
              <a:ahLst/>
              <a:cxnLst/>
              <a:rect l="l" t="t" r="r" b="b"/>
              <a:pathLst>
                <a:path w="5528" h="3055" extrusionOk="0">
                  <a:moveTo>
                    <a:pt x="3188" y="1"/>
                  </a:moveTo>
                  <a:cubicBezTo>
                    <a:pt x="2978" y="1"/>
                    <a:pt x="2769" y="72"/>
                    <a:pt x="2603" y="219"/>
                  </a:cubicBezTo>
                  <a:cubicBezTo>
                    <a:pt x="2431" y="90"/>
                    <a:pt x="2223" y="23"/>
                    <a:pt x="2014" y="23"/>
                  </a:cubicBezTo>
                  <a:cubicBezTo>
                    <a:pt x="1815" y="23"/>
                    <a:pt x="1615" y="83"/>
                    <a:pt x="1446" y="208"/>
                  </a:cubicBezTo>
                  <a:cubicBezTo>
                    <a:pt x="1330" y="277"/>
                    <a:pt x="1227" y="394"/>
                    <a:pt x="1216" y="544"/>
                  </a:cubicBezTo>
                  <a:cubicBezTo>
                    <a:pt x="1216" y="566"/>
                    <a:pt x="1216" y="602"/>
                    <a:pt x="1191" y="624"/>
                  </a:cubicBezTo>
                  <a:cubicBezTo>
                    <a:pt x="1180" y="635"/>
                    <a:pt x="1158" y="646"/>
                    <a:pt x="1135" y="646"/>
                  </a:cubicBezTo>
                  <a:cubicBezTo>
                    <a:pt x="880" y="705"/>
                    <a:pt x="650" y="854"/>
                    <a:pt x="486" y="1087"/>
                  </a:cubicBezTo>
                  <a:cubicBezTo>
                    <a:pt x="442" y="1132"/>
                    <a:pt x="406" y="1190"/>
                    <a:pt x="406" y="1259"/>
                  </a:cubicBezTo>
                  <a:cubicBezTo>
                    <a:pt x="416" y="1314"/>
                    <a:pt x="457" y="1377"/>
                    <a:pt x="510" y="1377"/>
                  </a:cubicBezTo>
                  <a:cubicBezTo>
                    <a:pt x="514" y="1377"/>
                    <a:pt x="518" y="1377"/>
                    <a:pt x="522" y="1376"/>
                  </a:cubicBezTo>
                  <a:lnTo>
                    <a:pt x="522" y="1376"/>
                  </a:lnTo>
                  <a:cubicBezTo>
                    <a:pt x="278" y="1537"/>
                    <a:pt x="106" y="1825"/>
                    <a:pt x="37" y="2139"/>
                  </a:cubicBezTo>
                  <a:cubicBezTo>
                    <a:pt x="1" y="2311"/>
                    <a:pt x="26" y="2544"/>
                    <a:pt x="175" y="2602"/>
                  </a:cubicBezTo>
                  <a:cubicBezTo>
                    <a:pt x="117" y="2727"/>
                    <a:pt x="70" y="2902"/>
                    <a:pt x="164" y="2993"/>
                  </a:cubicBezTo>
                  <a:cubicBezTo>
                    <a:pt x="198" y="3030"/>
                    <a:pt x="256" y="3041"/>
                    <a:pt x="303" y="3052"/>
                  </a:cubicBezTo>
                  <a:cubicBezTo>
                    <a:pt x="325" y="3054"/>
                    <a:pt x="347" y="3055"/>
                    <a:pt x="368" y="3055"/>
                  </a:cubicBezTo>
                  <a:cubicBezTo>
                    <a:pt x="762" y="3055"/>
                    <a:pt x="1142" y="2751"/>
                    <a:pt x="1260" y="2336"/>
                  </a:cubicBezTo>
                  <a:cubicBezTo>
                    <a:pt x="1348" y="2470"/>
                    <a:pt x="1508" y="2525"/>
                    <a:pt x="1666" y="2525"/>
                  </a:cubicBezTo>
                  <a:cubicBezTo>
                    <a:pt x="1698" y="2525"/>
                    <a:pt x="1729" y="2523"/>
                    <a:pt x="1760" y="2519"/>
                  </a:cubicBezTo>
                  <a:cubicBezTo>
                    <a:pt x="2093" y="2497"/>
                    <a:pt x="2417" y="2336"/>
                    <a:pt x="2647" y="2070"/>
                  </a:cubicBezTo>
                  <a:lnTo>
                    <a:pt x="2647" y="2186"/>
                  </a:lnTo>
                  <a:cubicBezTo>
                    <a:pt x="2771" y="2242"/>
                    <a:pt x="2904" y="2269"/>
                    <a:pt x="3039" y="2269"/>
                  </a:cubicBezTo>
                  <a:cubicBezTo>
                    <a:pt x="3344" y="2269"/>
                    <a:pt x="3654" y="2129"/>
                    <a:pt x="3863" y="1873"/>
                  </a:cubicBezTo>
                  <a:lnTo>
                    <a:pt x="3863" y="1873"/>
                  </a:lnTo>
                  <a:cubicBezTo>
                    <a:pt x="3827" y="2047"/>
                    <a:pt x="3979" y="2186"/>
                    <a:pt x="4129" y="2219"/>
                  </a:cubicBezTo>
                  <a:cubicBezTo>
                    <a:pt x="4209" y="2242"/>
                    <a:pt x="4290" y="2242"/>
                    <a:pt x="4370" y="2242"/>
                  </a:cubicBezTo>
                  <a:cubicBezTo>
                    <a:pt x="4440" y="2242"/>
                    <a:pt x="4509" y="2242"/>
                    <a:pt x="4578" y="2255"/>
                  </a:cubicBezTo>
                  <a:lnTo>
                    <a:pt x="4695" y="2255"/>
                  </a:lnTo>
                  <a:cubicBezTo>
                    <a:pt x="4706" y="2255"/>
                    <a:pt x="4728" y="2255"/>
                    <a:pt x="4742" y="2242"/>
                  </a:cubicBezTo>
                  <a:lnTo>
                    <a:pt x="4786" y="2242"/>
                  </a:lnTo>
                  <a:cubicBezTo>
                    <a:pt x="4823" y="2230"/>
                    <a:pt x="4856" y="2219"/>
                    <a:pt x="4892" y="2208"/>
                  </a:cubicBezTo>
                  <a:cubicBezTo>
                    <a:pt x="4914" y="2208"/>
                    <a:pt x="4925" y="2208"/>
                    <a:pt x="4936" y="2197"/>
                  </a:cubicBezTo>
                  <a:cubicBezTo>
                    <a:pt x="4972" y="2186"/>
                    <a:pt x="5006" y="2161"/>
                    <a:pt x="5053" y="2150"/>
                  </a:cubicBezTo>
                  <a:cubicBezTo>
                    <a:pt x="5096" y="2153"/>
                    <a:pt x="5139" y="2154"/>
                    <a:pt x="5182" y="2154"/>
                  </a:cubicBezTo>
                  <a:cubicBezTo>
                    <a:pt x="5300" y="2154"/>
                    <a:pt x="5418" y="2144"/>
                    <a:pt x="5527" y="2128"/>
                  </a:cubicBezTo>
                  <a:lnTo>
                    <a:pt x="5527" y="2058"/>
                  </a:lnTo>
                  <a:cubicBezTo>
                    <a:pt x="5527" y="2058"/>
                    <a:pt x="5516" y="2047"/>
                    <a:pt x="5516" y="2034"/>
                  </a:cubicBezTo>
                  <a:lnTo>
                    <a:pt x="5516" y="2011"/>
                  </a:lnTo>
                  <a:cubicBezTo>
                    <a:pt x="5505" y="1989"/>
                    <a:pt x="5491" y="1964"/>
                    <a:pt x="5480" y="1942"/>
                  </a:cubicBezTo>
                  <a:cubicBezTo>
                    <a:pt x="5480" y="1931"/>
                    <a:pt x="5469" y="1931"/>
                    <a:pt x="5469" y="1920"/>
                  </a:cubicBezTo>
                  <a:cubicBezTo>
                    <a:pt x="5458" y="1909"/>
                    <a:pt x="5447" y="1909"/>
                    <a:pt x="5447" y="1895"/>
                  </a:cubicBezTo>
                  <a:cubicBezTo>
                    <a:pt x="5411" y="1873"/>
                    <a:pt x="5366" y="1850"/>
                    <a:pt x="5352" y="1803"/>
                  </a:cubicBezTo>
                  <a:cubicBezTo>
                    <a:pt x="5341" y="1781"/>
                    <a:pt x="5352" y="1745"/>
                    <a:pt x="5352" y="1723"/>
                  </a:cubicBezTo>
                  <a:cubicBezTo>
                    <a:pt x="5400" y="1537"/>
                    <a:pt x="5377" y="1329"/>
                    <a:pt x="5297" y="1168"/>
                  </a:cubicBezTo>
                  <a:cubicBezTo>
                    <a:pt x="5207" y="1014"/>
                    <a:pt x="5056" y="901"/>
                    <a:pt x="4890" y="901"/>
                  </a:cubicBezTo>
                  <a:cubicBezTo>
                    <a:pt x="4882" y="901"/>
                    <a:pt x="4875" y="901"/>
                    <a:pt x="4867" y="902"/>
                  </a:cubicBezTo>
                  <a:cubicBezTo>
                    <a:pt x="4786" y="716"/>
                    <a:pt x="4684" y="533"/>
                    <a:pt x="4534" y="405"/>
                  </a:cubicBezTo>
                  <a:cubicBezTo>
                    <a:pt x="4520" y="394"/>
                    <a:pt x="4498" y="383"/>
                    <a:pt x="4487" y="369"/>
                  </a:cubicBezTo>
                  <a:cubicBezTo>
                    <a:pt x="4465" y="358"/>
                    <a:pt x="4451" y="347"/>
                    <a:pt x="4429" y="347"/>
                  </a:cubicBezTo>
                  <a:cubicBezTo>
                    <a:pt x="4395" y="324"/>
                    <a:pt x="4359" y="313"/>
                    <a:pt x="4312" y="299"/>
                  </a:cubicBezTo>
                  <a:cubicBezTo>
                    <a:pt x="4281" y="293"/>
                    <a:pt x="4250" y="289"/>
                    <a:pt x="4219" y="289"/>
                  </a:cubicBezTo>
                  <a:cubicBezTo>
                    <a:pt x="4147" y="289"/>
                    <a:pt x="4077" y="309"/>
                    <a:pt x="4012" y="358"/>
                  </a:cubicBezTo>
                  <a:cubicBezTo>
                    <a:pt x="3990" y="369"/>
                    <a:pt x="3965" y="383"/>
                    <a:pt x="3954" y="383"/>
                  </a:cubicBezTo>
                  <a:cubicBezTo>
                    <a:pt x="3932" y="383"/>
                    <a:pt x="3921" y="358"/>
                    <a:pt x="3910" y="347"/>
                  </a:cubicBezTo>
                  <a:cubicBezTo>
                    <a:pt x="3727" y="119"/>
                    <a:pt x="3457" y="1"/>
                    <a:pt x="318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9"/>
            <p:cNvSpPr/>
            <p:nvPr/>
          </p:nvSpPr>
          <p:spPr>
            <a:xfrm>
              <a:off x="7538789" y="2077567"/>
              <a:ext cx="73521" cy="119104"/>
            </a:xfrm>
            <a:custGeom>
              <a:avLst/>
              <a:gdLst/>
              <a:ahLst/>
              <a:cxnLst/>
              <a:rect l="l" t="t" r="r" b="b"/>
              <a:pathLst>
                <a:path w="1100" h="1782" extrusionOk="0">
                  <a:moveTo>
                    <a:pt x="1099" y="1782"/>
                  </a:moveTo>
                  <a:lnTo>
                    <a:pt x="1088" y="1782"/>
                  </a:lnTo>
                  <a:lnTo>
                    <a:pt x="1099" y="1782"/>
                  </a:lnTo>
                  <a:close/>
                  <a:moveTo>
                    <a:pt x="1099" y="1782"/>
                  </a:moveTo>
                  <a:lnTo>
                    <a:pt x="1099" y="1782"/>
                  </a:lnTo>
                  <a:lnTo>
                    <a:pt x="1099" y="1782"/>
                  </a:lnTo>
                  <a:close/>
                  <a:moveTo>
                    <a:pt x="869" y="822"/>
                  </a:moveTo>
                  <a:lnTo>
                    <a:pt x="869" y="822"/>
                  </a:lnTo>
                  <a:cubicBezTo>
                    <a:pt x="924" y="925"/>
                    <a:pt x="949" y="1052"/>
                    <a:pt x="949" y="1180"/>
                  </a:cubicBezTo>
                  <a:cubicBezTo>
                    <a:pt x="949" y="1052"/>
                    <a:pt x="924" y="925"/>
                    <a:pt x="869" y="822"/>
                  </a:cubicBezTo>
                  <a:lnTo>
                    <a:pt x="869" y="822"/>
                  </a:lnTo>
                  <a:close/>
                  <a:moveTo>
                    <a:pt x="844" y="800"/>
                  </a:moveTo>
                  <a:cubicBezTo>
                    <a:pt x="855" y="800"/>
                    <a:pt x="855" y="800"/>
                    <a:pt x="855" y="811"/>
                  </a:cubicBezTo>
                  <a:cubicBezTo>
                    <a:pt x="855" y="800"/>
                    <a:pt x="855" y="800"/>
                    <a:pt x="844" y="800"/>
                  </a:cubicBezTo>
                  <a:close/>
                  <a:moveTo>
                    <a:pt x="464" y="556"/>
                  </a:moveTo>
                  <a:lnTo>
                    <a:pt x="464" y="556"/>
                  </a:lnTo>
                  <a:lnTo>
                    <a:pt x="464" y="556"/>
                  </a:lnTo>
                  <a:lnTo>
                    <a:pt x="464" y="556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23" y="1"/>
                    <a:pt x="37" y="12"/>
                    <a:pt x="59" y="23"/>
                  </a:cubicBezTo>
                  <a:cubicBezTo>
                    <a:pt x="70" y="37"/>
                    <a:pt x="92" y="48"/>
                    <a:pt x="106" y="59"/>
                  </a:cubicBezTo>
                  <a:cubicBezTo>
                    <a:pt x="256" y="187"/>
                    <a:pt x="358" y="370"/>
                    <a:pt x="439" y="556"/>
                  </a:cubicBezTo>
                  <a:lnTo>
                    <a:pt x="464" y="556"/>
                  </a:lnTo>
                  <a:lnTo>
                    <a:pt x="439" y="556"/>
                  </a:lnTo>
                  <a:cubicBezTo>
                    <a:pt x="358" y="370"/>
                    <a:pt x="256" y="187"/>
                    <a:pt x="106" y="59"/>
                  </a:cubicBezTo>
                  <a:cubicBezTo>
                    <a:pt x="92" y="48"/>
                    <a:pt x="70" y="37"/>
                    <a:pt x="59" y="23"/>
                  </a:cubicBezTo>
                  <a:cubicBezTo>
                    <a:pt x="37" y="12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AA9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79"/>
            <p:cNvSpPr/>
            <p:nvPr/>
          </p:nvSpPr>
          <p:spPr>
            <a:xfrm>
              <a:off x="7434589" y="2570761"/>
              <a:ext cx="226312" cy="240816"/>
            </a:xfrm>
            <a:custGeom>
              <a:avLst/>
              <a:gdLst/>
              <a:ahLst/>
              <a:cxnLst/>
              <a:rect l="l" t="t" r="r" b="b"/>
              <a:pathLst>
                <a:path w="3386" h="3603" extrusionOk="0">
                  <a:moveTo>
                    <a:pt x="2697" y="0"/>
                  </a:moveTo>
                  <a:cubicBezTo>
                    <a:pt x="2497" y="0"/>
                    <a:pt x="2283" y="127"/>
                    <a:pt x="2151" y="204"/>
                  </a:cubicBezTo>
                  <a:cubicBezTo>
                    <a:pt x="1906" y="357"/>
                    <a:pt x="1709" y="565"/>
                    <a:pt x="1490" y="748"/>
                  </a:cubicBezTo>
                  <a:cubicBezTo>
                    <a:pt x="1191" y="1014"/>
                    <a:pt x="877" y="1270"/>
                    <a:pt x="589" y="1547"/>
                  </a:cubicBezTo>
                  <a:cubicBezTo>
                    <a:pt x="392" y="1730"/>
                    <a:pt x="195" y="1905"/>
                    <a:pt x="0" y="2077"/>
                  </a:cubicBezTo>
                  <a:cubicBezTo>
                    <a:pt x="150" y="2241"/>
                    <a:pt x="311" y="2402"/>
                    <a:pt x="461" y="2551"/>
                  </a:cubicBezTo>
                  <a:cubicBezTo>
                    <a:pt x="669" y="2771"/>
                    <a:pt x="844" y="3004"/>
                    <a:pt x="1027" y="3234"/>
                  </a:cubicBezTo>
                  <a:cubicBezTo>
                    <a:pt x="1132" y="3350"/>
                    <a:pt x="1224" y="3478"/>
                    <a:pt x="1318" y="3603"/>
                  </a:cubicBezTo>
                  <a:cubicBezTo>
                    <a:pt x="1432" y="3522"/>
                    <a:pt x="1548" y="3431"/>
                    <a:pt x="1665" y="3350"/>
                  </a:cubicBezTo>
                  <a:cubicBezTo>
                    <a:pt x="1906" y="3142"/>
                    <a:pt x="2173" y="2956"/>
                    <a:pt x="2428" y="2748"/>
                  </a:cubicBezTo>
                  <a:cubicBezTo>
                    <a:pt x="2705" y="2540"/>
                    <a:pt x="2983" y="2354"/>
                    <a:pt x="3155" y="2091"/>
                  </a:cubicBezTo>
                  <a:cubicBezTo>
                    <a:pt x="3305" y="1894"/>
                    <a:pt x="3385" y="1639"/>
                    <a:pt x="3363" y="1292"/>
                  </a:cubicBezTo>
                  <a:cubicBezTo>
                    <a:pt x="3352" y="981"/>
                    <a:pt x="3260" y="667"/>
                    <a:pt x="3122" y="368"/>
                  </a:cubicBezTo>
                  <a:cubicBezTo>
                    <a:pt x="3086" y="274"/>
                    <a:pt x="3027" y="182"/>
                    <a:pt x="2958" y="102"/>
                  </a:cubicBezTo>
                  <a:cubicBezTo>
                    <a:pt x="2881" y="28"/>
                    <a:pt x="2791" y="0"/>
                    <a:pt x="2697" y="0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79"/>
            <p:cNvSpPr/>
            <p:nvPr/>
          </p:nvSpPr>
          <p:spPr>
            <a:xfrm>
              <a:off x="7210416" y="2589007"/>
              <a:ext cx="111284" cy="192559"/>
            </a:xfrm>
            <a:custGeom>
              <a:avLst/>
              <a:gdLst/>
              <a:ahLst/>
              <a:cxnLst/>
              <a:rect l="l" t="t" r="r" b="b"/>
              <a:pathLst>
                <a:path w="1665" h="2881" extrusionOk="0">
                  <a:moveTo>
                    <a:pt x="1665" y="1"/>
                  </a:moveTo>
                  <a:lnTo>
                    <a:pt x="1665" y="1"/>
                  </a:lnTo>
                  <a:cubicBezTo>
                    <a:pt x="1631" y="25"/>
                    <a:pt x="1595" y="48"/>
                    <a:pt x="1562" y="70"/>
                  </a:cubicBezTo>
                  <a:cubicBezTo>
                    <a:pt x="1249" y="278"/>
                    <a:pt x="927" y="486"/>
                    <a:pt x="624" y="730"/>
                  </a:cubicBezTo>
                  <a:cubicBezTo>
                    <a:pt x="416" y="880"/>
                    <a:pt x="219" y="1030"/>
                    <a:pt x="0" y="1169"/>
                  </a:cubicBezTo>
                  <a:cubicBezTo>
                    <a:pt x="266" y="1424"/>
                    <a:pt x="474" y="1723"/>
                    <a:pt x="660" y="2012"/>
                  </a:cubicBezTo>
                  <a:cubicBezTo>
                    <a:pt x="821" y="2245"/>
                    <a:pt x="960" y="2475"/>
                    <a:pt x="1088" y="2706"/>
                  </a:cubicBezTo>
                  <a:cubicBezTo>
                    <a:pt x="1121" y="2764"/>
                    <a:pt x="1146" y="2822"/>
                    <a:pt x="1179" y="2880"/>
                  </a:cubicBezTo>
                  <a:cubicBezTo>
                    <a:pt x="1296" y="2789"/>
                    <a:pt x="1423" y="2706"/>
                    <a:pt x="1551" y="2614"/>
                  </a:cubicBezTo>
                  <a:cubicBezTo>
                    <a:pt x="1573" y="1665"/>
                    <a:pt x="1584" y="822"/>
                    <a:pt x="1573" y="278"/>
                  </a:cubicBezTo>
                  <a:cubicBezTo>
                    <a:pt x="1595" y="153"/>
                    <a:pt x="1620" y="70"/>
                    <a:pt x="1665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79"/>
            <p:cNvSpPr/>
            <p:nvPr/>
          </p:nvSpPr>
          <p:spPr>
            <a:xfrm>
              <a:off x="7623004" y="2290110"/>
              <a:ext cx="30277" cy="77465"/>
            </a:xfrm>
            <a:custGeom>
              <a:avLst/>
              <a:gdLst/>
              <a:ahLst/>
              <a:cxnLst/>
              <a:rect l="l" t="t" r="r" b="b"/>
              <a:pathLst>
                <a:path w="453" h="1159" extrusionOk="0">
                  <a:moveTo>
                    <a:pt x="452" y="0"/>
                  </a:moveTo>
                  <a:cubicBezTo>
                    <a:pt x="441" y="0"/>
                    <a:pt x="372" y="22"/>
                    <a:pt x="267" y="92"/>
                  </a:cubicBezTo>
                  <a:cubicBezTo>
                    <a:pt x="219" y="128"/>
                    <a:pt x="164" y="172"/>
                    <a:pt x="117" y="242"/>
                  </a:cubicBezTo>
                  <a:cubicBezTo>
                    <a:pt x="70" y="311"/>
                    <a:pt x="36" y="405"/>
                    <a:pt x="25" y="497"/>
                  </a:cubicBezTo>
                  <a:cubicBezTo>
                    <a:pt x="0" y="683"/>
                    <a:pt x="25" y="855"/>
                    <a:pt x="47" y="971"/>
                  </a:cubicBezTo>
                  <a:cubicBezTo>
                    <a:pt x="68" y="1090"/>
                    <a:pt x="101" y="1158"/>
                    <a:pt x="114" y="1158"/>
                  </a:cubicBezTo>
                  <a:cubicBezTo>
                    <a:pt x="115" y="1158"/>
                    <a:pt x="116" y="1158"/>
                    <a:pt x="117" y="1157"/>
                  </a:cubicBezTo>
                  <a:cubicBezTo>
                    <a:pt x="117" y="1157"/>
                    <a:pt x="95" y="1088"/>
                    <a:pt x="81" y="971"/>
                  </a:cubicBezTo>
                  <a:cubicBezTo>
                    <a:pt x="70" y="855"/>
                    <a:pt x="58" y="683"/>
                    <a:pt x="81" y="508"/>
                  </a:cubicBezTo>
                  <a:cubicBezTo>
                    <a:pt x="95" y="427"/>
                    <a:pt x="106" y="358"/>
                    <a:pt x="139" y="300"/>
                  </a:cubicBezTo>
                  <a:cubicBezTo>
                    <a:pt x="150" y="311"/>
                    <a:pt x="175" y="336"/>
                    <a:pt x="197" y="369"/>
                  </a:cubicBezTo>
                  <a:cubicBezTo>
                    <a:pt x="233" y="416"/>
                    <a:pt x="278" y="497"/>
                    <a:pt x="289" y="588"/>
                  </a:cubicBezTo>
                  <a:cubicBezTo>
                    <a:pt x="303" y="683"/>
                    <a:pt x="278" y="774"/>
                    <a:pt x="244" y="832"/>
                  </a:cubicBezTo>
                  <a:cubicBezTo>
                    <a:pt x="219" y="891"/>
                    <a:pt x="186" y="913"/>
                    <a:pt x="197" y="924"/>
                  </a:cubicBezTo>
                  <a:cubicBezTo>
                    <a:pt x="197" y="924"/>
                    <a:pt x="233" y="902"/>
                    <a:pt x="278" y="844"/>
                  </a:cubicBezTo>
                  <a:cubicBezTo>
                    <a:pt x="314" y="785"/>
                    <a:pt x="358" y="694"/>
                    <a:pt x="347" y="588"/>
                  </a:cubicBezTo>
                  <a:cubicBezTo>
                    <a:pt x="325" y="475"/>
                    <a:pt x="278" y="394"/>
                    <a:pt x="219" y="347"/>
                  </a:cubicBezTo>
                  <a:cubicBezTo>
                    <a:pt x="186" y="311"/>
                    <a:pt x="164" y="300"/>
                    <a:pt x="150" y="289"/>
                  </a:cubicBezTo>
                  <a:lnTo>
                    <a:pt x="150" y="278"/>
                  </a:lnTo>
                  <a:cubicBezTo>
                    <a:pt x="197" y="208"/>
                    <a:pt x="244" y="161"/>
                    <a:pt x="289" y="128"/>
                  </a:cubicBezTo>
                  <a:cubicBezTo>
                    <a:pt x="383" y="47"/>
                    <a:pt x="452" y="11"/>
                    <a:pt x="45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79"/>
            <p:cNvSpPr/>
            <p:nvPr/>
          </p:nvSpPr>
          <p:spPr>
            <a:xfrm>
              <a:off x="7327983" y="2315508"/>
              <a:ext cx="10026" cy="48056"/>
            </a:xfrm>
            <a:custGeom>
              <a:avLst/>
              <a:gdLst/>
              <a:ahLst/>
              <a:cxnLst/>
              <a:rect l="l" t="t" r="r" b="b"/>
              <a:pathLst>
                <a:path w="150" h="719" extrusionOk="0">
                  <a:moveTo>
                    <a:pt x="81" y="0"/>
                  </a:moveTo>
                  <a:cubicBezTo>
                    <a:pt x="33" y="0"/>
                    <a:pt x="0" y="164"/>
                    <a:pt x="0" y="361"/>
                  </a:cubicBezTo>
                  <a:cubicBezTo>
                    <a:pt x="0" y="555"/>
                    <a:pt x="33" y="719"/>
                    <a:pt x="69" y="719"/>
                  </a:cubicBezTo>
                  <a:cubicBezTo>
                    <a:pt x="103" y="719"/>
                    <a:pt x="139" y="555"/>
                    <a:pt x="139" y="361"/>
                  </a:cubicBezTo>
                  <a:cubicBezTo>
                    <a:pt x="150" y="164"/>
                    <a:pt x="114" y="0"/>
                    <a:pt x="8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79"/>
            <p:cNvSpPr/>
            <p:nvPr/>
          </p:nvSpPr>
          <p:spPr>
            <a:xfrm>
              <a:off x="7475360" y="2314038"/>
              <a:ext cx="10293" cy="47856"/>
            </a:xfrm>
            <a:custGeom>
              <a:avLst/>
              <a:gdLst/>
              <a:ahLst/>
              <a:cxnLst/>
              <a:rect l="l" t="t" r="r" b="b"/>
              <a:pathLst>
                <a:path w="154" h="716" extrusionOk="0">
                  <a:moveTo>
                    <a:pt x="84" y="0"/>
                  </a:moveTo>
                  <a:cubicBezTo>
                    <a:pt x="37" y="0"/>
                    <a:pt x="15" y="150"/>
                    <a:pt x="1" y="358"/>
                  </a:cubicBezTo>
                  <a:cubicBezTo>
                    <a:pt x="1" y="555"/>
                    <a:pt x="37" y="716"/>
                    <a:pt x="70" y="716"/>
                  </a:cubicBezTo>
                  <a:cubicBezTo>
                    <a:pt x="106" y="716"/>
                    <a:pt x="139" y="555"/>
                    <a:pt x="153" y="358"/>
                  </a:cubicBezTo>
                  <a:cubicBezTo>
                    <a:pt x="153" y="161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79"/>
            <p:cNvSpPr/>
            <p:nvPr/>
          </p:nvSpPr>
          <p:spPr>
            <a:xfrm>
              <a:off x="7408990" y="2427528"/>
              <a:ext cx="56411" cy="28339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829" y="1"/>
                  </a:moveTo>
                  <a:cubicBezTo>
                    <a:pt x="817" y="1"/>
                    <a:pt x="795" y="54"/>
                    <a:pt x="752" y="117"/>
                  </a:cubicBezTo>
                  <a:cubicBezTo>
                    <a:pt x="694" y="186"/>
                    <a:pt x="603" y="280"/>
                    <a:pt x="475" y="325"/>
                  </a:cubicBezTo>
                  <a:cubicBezTo>
                    <a:pt x="417" y="348"/>
                    <a:pt x="356" y="357"/>
                    <a:pt x="298" y="357"/>
                  </a:cubicBezTo>
                  <a:cubicBezTo>
                    <a:pt x="240" y="357"/>
                    <a:pt x="185" y="348"/>
                    <a:pt x="139" y="336"/>
                  </a:cubicBezTo>
                  <a:cubicBezTo>
                    <a:pt x="59" y="325"/>
                    <a:pt x="12" y="302"/>
                    <a:pt x="0" y="302"/>
                  </a:cubicBezTo>
                  <a:lnTo>
                    <a:pt x="0" y="302"/>
                  </a:lnTo>
                  <a:cubicBezTo>
                    <a:pt x="0" y="314"/>
                    <a:pt x="37" y="361"/>
                    <a:pt x="128" y="394"/>
                  </a:cubicBezTo>
                  <a:cubicBezTo>
                    <a:pt x="174" y="412"/>
                    <a:pt x="231" y="424"/>
                    <a:pt x="296" y="424"/>
                  </a:cubicBezTo>
                  <a:cubicBezTo>
                    <a:pt x="361" y="424"/>
                    <a:pt x="433" y="412"/>
                    <a:pt x="508" y="383"/>
                  </a:cubicBezTo>
                  <a:cubicBezTo>
                    <a:pt x="647" y="336"/>
                    <a:pt x="741" y="233"/>
                    <a:pt x="786" y="141"/>
                  </a:cubicBezTo>
                  <a:cubicBezTo>
                    <a:pt x="833" y="58"/>
                    <a:pt x="844" y="3"/>
                    <a:pt x="833" y="3"/>
                  </a:cubicBezTo>
                  <a:cubicBezTo>
                    <a:pt x="832" y="1"/>
                    <a:pt x="830" y="1"/>
                    <a:pt x="829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79"/>
            <p:cNvSpPr/>
            <p:nvPr/>
          </p:nvSpPr>
          <p:spPr>
            <a:xfrm>
              <a:off x="7298441" y="2247735"/>
              <a:ext cx="73521" cy="4391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800" y="0"/>
                  </a:moveTo>
                  <a:cubicBezTo>
                    <a:pt x="695" y="0"/>
                    <a:pt x="568" y="29"/>
                    <a:pt x="442" y="90"/>
                  </a:cubicBezTo>
                  <a:cubicBezTo>
                    <a:pt x="176" y="207"/>
                    <a:pt x="1" y="415"/>
                    <a:pt x="59" y="554"/>
                  </a:cubicBezTo>
                  <a:cubicBezTo>
                    <a:pt x="96" y="622"/>
                    <a:pt x="189" y="657"/>
                    <a:pt x="309" y="657"/>
                  </a:cubicBezTo>
                  <a:cubicBezTo>
                    <a:pt x="413" y="657"/>
                    <a:pt x="537" y="630"/>
                    <a:pt x="661" y="576"/>
                  </a:cubicBezTo>
                  <a:cubicBezTo>
                    <a:pt x="928" y="448"/>
                    <a:pt x="1100" y="240"/>
                    <a:pt x="1041" y="101"/>
                  </a:cubicBezTo>
                  <a:cubicBezTo>
                    <a:pt x="1005" y="35"/>
                    <a:pt x="915" y="0"/>
                    <a:pt x="800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79"/>
            <p:cNvSpPr/>
            <p:nvPr/>
          </p:nvSpPr>
          <p:spPr>
            <a:xfrm>
              <a:off x="7453103" y="2245663"/>
              <a:ext cx="73321" cy="43578"/>
            </a:xfrm>
            <a:custGeom>
              <a:avLst/>
              <a:gdLst/>
              <a:ahLst/>
              <a:cxnLst/>
              <a:rect l="l" t="t" r="r" b="b"/>
              <a:pathLst>
                <a:path w="1097" h="652" extrusionOk="0">
                  <a:moveTo>
                    <a:pt x="315" y="0"/>
                  </a:moveTo>
                  <a:cubicBezTo>
                    <a:pt x="187" y="0"/>
                    <a:pt x="89" y="39"/>
                    <a:pt x="56" y="110"/>
                  </a:cubicBezTo>
                  <a:cubicBezTo>
                    <a:pt x="1" y="249"/>
                    <a:pt x="173" y="457"/>
                    <a:pt x="439" y="574"/>
                  </a:cubicBezTo>
                  <a:cubicBezTo>
                    <a:pt x="565" y="625"/>
                    <a:pt x="688" y="651"/>
                    <a:pt x="791" y="651"/>
                  </a:cubicBezTo>
                  <a:cubicBezTo>
                    <a:pt x="915" y="651"/>
                    <a:pt x="1009" y="613"/>
                    <a:pt x="1041" y="538"/>
                  </a:cubicBezTo>
                  <a:cubicBezTo>
                    <a:pt x="1097" y="399"/>
                    <a:pt x="925" y="202"/>
                    <a:pt x="658" y="74"/>
                  </a:cubicBezTo>
                  <a:cubicBezTo>
                    <a:pt x="536" y="24"/>
                    <a:pt x="416" y="0"/>
                    <a:pt x="315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79"/>
            <p:cNvSpPr/>
            <p:nvPr/>
          </p:nvSpPr>
          <p:spPr>
            <a:xfrm>
              <a:off x="7373366" y="2305750"/>
              <a:ext cx="47388" cy="116431"/>
            </a:xfrm>
            <a:custGeom>
              <a:avLst/>
              <a:gdLst/>
              <a:ahLst/>
              <a:cxnLst/>
              <a:rect l="l" t="t" r="r" b="b"/>
              <a:pathLst>
                <a:path w="709" h="1742" extrusionOk="0">
                  <a:moveTo>
                    <a:pt x="421" y="0"/>
                  </a:moveTo>
                  <a:cubicBezTo>
                    <a:pt x="373" y="0"/>
                    <a:pt x="325" y="30"/>
                    <a:pt x="314" y="91"/>
                  </a:cubicBezTo>
                  <a:lnTo>
                    <a:pt x="48" y="1350"/>
                  </a:lnTo>
                  <a:cubicBezTo>
                    <a:pt x="1" y="1547"/>
                    <a:pt x="153" y="1742"/>
                    <a:pt x="361" y="1742"/>
                  </a:cubicBezTo>
                  <a:cubicBezTo>
                    <a:pt x="556" y="1742"/>
                    <a:pt x="708" y="1570"/>
                    <a:pt x="683" y="1384"/>
                  </a:cubicBezTo>
                  <a:lnTo>
                    <a:pt x="533" y="102"/>
                  </a:lnTo>
                  <a:cubicBezTo>
                    <a:pt x="528" y="35"/>
                    <a:pt x="474" y="0"/>
                    <a:pt x="421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79"/>
          <p:cNvGrpSpPr/>
          <p:nvPr/>
        </p:nvGrpSpPr>
        <p:grpSpPr>
          <a:xfrm>
            <a:off x="4844981" y="1960538"/>
            <a:ext cx="1191280" cy="2261583"/>
            <a:chOff x="4845058" y="2015168"/>
            <a:chExt cx="1191280" cy="2261583"/>
          </a:xfrm>
        </p:grpSpPr>
        <p:sp>
          <p:nvSpPr>
            <p:cNvPr id="4103" name="Google Shape;4103;p79"/>
            <p:cNvSpPr/>
            <p:nvPr/>
          </p:nvSpPr>
          <p:spPr>
            <a:xfrm>
              <a:off x="5884440" y="3029689"/>
              <a:ext cx="143721" cy="322047"/>
            </a:xfrm>
            <a:custGeom>
              <a:avLst/>
              <a:gdLst/>
              <a:ahLst/>
              <a:cxnLst/>
              <a:rect l="l" t="t" r="r" b="b"/>
              <a:pathLst>
                <a:path w="2060" h="4616" extrusionOk="0">
                  <a:moveTo>
                    <a:pt x="1527" y="1"/>
                  </a:moveTo>
                  <a:lnTo>
                    <a:pt x="289" y="1410"/>
                  </a:lnTo>
                  <a:cubicBezTo>
                    <a:pt x="348" y="1779"/>
                    <a:pt x="348" y="2162"/>
                    <a:pt x="267" y="2520"/>
                  </a:cubicBezTo>
                  <a:cubicBezTo>
                    <a:pt x="198" y="2845"/>
                    <a:pt x="70" y="3155"/>
                    <a:pt x="37" y="3491"/>
                  </a:cubicBezTo>
                  <a:cubicBezTo>
                    <a:pt x="1" y="3780"/>
                    <a:pt x="37" y="4104"/>
                    <a:pt x="198" y="4359"/>
                  </a:cubicBezTo>
                  <a:cubicBezTo>
                    <a:pt x="220" y="4404"/>
                    <a:pt x="256" y="4440"/>
                    <a:pt x="300" y="4451"/>
                  </a:cubicBezTo>
                  <a:cubicBezTo>
                    <a:pt x="325" y="4451"/>
                    <a:pt x="314" y="3885"/>
                    <a:pt x="314" y="3838"/>
                  </a:cubicBezTo>
                  <a:cubicBezTo>
                    <a:pt x="348" y="3550"/>
                    <a:pt x="314" y="3262"/>
                    <a:pt x="474" y="2985"/>
                  </a:cubicBezTo>
                  <a:lnTo>
                    <a:pt x="474" y="2985"/>
                  </a:lnTo>
                  <a:cubicBezTo>
                    <a:pt x="428" y="3066"/>
                    <a:pt x="428" y="3225"/>
                    <a:pt x="428" y="3305"/>
                  </a:cubicBezTo>
                  <a:cubicBezTo>
                    <a:pt x="417" y="3400"/>
                    <a:pt x="428" y="3502"/>
                    <a:pt x="428" y="3596"/>
                  </a:cubicBezTo>
                  <a:cubicBezTo>
                    <a:pt x="428" y="3816"/>
                    <a:pt x="497" y="4046"/>
                    <a:pt x="567" y="4254"/>
                  </a:cubicBezTo>
                  <a:cubicBezTo>
                    <a:pt x="614" y="4371"/>
                    <a:pt x="661" y="4520"/>
                    <a:pt x="753" y="4601"/>
                  </a:cubicBezTo>
                  <a:cubicBezTo>
                    <a:pt x="765" y="4611"/>
                    <a:pt x="774" y="4616"/>
                    <a:pt x="783" y="4616"/>
                  </a:cubicBezTo>
                  <a:cubicBezTo>
                    <a:pt x="830" y="4616"/>
                    <a:pt x="822" y="4468"/>
                    <a:pt x="822" y="4440"/>
                  </a:cubicBezTo>
                  <a:cubicBezTo>
                    <a:pt x="800" y="4334"/>
                    <a:pt x="786" y="4221"/>
                    <a:pt x="764" y="4115"/>
                  </a:cubicBezTo>
                  <a:cubicBezTo>
                    <a:pt x="742" y="3885"/>
                    <a:pt x="717" y="3666"/>
                    <a:pt x="705" y="3433"/>
                  </a:cubicBezTo>
                  <a:cubicBezTo>
                    <a:pt x="705" y="3225"/>
                    <a:pt x="717" y="2983"/>
                    <a:pt x="880" y="2856"/>
                  </a:cubicBezTo>
                  <a:lnTo>
                    <a:pt x="880" y="2856"/>
                  </a:lnTo>
                  <a:cubicBezTo>
                    <a:pt x="833" y="3236"/>
                    <a:pt x="880" y="3630"/>
                    <a:pt x="1019" y="3988"/>
                  </a:cubicBezTo>
                  <a:cubicBezTo>
                    <a:pt x="1047" y="4067"/>
                    <a:pt x="1197" y="4386"/>
                    <a:pt x="1320" y="4386"/>
                  </a:cubicBezTo>
                  <a:cubicBezTo>
                    <a:pt x="1344" y="4386"/>
                    <a:pt x="1367" y="4374"/>
                    <a:pt x="1388" y="4346"/>
                  </a:cubicBezTo>
                  <a:cubicBezTo>
                    <a:pt x="1446" y="4265"/>
                    <a:pt x="1410" y="4185"/>
                    <a:pt x="1388" y="4104"/>
                  </a:cubicBezTo>
                  <a:cubicBezTo>
                    <a:pt x="1341" y="3965"/>
                    <a:pt x="1296" y="3838"/>
                    <a:pt x="1249" y="3699"/>
                  </a:cubicBezTo>
                  <a:cubicBezTo>
                    <a:pt x="1169" y="3433"/>
                    <a:pt x="1133" y="3144"/>
                    <a:pt x="1260" y="2903"/>
                  </a:cubicBezTo>
                  <a:cubicBezTo>
                    <a:pt x="1260" y="3294"/>
                    <a:pt x="1399" y="3652"/>
                    <a:pt x="1618" y="3977"/>
                  </a:cubicBezTo>
                  <a:cubicBezTo>
                    <a:pt x="1652" y="4020"/>
                    <a:pt x="1695" y="4083"/>
                    <a:pt x="1756" y="4083"/>
                  </a:cubicBezTo>
                  <a:cubicBezTo>
                    <a:pt x="1761" y="4083"/>
                    <a:pt x="1766" y="4083"/>
                    <a:pt x="1771" y="4082"/>
                  </a:cubicBezTo>
                  <a:cubicBezTo>
                    <a:pt x="1851" y="3907"/>
                    <a:pt x="1688" y="3710"/>
                    <a:pt x="1643" y="3549"/>
                  </a:cubicBezTo>
                  <a:cubicBezTo>
                    <a:pt x="1585" y="3363"/>
                    <a:pt x="1538" y="3166"/>
                    <a:pt x="1596" y="2983"/>
                  </a:cubicBezTo>
                  <a:cubicBezTo>
                    <a:pt x="1632" y="2856"/>
                    <a:pt x="1724" y="2739"/>
                    <a:pt x="1793" y="2625"/>
                  </a:cubicBezTo>
                  <a:cubicBezTo>
                    <a:pt x="2023" y="2243"/>
                    <a:pt x="2059" y="1746"/>
                    <a:pt x="1979" y="1294"/>
                  </a:cubicBezTo>
                  <a:cubicBezTo>
                    <a:pt x="1896" y="844"/>
                    <a:pt x="1713" y="428"/>
                    <a:pt x="1527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79"/>
            <p:cNvSpPr/>
            <p:nvPr/>
          </p:nvSpPr>
          <p:spPr>
            <a:xfrm>
              <a:off x="4845058" y="2483029"/>
              <a:ext cx="255000" cy="275233"/>
            </a:xfrm>
            <a:custGeom>
              <a:avLst/>
              <a:gdLst/>
              <a:ahLst/>
              <a:cxnLst/>
              <a:rect l="l" t="t" r="r" b="b"/>
              <a:pathLst>
                <a:path w="3655" h="3945" extrusionOk="0">
                  <a:moveTo>
                    <a:pt x="1440" y="0"/>
                  </a:moveTo>
                  <a:cubicBezTo>
                    <a:pt x="1435" y="0"/>
                    <a:pt x="1429" y="1"/>
                    <a:pt x="1424" y="2"/>
                  </a:cubicBezTo>
                  <a:cubicBezTo>
                    <a:pt x="1365" y="13"/>
                    <a:pt x="1365" y="94"/>
                    <a:pt x="1365" y="152"/>
                  </a:cubicBezTo>
                  <a:cubicBezTo>
                    <a:pt x="1424" y="476"/>
                    <a:pt x="1573" y="765"/>
                    <a:pt x="1723" y="1065"/>
                  </a:cubicBezTo>
                  <a:cubicBezTo>
                    <a:pt x="1793" y="1192"/>
                    <a:pt x="1862" y="1331"/>
                    <a:pt x="1931" y="1470"/>
                  </a:cubicBezTo>
                  <a:cubicBezTo>
                    <a:pt x="1493" y="962"/>
                    <a:pt x="1088" y="532"/>
                    <a:pt x="533" y="163"/>
                  </a:cubicBezTo>
                  <a:cubicBezTo>
                    <a:pt x="497" y="141"/>
                    <a:pt x="464" y="130"/>
                    <a:pt x="428" y="130"/>
                  </a:cubicBezTo>
                  <a:cubicBezTo>
                    <a:pt x="372" y="130"/>
                    <a:pt x="336" y="210"/>
                    <a:pt x="347" y="268"/>
                  </a:cubicBezTo>
                  <a:cubicBezTo>
                    <a:pt x="358" y="324"/>
                    <a:pt x="394" y="371"/>
                    <a:pt x="441" y="418"/>
                  </a:cubicBezTo>
                  <a:cubicBezTo>
                    <a:pt x="833" y="845"/>
                    <a:pt x="1249" y="1251"/>
                    <a:pt x="1676" y="1656"/>
                  </a:cubicBezTo>
                  <a:cubicBezTo>
                    <a:pt x="1215" y="1423"/>
                    <a:pt x="741" y="1192"/>
                    <a:pt x="244" y="1112"/>
                  </a:cubicBezTo>
                  <a:cubicBezTo>
                    <a:pt x="225" y="1110"/>
                    <a:pt x="205" y="1108"/>
                    <a:pt x="186" y="1108"/>
                  </a:cubicBezTo>
                  <a:cubicBezTo>
                    <a:pt x="111" y="1108"/>
                    <a:pt x="43" y="1128"/>
                    <a:pt x="25" y="1192"/>
                  </a:cubicBezTo>
                  <a:cubicBezTo>
                    <a:pt x="0" y="1273"/>
                    <a:pt x="81" y="1331"/>
                    <a:pt x="150" y="1378"/>
                  </a:cubicBezTo>
                  <a:cubicBezTo>
                    <a:pt x="613" y="1631"/>
                    <a:pt x="1110" y="1817"/>
                    <a:pt x="1632" y="1933"/>
                  </a:cubicBezTo>
                  <a:lnTo>
                    <a:pt x="566" y="1933"/>
                  </a:lnTo>
                  <a:cubicBezTo>
                    <a:pt x="511" y="1933"/>
                    <a:pt x="453" y="1944"/>
                    <a:pt x="394" y="1966"/>
                  </a:cubicBezTo>
                  <a:cubicBezTo>
                    <a:pt x="347" y="1989"/>
                    <a:pt x="303" y="2047"/>
                    <a:pt x="314" y="2105"/>
                  </a:cubicBezTo>
                  <a:cubicBezTo>
                    <a:pt x="336" y="2163"/>
                    <a:pt x="383" y="2186"/>
                    <a:pt x="428" y="2211"/>
                  </a:cubicBezTo>
                  <a:cubicBezTo>
                    <a:pt x="566" y="2255"/>
                    <a:pt x="705" y="2222"/>
                    <a:pt x="844" y="2255"/>
                  </a:cubicBezTo>
                  <a:cubicBezTo>
                    <a:pt x="1019" y="2291"/>
                    <a:pt x="1191" y="2360"/>
                    <a:pt x="1329" y="2463"/>
                  </a:cubicBezTo>
                  <a:cubicBezTo>
                    <a:pt x="1573" y="2660"/>
                    <a:pt x="1690" y="2973"/>
                    <a:pt x="1815" y="3251"/>
                  </a:cubicBezTo>
                  <a:cubicBezTo>
                    <a:pt x="1931" y="3539"/>
                    <a:pt x="2106" y="3839"/>
                    <a:pt x="2395" y="3945"/>
                  </a:cubicBezTo>
                  <a:lnTo>
                    <a:pt x="3654" y="2904"/>
                  </a:lnTo>
                  <a:cubicBezTo>
                    <a:pt x="3260" y="2568"/>
                    <a:pt x="3041" y="2083"/>
                    <a:pt x="2925" y="1586"/>
                  </a:cubicBezTo>
                  <a:cubicBezTo>
                    <a:pt x="2880" y="1400"/>
                    <a:pt x="2822" y="1181"/>
                    <a:pt x="2844" y="973"/>
                  </a:cubicBezTo>
                  <a:cubicBezTo>
                    <a:pt x="2855" y="893"/>
                    <a:pt x="2869" y="809"/>
                    <a:pt x="2880" y="729"/>
                  </a:cubicBezTo>
                  <a:cubicBezTo>
                    <a:pt x="2894" y="634"/>
                    <a:pt x="2819" y="571"/>
                    <a:pt x="2742" y="571"/>
                  </a:cubicBezTo>
                  <a:cubicBezTo>
                    <a:pt x="2699" y="571"/>
                    <a:pt x="2654" y="591"/>
                    <a:pt x="2625" y="637"/>
                  </a:cubicBezTo>
                  <a:lnTo>
                    <a:pt x="2625" y="649"/>
                  </a:lnTo>
                  <a:cubicBezTo>
                    <a:pt x="2497" y="879"/>
                    <a:pt x="2464" y="1156"/>
                    <a:pt x="2475" y="1411"/>
                  </a:cubicBezTo>
                  <a:cubicBezTo>
                    <a:pt x="2209" y="1239"/>
                    <a:pt x="2059" y="893"/>
                    <a:pt x="1884" y="626"/>
                  </a:cubicBezTo>
                  <a:cubicBezTo>
                    <a:pt x="1817" y="514"/>
                    <a:pt x="1609" y="0"/>
                    <a:pt x="144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79"/>
            <p:cNvSpPr/>
            <p:nvPr/>
          </p:nvSpPr>
          <p:spPr>
            <a:xfrm>
              <a:off x="5225780" y="3734728"/>
              <a:ext cx="542024" cy="542024"/>
            </a:xfrm>
            <a:custGeom>
              <a:avLst/>
              <a:gdLst/>
              <a:ahLst/>
              <a:cxnLst/>
              <a:rect l="l" t="t" r="r" b="b"/>
              <a:pathLst>
                <a:path w="7769" h="7769" extrusionOk="0">
                  <a:moveTo>
                    <a:pt x="3885" y="1"/>
                  </a:moveTo>
                  <a:cubicBezTo>
                    <a:pt x="1746" y="1"/>
                    <a:pt x="1" y="1735"/>
                    <a:pt x="1" y="3885"/>
                  </a:cubicBezTo>
                  <a:cubicBezTo>
                    <a:pt x="1" y="6024"/>
                    <a:pt x="1746" y="7769"/>
                    <a:pt x="3885" y="7769"/>
                  </a:cubicBezTo>
                  <a:cubicBezTo>
                    <a:pt x="6024" y="7769"/>
                    <a:pt x="7769" y="6024"/>
                    <a:pt x="7769" y="3885"/>
                  </a:cubicBezTo>
                  <a:cubicBezTo>
                    <a:pt x="7769" y="1735"/>
                    <a:pt x="6024" y="1"/>
                    <a:pt x="388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79"/>
            <p:cNvSpPr/>
            <p:nvPr/>
          </p:nvSpPr>
          <p:spPr>
            <a:xfrm>
              <a:off x="5347524" y="3856681"/>
              <a:ext cx="298535" cy="298326"/>
            </a:xfrm>
            <a:custGeom>
              <a:avLst/>
              <a:gdLst/>
              <a:ahLst/>
              <a:cxnLst/>
              <a:rect l="l" t="t" r="r" b="b"/>
              <a:pathLst>
                <a:path w="4279" h="4276" extrusionOk="0">
                  <a:moveTo>
                    <a:pt x="2140" y="0"/>
                  </a:moveTo>
                  <a:cubicBezTo>
                    <a:pt x="961" y="0"/>
                    <a:pt x="1" y="958"/>
                    <a:pt x="1" y="2137"/>
                  </a:cubicBezTo>
                  <a:cubicBezTo>
                    <a:pt x="1" y="3316"/>
                    <a:pt x="961" y="4276"/>
                    <a:pt x="2140" y="4276"/>
                  </a:cubicBezTo>
                  <a:cubicBezTo>
                    <a:pt x="3319" y="4276"/>
                    <a:pt x="4279" y="3316"/>
                    <a:pt x="4279" y="2137"/>
                  </a:cubicBezTo>
                  <a:cubicBezTo>
                    <a:pt x="4279" y="958"/>
                    <a:pt x="3319" y="0"/>
                    <a:pt x="2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79"/>
            <p:cNvSpPr/>
            <p:nvPr/>
          </p:nvSpPr>
          <p:spPr>
            <a:xfrm>
              <a:off x="5158035" y="3663077"/>
              <a:ext cx="678349" cy="291210"/>
            </a:xfrm>
            <a:custGeom>
              <a:avLst/>
              <a:gdLst/>
              <a:ahLst/>
              <a:cxnLst/>
              <a:rect l="l" t="t" r="r" b="b"/>
              <a:pathLst>
                <a:path w="9723" h="4174" extrusionOk="0">
                  <a:moveTo>
                    <a:pt x="4856" y="1"/>
                  </a:moveTo>
                  <a:cubicBezTo>
                    <a:pt x="2392" y="1"/>
                    <a:pt x="347" y="1815"/>
                    <a:pt x="1" y="4174"/>
                  </a:cubicBezTo>
                  <a:lnTo>
                    <a:pt x="9722" y="4174"/>
                  </a:lnTo>
                  <a:cubicBezTo>
                    <a:pt x="9364" y="1815"/>
                    <a:pt x="7317" y="1"/>
                    <a:pt x="48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79"/>
            <p:cNvSpPr/>
            <p:nvPr/>
          </p:nvSpPr>
          <p:spPr>
            <a:xfrm>
              <a:off x="5541896" y="3665449"/>
              <a:ext cx="224372" cy="169116"/>
            </a:xfrm>
            <a:custGeom>
              <a:avLst/>
              <a:gdLst/>
              <a:ahLst/>
              <a:cxnLst/>
              <a:rect l="l" t="t" r="r" b="b"/>
              <a:pathLst>
                <a:path w="321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774"/>
                    <a:pt x="208" y="1562"/>
                    <a:pt x="394" y="2336"/>
                  </a:cubicBezTo>
                  <a:cubicBezTo>
                    <a:pt x="820" y="2394"/>
                    <a:pt x="1250" y="2423"/>
                    <a:pt x="1681" y="2423"/>
                  </a:cubicBezTo>
                  <a:cubicBezTo>
                    <a:pt x="2196" y="2423"/>
                    <a:pt x="2711" y="2382"/>
                    <a:pt x="3216" y="2300"/>
                  </a:cubicBezTo>
                  <a:cubicBezTo>
                    <a:pt x="3216" y="2139"/>
                    <a:pt x="3202" y="1978"/>
                    <a:pt x="3191" y="1804"/>
                  </a:cubicBezTo>
                  <a:cubicBezTo>
                    <a:pt x="2417" y="833"/>
                    <a:pt x="1285" y="175"/>
                    <a:pt x="0" y="0"/>
                  </a:cubicBezTo>
                  <a:close/>
                </a:path>
              </a:pathLst>
            </a:custGeom>
            <a:solidFill>
              <a:srgbClr val="F6C2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79"/>
            <p:cNvSpPr/>
            <p:nvPr/>
          </p:nvSpPr>
          <p:spPr>
            <a:xfrm>
              <a:off x="5516919" y="3825914"/>
              <a:ext cx="259047" cy="111349"/>
            </a:xfrm>
            <a:custGeom>
              <a:avLst/>
              <a:gdLst/>
              <a:ahLst/>
              <a:cxnLst/>
              <a:rect l="l" t="t" r="r" b="b"/>
              <a:pathLst>
                <a:path w="3713" h="1596" extrusionOk="0">
                  <a:moveTo>
                    <a:pt x="3585" y="0"/>
                  </a:moveTo>
                  <a:cubicBezTo>
                    <a:pt x="3067" y="83"/>
                    <a:pt x="2542" y="128"/>
                    <a:pt x="2018" y="128"/>
                  </a:cubicBezTo>
                  <a:cubicBezTo>
                    <a:pt x="1594" y="128"/>
                    <a:pt x="1171" y="98"/>
                    <a:pt x="752" y="36"/>
                  </a:cubicBezTo>
                  <a:lnTo>
                    <a:pt x="752" y="36"/>
                  </a:lnTo>
                  <a:cubicBezTo>
                    <a:pt x="833" y="347"/>
                    <a:pt x="913" y="661"/>
                    <a:pt x="1007" y="971"/>
                  </a:cubicBezTo>
                  <a:cubicBezTo>
                    <a:pt x="1007" y="971"/>
                    <a:pt x="946" y="961"/>
                    <a:pt x="853" y="961"/>
                  </a:cubicBezTo>
                  <a:cubicBezTo>
                    <a:pt x="596" y="961"/>
                    <a:pt x="102" y="1036"/>
                    <a:pt x="0" y="1596"/>
                  </a:cubicBezTo>
                  <a:lnTo>
                    <a:pt x="3713" y="1596"/>
                  </a:lnTo>
                  <a:cubicBezTo>
                    <a:pt x="3713" y="1596"/>
                    <a:pt x="3643" y="927"/>
                    <a:pt x="358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79"/>
            <p:cNvSpPr/>
            <p:nvPr/>
          </p:nvSpPr>
          <p:spPr>
            <a:xfrm>
              <a:off x="5461384" y="3940472"/>
              <a:ext cx="435559" cy="65302"/>
            </a:xfrm>
            <a:custGeom>
              <a:avLst/>
              <a:gdLst/>
              <a:ahLst/>
              <a:cxnLst/>
              <a:rect l="l" t="t" r="r" b="b"/>
              <a:pathLst>
                <a:path w="6243" h="936" extrusionOk="0">
                  <a:moveTo>
                    <a:pt x="172" y="1"/>
                  </a:moveTo>
                  <a:cubicBezTo>
                    <a:pt x="81" y="1"/>
                    <a:pt x="0" y="81"/>
                    <a:pt x="0" y="187"/>
                  </a:cubicBezTo>
                  <a:lnTo>
                    <a:pt x="0" y="753"/>
                  </a:lnTo>
                  <a:cubicBezTo>
                    <a:pt x="0" y="855"/>
                    <a:pt x="81" y="936"/>
                    <a:pt x="172" y="936"/>
                  </a:cubicBezTo>
                  <a:lnTo>
                    <a:pt x="6068" y="936"/>
                  </a:lnTo>
                  <a:cubicBezTo>
                    <a:pt x="6159" y="936"/>
                    <a:pt x="6243" y="855"/>
                    <a:pt x="6243" y="753"/>
                  </a:cubicBezTo>
                  <a:lnTo>
                    <a:pt x="6243" y="187"/>
                  </a:lnTo>
                  <a:cubicBezTo>
                    <a:pt x="6243" y="81"/>
                    <a:pt x="6159" y="1"/>
                    <a:pt x="606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79"/>
            <p:cNvSpPr/>
            <p:nvPr/>
          </p:nvSpPr>
          <p:spPr>
            <a:xfrm>
              <a:off x="5199059" y="2971541"/>
              <a:ext cx="678559" cy="863024"/>
            </a:xfrm>
            <a:custGeom>
              <a:avLst/>
              <a:gdLst/>
              <a:ahLst/>
              <a:cxnLst/>
              <a:rect l="l" t="t" r="r" b="b"/>
              <a:pathLst>
                <a:path w="9726" h="12370" extrusionOk="0">
                  <a:moveTo>
                    <a:pt x="7221" y="1"/>
                  </a:moveTo>
                  <a:cubicBezTo>
                    <a:pt x="6373" y="1"/>
                    <a:pt x="5827" y="535"/>
                    <a:pt x="5827" y="535"/>
                  </a:cubicBezTo>
                  <a:cubicBezTo>
                    <a:pt x="5827" y="535"/>
                    <a:pt x="5783" y="674"/>
                    <a:pt x="5713" y="918"/>
                  </a:cubicBezTo>
                  <a:cubicBezTo>
                    <a:pt x="4753" y="594"/>
                    <a:pt x="3527" y="535"/>
                    <a:pt x="3527" y="535"/>
                  </a:cubicBezTo>
                  <a:cubicBezTo>
                    <a:pt x="3527" y="535"/>
                    <a:pt x="1" y="4142"/>
                    <a:pt x="1238" y="10953"/>
                  </a:cubicBezTo>
                  <a:cubicBezTo>
                    <a:pt x="2012" y="10340"/>
                    <a:pt x="2983" y="9957"/>
                    <a:pt x="4038" y="9913"/>
                  </a:cubicBezTo>
                  <a:cubicBezTo>
                    <a:pt x="4151" y="8640"/>
                    <a:pt x="4407" y="6953"/>
                    <a:pt x="4914" y="5485"/>
                  </a:cubicBezTo>
                  <a:lnTo>
                    <a:pt x="4914" y="5485"/>
                  </a:lnTo>
                  <a:cubicBezTo>
                    <a:pt x="4787" y="6847"/>
                    <a:pt x="4753" y="8373"/>
                    <a:pt x="4914" y="9946"/>
                  </a:cubicBezTo>
                  <a:cubicBezTo>
                    <a:pt x="4995" y="10720"/>
                    <a:pt x="5122" y="11508"/>
                    <a:pt x="5308" y="12282"/>
                  </a:cubicBezTo>
                  <a:cubicBezTo>
                    <a:pt x="5734" y="12340"/>
                    <a:pt x="6164" y="12369"/>
                    <a:pt x="6595" y="12369"/>
                  </a:cubicBezTo>
                  <a:cubicBezTo>
                    <a:pt x="7110" y="12369"/>
                    <a:pt x="7625" y="12328"/>
                    <a:pt x="8130" y="12246"/>
                  </a:cubicBezTo>
                  <a:cubicBezTo>
                    <a:pt x="8130" y="12085"/>
                    <a:pt x="8116" y="11924"/>
                    <a:pt x="8105" y="11750"/>
                  </a:cubicBezTo>
                  <a:cubicBezTo>
                    <a:pt x="8035" y="10687"/>
                    <a:pt x="8002" y="9427"/>
                    <a:pt x="8083" y="8468"/>
                  </a:cubicBezTo>
                  <a:cubicBezTo>
                    <a:pt x="8232" y="6617"/>
                    <a:pt x="9725" y="1312"/>
                    <a:pt x="8707" y="549"/>
                  </a:cubicBezTo>
                  <a:cubicBezTo>
                    <a:pt x="8155" y="137"/>
                    <a:pt x="7649" y="1"/>
                    <a:pt x="7221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79"/>
            <p:cNvSpPr/>
            <p:nvPr/>
          </p:nvSpPr>
          <p:spPr>
            <a:xfrm>
              <a:off x="5516919" y="3852635"/>
              <a:ext cx="259047" cy="84628"/>
            </a:xfrm>
            <a:custGeom>
              <a:avLst/>
              <a:gdLst/>
              <a:ahLst/>
              <a:cxnLst/>
              <a:rect l="l" t="t" r="r" b="b"/>
              <a:pathLst>
                <a:path w="3713" h="1213" extrusionOk="0">
                  <a:moveTo>
                    <a:pt x="3607" y="0"/>
                  </a:moveTo>
                  <a:cubicBezTo>
                    <a:pt x="3052" y="92"/>
                    <a:pt x="2533" y="322"/>
                    <a:pt x="2092" y="683"/>
                  </a:cubicBezTo>
                  <a:cubicBezTo>
                    <a:pt x="2059" y="716"/>
                    <a:pt x="2012" y="763"/>
                    <a:pt x="1954" y="774"/>
                  </a:cubicBezTo>
                  <a:cubicBezTo>
                    <a:pt x="1936" y="779"/>
                    <a:pt x="1918" y="781"/>
                    <a:pt x="1900" y="781"/>
                  </a:cubicBezTo>
                  <a:cubicBezTo>
                    <a:pt x="1837" y="781"/>
                    <a:pt x="1775" y="755"/>
                    <a:pt x="1712" y="727"/>
                  </a:cubicBezTo>
                  <a:cubicBezTo>
                    <a:pt x="1479" y="635"/>
                    <a:pt x="1238" y="577"/>
                    <a:pt x="994" y="544"/>
                  </a:cubicBezTo>
                  <a:lnTo>
                    <a:pt x="994" y="544"/>
                  </a:lnTo>
                  <a:cubicBezTo>
                    <a:pt x="1007" y="555"/>
                    <a:pt x="1007" y="577"/>
                    <a:pt x="1007" y="588"/>
                  </a:cubicBezTo>
                  <a:cubicBezTo>
                    <a:pt x="1007" y="588"/>
                    <a:pt x="946" y="578"/>
                    <a:pt x="853" y="578"/>
                  </a:cubicBezTo>
                  <a:cubicBezTo>
                    <a:pt x="596" y="578"/>
                    <a:pt x="102" y="653"/>
                    <a:pt x="0" y="1213"/>
                  </a:cubicBezTo>
                  <a:lnTo>
                    <a:pt x="3713" y="1213"/>
                  </a:lnTo>
                  <a:cubicBezTo>
                    <a:pt x="3713" y="1213"/>
                    <a:pt x="3665" y="716"/>
                    <a:pt x="360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79"/>
            <p:cNvSpPr/>
            <p:nvPr/>
          </p:nvSpPr>
          <p:spPr>
            <a:xfrm>
              <a:off x="5572664" y="2357308"/>
              <a:ext cx="124116" cy="70186"/>
            </a:xfrm>
            <a:custGeom>
              <a:avLst/>
              <a:gdLst/>
              <a:ahLst/>
              <a:cxnLst/>
              <a:rect l="l" t="t" r="r" b="b"/>
              <a:pathLst>
                <a:path w="1779" h="1006" extrusionOk="0">
                  <a:moveTo>
                    <a:pt x="1779" y="1"/>
                  </a:moveTo>
                  <a:lnTo>
                    <a:pt x="0" y="625"/>
                  </a:lnTo>
                  <a:cubicBezTo>
                    <a:pt x="155" y="868"/>
                    <a:pt x="439" y="1006"/>
                    <a:pt x="717" y="1006"/>
                  </a:cubicBezTo>
                  <a:cubicBezTo>
                    <a:pt x="728" y="1006"/>
                    <a:pt x="739" y="1005"/>
                    <a:pt x="749" y="1005"/>
                  </a:cubicBezTo>
                  <a:cubicBezTo>
                    <a:pt x="1052" y="994"/>
                    <a:pt x="1329" y="844"/>
                    <a:pt x="1526" y="625"/>
                  </a:cubicBezTo>
                  <a:cubicBezTo>
                    <a:pt x="1676" y="450"/>
                    <a:pt x="1779" y="231"/>
                    <a:pt x="1779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79"/>
            <p:cNvSpPr/>
            <p:nvPr/>
          </p:nvSpPr>
          <p:spPr>
            <a:xfrm>
              <a:off x="4945872" y="2527192"/>
              <a:ext cx="962303" cy="558977"/>
            </a:xfrm>
            <a:custGeom>
              <a:avLst/>
              <a:gdLst/>
              <a:ahLst/>
              <a:cxnLst/>
              <a:rect l="l" t="t" r="r" b="b"/>
              <a:pathLst>
                <a:path w="13793" h="8012" extrusionOk="0">
                  <a:moveTo>
                    <a:pt x="10073" y="1"/>
                  </a:moveTo>
                  <a:cubicBezTo>
                    <a:pt x="10015" y="1"/>
                    <a:pt x="9956" y="2"/>
                    <a:pt x="9897" y="4"/>
                  </a:cubicBezTo>
                  <a:lnTo>
                    <a:pt x="10011" y="4"/>
                  </a:lnTo>
                  <a:cubicBezTo>
                    <a:pt x="9689" y="385"/>
                    <a:pt x="9204" y="640"/>
                    <a:pt x="8707" y="687"/>
                  </a:cubicBezTo>
                  <a:cubicBezTo>
                    <a:pt x="8673" y="689"/>
                    <a:pt x="8640" y="690"/>
                    <a:pt x="8606" y="690"/>
                  </a:cubicBezTo>
                  <a:cubicBezTo>
                    <a:pt x="8222" y="690"/>
                    <a:pt x="7834" y="574"/>
                    <a:pt x="7528" y="362"/>
                  </a:cubicBezTo>
                  <a:cubicBezTo>
                    <a:pt x="7098" y="479"/>
                    <a:pt x="6474" y="756"/>
                    <a:pt x="6071" y="1439"/>
                  </a:cubicBezTo>
                  <a:cubicBezTo>
                    <a:pt x="5769" y="1948"/>
                    <a:pt x="5046" y="2257"/>
                    <a:pt x="4250" y="2257"/>
                  </a:cubicBezTo>
                  <a:cubicBezTo>
                    <a:pt x="3367" y="2257"/>
                    <a:pt x="2394" y="1876"/>
                    <a:pt x="1804" y="964"/>
                  </a:cubicBezTo>
                  <a:cubicBezTo>
                    <a:pt x="1063" y="1311"/>
                    <a:pt x="428" y="1841"/>
                    <a:pt x="1" y="2549"/>
                  </a:cubicBezTo>
                  <a:cubicBezTo>
                    <a:pt x="497" y="3644"/>
                    <a:pt x="1574" y="5195"/>
                    <a:pt x="3735" y="5287"/>
                  </a:cubicBezTo>
                  <a:cubicBezTo>
                    <a:pt x="3783" y="5289"/>
                    <a:pt x="3830" y="5290"/>
                    <a:pt x="3878" y="5290"/>
                  </a:cubicBezTo>
                  <a:cubicBezTo>
                    <a:pt x="5325" y="5290"/>
                    <a:pt x="6820" y="4305"/>
                    <a:pt x="6820" y="4305"/>
                  </a:cubicBezTo>
                  <a:lnTo>
                    <a:pt x="6820" y="4305"/>
                  </a:lnTo>
                  <a:cubicBezTo>
                    <a:pt x="6820" y="4305"/>
                    <a:pt x="6601" y="6189"/>
                    <a:pt x="6579" y="7404"/>
                  </a:cubicBezTo>
                  <a:cubicBezTo>
                    <a:pt x="6579" y="7404"/>
                    <a:pt x="7866" y="8012"/>
                    <a:pt x="9669" y="8012"/>
                  </a:cubicBezTo>
                  <a:cubicBezTo>
                    <a:pt x="10602" y="8012"/>
                    <a:pt x="11672" y="7849"/>
                    <a:pt x="12774" y="7357"/>
                  </a:cubicBezTo>
                  <a:lnTo>
                    <a:pt x="12161" y="4882"/>
                  </a:lnTo>
                  <a:lnTo>
                    <a:pt x="13792" y="2535"/>
                  </a:lnTo>
                  <a:cubicBezTo>
                    <a:pt x="13792" y="2535"/>
                    <a:pt x="12695" y="1"/>
                    <a:pt x="1007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79"/>
            <p:cNvSpPr/>
            <p:nvPr/>
          </p:nvSpPr>
          <p:spPr>
            <a:xfrm>
              <a:off x="5636361" y="2527471"/>
              <a:ext cx="7953" cy="70"/>
            </a:xfrm>
            <a:custGeom>
              <a:avLst/>
              <a:gdLst/>
              <a:ahLst/>
              <a:cxnLst/>
              <a:rect l="l" t="t" r="r" b="b"/>
              <a:pathLst>
                <a:path w="114" h="1" extrusionOk="0">
                  <a:moveTo>
                    <a:pt x="0" y="0"/>
                  </a:moveTo>
                  <a:lnTo>
                    <a:pt x="11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93B75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79"/>
            <p:cNvSpPr/>
            <p:nvPr/>
          </p:nvSpPr>
          <p:spPr>
            <a:xfrm>
              <a:off x="5438710" y="2527471"/>
              <a:ext cx="242023" cy="77512"/>
            </a:xfrm>
            <a:custGeom>
              <a:avLst/>
              <a:gdLst/>
              <a:ahLst/>
              <a:cxnLst/>
              <a:rect l="l" t="t" r="r" b="b"/>
              <a:pathLst>
                <a:path w="3469" h="1111" extrusionOk="0">
                  <a:moveTo>
                    <a:pt x="2947" y="0"/>
                  </a:moveTo>
                  <a:cubicBezTo>
                    <a:pt x="2625" y="381"/>
                    <a:pt x="2140" y="636"/>
                    <a:pt x="1643" y="683"/>
                  </a:cubicBezTo>
                  <a:cubicBezTo>
                    <a:pt x="1609" y="685"/>
                    <a:pt x="1576" y="686"/>
                    <a:pt x="1542" y="686"/>
                  </a:cubicBezTo>
                  <a:cubicBezTo>
                    <a:pt x="1158" y="686"/>
                    <a:pt x="770" y="570"/>
                    <a:pt x="464" y="358"/>
                  </a:cubicBezTo>
                  <a:cubicBezTo>
                    <a:pt x="325" y="394"/>
                    <a:pt x="161" y="450"/>
                    <a:pt x="0" y="533"/>
                  </a:cubicBezTo>
                  <a:cubicBezTo>
                    <a:pt x="117" y="658"/>
                    <a:pt x="278" y="752"/>
                    <a:pt x="439" y="833"/>
                  </a:cubicBezTo>
                  <a:cubicBezTo>
                    <a:pt x="804" y="1008"/>
                    <a:pt x="1210" y="1110"/>
                    <a:pt x="1610" y="1110"/>
                  </a:cubicBezTo>
                  <a:cubicBezTo>
                    <a:pt x="1870" y="1110"/>
                    <a:pt x="2128" y="1067"/>
                    <a:pt x="2370" y="971"/>
                  </a:cubicBezTo>
                  <a:cubicBezTo>
                    <a:pt x="2833" y="786"/>
                    <a:pt x="3191" y="439"/>
                    <a:pt x="3469" y="23"/>
                  </a:cubicBezTo>
                  <a:cubicBezTo>
                    <a:pt x="3308" y="0"/>
                    <a:pt x="3133" y="0"/>
                    <a:pt x="294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79"/>
            <p:cNvSpPr/>
            <p:nvPr/>
          </p:nvSpPr>
          <p:spPr>
            <a:xfrm>
              <a:off x="5690361" y="2557541"/>
              <a:ext cx="345977" cy="636977"/>
            </a:xfrm>
            <a:custGeom>
              <a:avLst/>
              <a:gdLst/>
              <a:ahLst/>
              <a:cxnLst/>
              <a:rect l="l" t="t" r="r" b="b"/>
              <a:pathLst>
                <a:path w="4959" h="9130" extrusionOk="0">
                  <a:moveTo>
                    <a:pt x="909" y="1"/>
                  </a:moveTo>
                  <a:cubicBezTo>
                    <a:pt x="527" y="1"/>
                    <a:pt x="280" y="247"/>
                    <a:pt x="117" y="712"/>
                  </a:cubicBezTo>
                  <a:cubicBezTo>
                    <a:pt x="0" y="1026"/>
                    <a:pt x="11" y="1373"/>
                    <a:pt x="81" y="1697"/>
                  </a:cubicBezTo>
                  <a:cubicBezTo>
                    <a:pt x="255" y="2541"/>
                    <a:pt x="796" y="3257"/>
                    <a:pt x="1249" y="3986"/>
                  </a:cubicBezTo>
                  <a:cubicBezTo>
                    <a:pt x="2184" y="5512"/>
                    <a:pt x="2752" y="7246"/>
                    <a:pt x="2902" y="9014"/>
                  </a:cubicBezTo>
                  <a:lnTo>
                    <a:pt x="2902" y="9061"/>
                  </a:lnTo>
                  <a:cubicBezTo>
                    <a:pt x="3117" y="9108"/>
                    <a:pt x="3336" y="9130"/>
                    <a:pt x="3555" y="9130"/>
                  </a:cubicBezTo>
                  <a:cubicBezTo>
                    <a:pt x="4034" y="9130"/>
                    <a:pt x="4515" y="9026"/>
                    <a:pt x="4958" y="8853"/>
                  </a:cubicBezTo>
                  <a:cubicBezTo>
                    <a:pt x="4958" y="7557"/>
                    <a:pt x="4925" y="6181"/>
                    <a:pt x="4589" y="4921"/>
                  </a:cubicBezTo>
                  <a:cubicBezTo>
                    <a:pt x="4265" y="3720"/>
                    <a:pt x="3687" y="2599"/>
                    <a:pt x="3005" y="1559"/>
                  </a:cubicBezTo>
                  <a:cubicBezTo>
                    <a:pt x="2589" y="921"/>
                    <a:pt x="2092" y="355"/>
                    <a:pt x="1351" y="88"/>
                  </a:cubicBezTo>
                  <a:cubicBezTo>
                    <a:pt x="1187" y="30"/>
                    <a:pt x="1040" y="1"/>
                    <a:pt x="909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79"/>
            <p:cNvSpPr/>
            <p:nvPr/>
          </p:nvSpPr>
          <p:spPr>
            <a:xfrm>
              <a:off x="5289477" y="2121006"/>
              <a:ext cx="434024" cy="454326"/>
            </a:xfrm>
            <a:custGeom>
              <a:avLst/>
              <a:gdLst/>
              <a:ahLst/>
              <a:cxnLst/>
              <a:rect l="l" t="t" r="r" b="b"/>
              <a:pathLst>
                <a:path w="6221" h="6512" extrusionOk="0">
                  <a:moveTo>
                    <a:pt x="2603" y="0"/>
                  </a:moveTo>
                  <a:cubicBezTo>
                    <a:pt x="2603" y="92"/>
                    <a:pt x="2034" y="347"/>
                    <a:pt x="1954" y="380"/>
                  </a:cubicBezTo>
                  <a:cubicBezTo>
                    <a:pt x="1712" y="486"/>
                    <a:pt x="1446" y="544"/>
                    <a:pt x="1180" y="577"/>
                  </a:cubicBezTo>
                  <a:cubicBezTo>
                    <a:pt x="1110" y="583"/>
                    <a:pt x="1044" y="586"/>
                    <a:pt x="978" y="586"/>
                  </a:cubicBezTo>
                  <a:cubicBezTo>
                    <a:pt x="913" y="586"/>
                    <a:pt x="849" y="583"/>
                    <a:pt x="786" y="577"/>
                  </a:cubicBezTo>
                  <a:lnTo>
                    <a:pt x="774" y="588"/>
                  </a:lnTo>
                  <a:cubicBezTo>
                    <a:pt x="497" y="1074"/>
                    <a:pt x="508" y="1665"/>
                    <a:pt x="577" y="2231"/>
                  </a:cubicBezTo>
                  <a:cubicBezTo>
                    <a:pt x="0" y="2278"/>
                    <a:pt x="11" y="3132"/>
                    <a:pt x="231" y="3538"/>
                  </a:cubicBezTo>
                  <a:cubicBezTo>
                    <a:pt x="394" y="3815"/>
                    <a:pt x="661" y="4034"/>
                    <a:pt x="960" y="4151"/>
                  </a:cubicBezTo>
                  <a:cubicBezTo>
                    <a:pt x="983" y="4209"/>
                    <a:pt x="1008" y="4278"/>
                    <a:pt x="1030" y="4334"/>
                  </a:cubicBezTo>
                  <a:cubicBezTo>
                    <a:pt x="1099" y="4520"/>
                    <a:pt x="1180" y="4694"/>
                    <a:pt x="1296" y="4844"/>
                  </a:cubicBezTo>
                  <a:cubicBezTo>
                    <a:pt x="1654" y="5283"/>
                    <a:pt x="2278" y="5363"/>
                    <a:pt x="2844" y="5363"/>
                  </a:cubicBezTo>
                  <a:lnTo>
                    <a:pt x="2902" y="5363"/>
                  </a:lnTo>
                  <a:lnTo>
                    <a:pt x="2994" y="5804"/>
                  </a:lnTo>
                  <a:cubicBezTo>
                    <a:pt x="3030" y="5965"/>
                    <a:pt x="2925" y="6115"/>
                    <a:pt x="2775" y="6137"/>
                  </a:cubicBezTo>
                  <a:cubicBezTo>
                    <a:pt x="2717" y="6151"/>
                    <a:pt x="2658" y="6162"/>
                    <a:pt x="2603" y="6184"/>
                  </a:cubicBezTo>
                  <a:cubicBezTo>
                    <a:pt x="2909" y="6396"/>
                    <a:pt x="3297" y="6512"/>
                    <a:pt x="3681" y="6512"/>
                  </a:cubicBezTo>
                  <a:cubicBezTo>
                    <a:pt x="3715" y="6512"/>
                    <a:pt x="3748" y="6511"/>
                    <a:pt x="3782" y="6509"/>
                  </a:cubicBezTo>
                  <a:cubicBezTo>
                    <a:pt x="4279" y="6462"/>
                    <a:pt x="4764" y="6207"/>
                    <a:pt x="5086" y="5826"/>
                  </a:cubicBezTo>
                  <a:lnTo>
                    <a:pt x="4892" y="5826"/>
                  </a:lnTo>
                  <a:cubicBezTo>
                    <a:pt x="4884" y="5827"/>
                    <a:pt x="4877" y="5827"/>
                    <a:pt x="4869" y="5827"/>
                  </a:cubicBezTo>
                  <a:cubicBezTo>
                    <a:pt x="4740" y="5827"/>
                    <a:pt x="4634" y="5738"/>
                    <a:pt x="4600" y="5607"/>
                  </a:cubicBezTo>
                  <a:lnTo>
                    <a:pt x="4428" y="4889"/>
                  </a:lnTo>
                  <a:cubicBezTo>
                    <a:pt x="4589" y="4764"/>
                    <a:pt x="4728" y="4611"/>
                    <a:pt x="4833" y="4428"/>
                  </a:cubicBezTo>
                  <a:cubicBezTo>
                    <a:pt x="4936" y="4242"/>
                    <a:pt x="5005" y="4034"/>
                    <a:pt x="5075" y="3826"/>
                  </a:cubicBezTo>
                  <a:cubicBezTo>
                    <a:pt x="5191" y="3826"/>
                    <a:pt x="5319" y="3804"/>
                    <a:pt x="5422" y="3768"/>
                  </a:cubicBezTo>
                  <a:cubicBezTo>
                    <a:pt x="5666" y="3676"/>
                    <a:pt x="5885" y="3490"/>
                    <a:pt x="6013" y="3271"/>
                  </a:cubicBezTo>
                  <a:cubicBezTo>
                    <a:pt x="6196" y="2994"/>
                    <a:pt x="6221" y="2625"/>
                    <a:pt x="6082" y="2311"/>
                  </a:cubicBezTo>
                  <a:cubicBezTo>
                    <a:pt x="6001" y="2139"/>
                    <a:pt x="5863" y="1975"/>
                    <a:pt x="5688" y="1884"/>
                  </a:cubicBezTo>
                  <a:cubicBezTo>
                    <a:pt x="5581" y="1835"/>
                    <a:pt x="5467" y="1812"/>
                    <a:pt x="5352" y="1812"/>
                  </a:cubicBezTo>
                  <a:cubicBezTo>
                    <a:pt x="5329" y="1812"/>
                    <a:pt x="5306" y="1813"/>
                    <a:pt x="5283" y="1815"/>
                  </a:cubicBezTo>
                  <a:cubicBezTo>
                    <a:pt x="5169" y="1931"/>
                    <a:pt x="4994" y="1975"/>
                    <a:pt x="4833" y="1989"/>
                  </a:cubicBezTo>
                  <a:cubicBezTo>
                    <a:pt x="4824" y="1990"/>
                    <a:pt x="4815" y="1990"/>
                    <a:pt x="4805" y="1990"/>
                  </a:cubicBezTo>
                  <a:cubicBezTo>
                    <a:pt x="4353" y="1990"/>
                    <a:pt x="3936" y="1728"/>
                    <a:pt x="3585" y="1446"/>
                  </a:cubicBezTo>
                  <a:cubicBezTo>
                    <a:pt x="3111" y="1074"/>
                    <a:pt x="2672" y="588"/>
                    <a:pt x="2603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79"/>
            <p:cNvSpPr/>
            <p:nvPr/>
          </p:nvSpPr>
          <p:spPr>
            <a:xfrm>
              <a:off x="5384710" y="2283913"/>
              <a:ext cx="10535" cy="41163"/>
            </a:xfrm>
            <a:custGeom>
              <a:avLst/>
              <a:gdLst/>
              <a:ahLst/>
              <a:cxnLst/>
              <a:rect l="l" t="t" r="r" b="b"/>
              <a:pathLst>
                <a:path w="151" h="590" extrusionOk="0">
                  <a:moveTo>
                    <a:pt x="50" y="0"/>
                  </a:moveTo>
                  <a:cubicBezTo>
                    <a:pt x="48" y="0"/>
                    <a:pt x="46" y="1"/>
                    <a:pt x="45" y="1"/>
                  </a:cubicBezTo>
                  <a:cubicBezTo>
                    <a:pt x="12" y="1"/>
                    <a:pt x="0" y="140"/>
                    <a:pt x="12" y="301"/>
                  </a:cubicBezTo>
                  <a:cubicBezTo>
                    <a:pt x="33" y="456"/>
                    <a:pt x="67" y="590"/>
                    <a:pt x="99" y="590"/>
                  </a:cubicBezTo>
                  <a:cubicBezTo>
                    <a:pt x="101" y="590"/>
                    <a:pt x="102" y="590"/>
                    <a:pt x="103" y="589"/>
                  </a:cubicBezTo>
                  <a:cubicBezTo>
                    <a:pt x="139" y="589"/>
                    <a:pt x="150" y="451"/>
                    <a:pt x="128" y="290"/>
                  </a:cubicBezTo>
                  <a:cubicBezTo>
                    <a:pt x="115" y="134"/>
                    <a:pt x="84" y="0"/>
                    <a:pt x="5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79"/>
            <p:cNvSpPr/>
            <p:nvPr/>
          </p:nvSpPr>
          <p:spPr>
            <a:xfrm>
              <a:off x="5505687" y="2267727"/>
              <a:ext cx="10535" cy="42070"/>
            </a:xfrm>
            <a:custGeom>
              <a:avLst/>
              <a:gdLst/>
              <a:ahLst/>
              <a:cxnLst/>
              <a:rect l="l" t="t" r="r" b="b"/>
              <a:pathLst>
                <a:path w="151" h="603" extrusionOk="0">
                  <a:moveTo>
                    <a:pt x="34" y="0"/>
                  </a:moveTo>
                  <a:cubicBezTo>
                    <a:pt x="12" y="0"/>
                    <a:pt x="0" y="139"/>
                    <a:pt x="12" y="303"/>
                  </a:cubicBezTo>
                  <a:cubicBezTo>
                    <a:pt x="23" y="475"/>
                    <a:pt x="70" y="602"/>
                    <a:pt x="103" y="602"/>
                  </a:cubicBezTo>
                  <a:cubicBezTo>
                    <a:pt x="128" y="591"/>
                    <a:pt x="150" y="463"/>
                    <a:pt x="128" y="289"/>
                  </a:cubicBezTo>
                  <a:cubicBezTo>
                    <a:pt x="114" y="128"/>
                    <a:pt x="70" y="0"/>
                    <a:pt x="3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79"/>
            <p:cNvSpPr/>
            <p:nvPr/>
          </p:nvSpPr>
          <p:spPr>
            <a:xfrm>
              <a:off x="5345222" y="2207168"/>
              <a:ext cx="70884" cy="48209"/>
            </a:xfrm>
            <a:custGeom>
              <a:avLst/>
              <a:gdLst/>
              <a:ahLst/>
              <a:cxnLst/>
              <a:rect l="l" t="t" r="r" b="b"/>
              <a:pathLst>
                <a:path w="1016" h="691" extrusionOk="0">
                  <a:moveTo>
                    <a:pt x="731" y="1"/>
                  </a:moveTo>
                  <a:cubicBezTo>
                    <a:pt x="624" y="1"/>
                    <a:pt x="495" y="38"/>
                    <a:pt x="369" y="116"/>
                  </a:cubicBezTo>
                  <a:cubicBezTo>
                    <a:pt x="139" y="255"/>
                    <a:pt x="0" y="477"/>
                    <a:pt x="81" y="602"/>
                  </a:cubicBezTo>
                  <a:cubicBezTo>
                    <a:pt x="119" y="662"/>
                    <a:pt x="195" y="691"/>
                    <a:pt x="289" y="691"/>
                  </a:cubicBezTo>
                  <a:cubicBezTo>
                    <a:pt x="395" y="691"/>
                    <a:pt x="525" y="653"/>
                    <a:pt x="647" y="580"/>
                  </a:cubicBezTo>
                  <a:cubicBezTo>
                    <a:pt x="888" y="441"/>
                    <a:pt x="1016" y="222"/>
                    <a:pt x="947" y="94"/>
                  </a:cubicBezTo>
                  <a:cubicBezTo>
                    <a:pt x="908" y="33"/>
                    <a:pt x="829" y="1"/>
                    <a:pt x="731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79"/>
            <p:cNvSpPr/>
            <p:nvPr/>
          </p:nvSpPr>
          <p:spPr>
            <a:xfrm>
              <a:off x="5465222" y="2196424"/>
              <a:ext cx="72628" cy="41791"/>
            </a:xfrm>
            <a:custGeom>
              <a:avLst/>
              <a:gdLst/>
              <a:ahLst/>
              <a:cxnLst/>
              <a:rect l="l" t="t" r="r" b="b"/>
              <a:pathLst>
                <a:path w="1041" h="599" extrusionOk="0">
                  <a:moveTo>
                    <a:pt x="350" y="1"/>
                  </a:moveTo>
                  <a:cubicBezTo>
                    <a:pt x="192" y="1"/>
                    <a:pt x="68" y="53"/>
                    <a:pt x="37" y="145"/>
                  </a:cubicBezTo>
                  <a:cubicBezTo>
                    <a:pt x="1" y="295"/>
                    <a:pt x="175" y="478"/>
                    <a:pt x="442" y="562"/>
                  </a:cubicBezTo>
                  <a:cubicBezTo>
                    <a:pt x="524" y="587"/>
                    <a:pt x="606" y="598"/>
                    <a:pt x="680" y="598"/>
                  </a:cubicBezTo>
                  <a:cubicBezTo>
                    <a:pt x="844" y="598"/>
                    <a:pt x="972" y="541"/>
                    <a:pt x="997" y="445"/>
                  </a:cubicBezTo>
                  <a:cubicBezTo>
                    <a:pt x="1041" y="306"/>
                    <a:pt x="869" y="120"/>
                    <a:pt x="603" y="40"/>
                  </a:cubicBezTo>
                  <a:cubicBezTo>
                    <a:pt x="515" y="13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79"/>
            <p:cNvSpPr/>
            <p:nvPr/>
          </p:nvSpPr>
          <p:spPr>
            <a:xfrm>
              <a:off x="5416036" y="2250913"/>
              <a:ext cx="49256" cy="101651"/>
            </a:xfrm>
            <a:custGeom>
              <a:avLst/>
              <a:gdLst/>
              <a:ahLst/>
              <a:cxnLst/>
              <a:rect l="l" t="t" r="r" b="b"/>
              <a:pathLst>
                <a:path w="706" h="1457" extrusionOk="0">
                  <a:moveTo>
                    <a:pt x="398" y="1"/>
                  </a:moveTo>
                  <a:cubicBezTo>
                    <a:pt x="346" y="1"/>
                    <a:pt x="296" y="30"/>
                    <a:pt x="278" y="91"/>
                  </a:cubicBezTo>
                  <a:lnTo>
                    <a:pt x="48" y="1051"/>
                  </a:lnTo>
                  <a:cubicBezTo>
                    <a:pt x="1" y="1259"/>
                    <a:pt x="151" y="1456"/>
                    <a:pt x="359" y="1456"/>
                  </a:cubicBezTo>
                  <a:cubicBezTo>
                    <a:pt x="556" y="1456"/>
                    <a:pt x="706" y="1270"/>
                    <a:pt x="672" y="1073"/>
                  </a:cubicBezTo>
                  <a:lnTo>
                    <a:pt x="522" y="102"/>
                  </a:lnTo>
                  <a:cubicBezTo>
                    <a:pt x="509" y="36"/>
                    <a:pt x="453" y="1"/>
                    <a:pt x="398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79"/>
            <p:cNvSpPr/>
            <p:nvPr/>
          </p:nvSpPr>
          <p:spPr>
            <a:xfrm>
              <a:off x="5237012" y="2015168"/>
              <a:ext cx="487256" cy="317233"/>
            </a:xfrm>
            <a:custGeom>
              <a:avLst/>
              <a:gdLst/>
              <a:ahLst/>
              <a:cxnLst/>
              <a:rect l="l" t="t" r="r" b="b"/>
              <a:pathLst>
                <a:path w="6984" h="4547" extrusionOk="0">
                  <a:moveTo>
                    <a:pt x="4428" y="0"/>
                  </a:moveTo>
                  <a:cubicBezTo>
                    <a:pt x="4361" y="0"/>
                    <a:pt x="4295" y="1"/>
                    <a:pt x="4232" y="2"/>
                  </a:cubicBezTo>
                  <a:cubicBezTo>
                    <a:pt x="3932" y="13"/>
                    <a:pt x="3632" y="152"/>
                    <a:pt x="3330" y="188"/>
                  </a:cubicBezTo>
                  <a:cubicBezTo>
                    <a:pt x="3205" y="201"/>
                    <a:pt x="3079" y="207"/>
                    <a:pt x="2953" y="207"/>
                  </a:cubicBezTo>
                  <a:cubicBezTo>
                    <a:pt x="2755" y="207"/>
                    <a:pt x="2557" y="192"/>
                    <a:pt x="2359" y="163"/>
                  </a:cubicBezTo>
                  <a:cubicBezTo>
                    <a:pt x="2112" y="126"/>
                    <a:pt x="1888" y="91"/>
                    <a:pt x="1668" y="91"/>
                  </a:cubicBezTo>
                  <a:cubicBezTo>
                    <a:pt x="1415" y="91"/>
                    <a:pt x="1168" y="137"/>
                    <a:pt x="902" y="280"/>
                  </a:cubicBezTo>
                  <a:cubicBezTo>
                    <a:pt x="497" y="488"/>
                    <a:pt x="139" y="857"/>
                    <a:pt x="95" y="1320"/>
                  </a:cubicBezTo>
                  <a:cubicBezTo>
                    <a:pt x="59" y="1656"/>
                    <a:pt x="220" y="1980"/>
                    <a:pt x="303" y="2302"/>
                  </a:cubicBezTo>
                  <a:cubicBezTo>
                    <a:pt x="314" y="2408"/>
                    <a:pt x="336" y="2499"/>
                    <a:pt x="314" y="2605"/>
                  </a:cubicBezTo>
                  <a:cubicBezTo>
                    <a:pt x="289" y="2707"/>
                    <a:pt x="220" y="2813"/>
                    <a:pt x="175" y="2904"/>
                  </a:cubicBezTo>
                  <a:cubicBezTo>
                    <a:pt x="1" y="3273"/>
                    <a:pt x="1" y="3726"/>
                    <a:pt x="209" y="4072"/>
                  </a:cubicBezTo>
                  <a:cubicBezTo>
                    <a:pt x="347" y="4303"/>
                    <a:pt x="591" y="4477"/>
                    <a:pt x="844" y="4547"/>
                  </a:cubicBezTo>
                  <a:cubicBezTo>
                    <a:pt x="822" y="4164"/>
                    <a:pt x="949" y="3784"/>
                    <a:pt x="1329" y="3748"/>
                  </a:cubicBezTo>
                  <a:cubicBezTo>
                    <a:pt x="1260" y="3182"/>
                    <a:pt x="1249" y="2591"/>
                    <a:pt x="1526" y="2105"/>
                  </a:cubicBezTo>
                  <a:lnTo>
                    <a:pt x="1538" y="2094"/>
                  </a:lnTo>
                  <a:cubicBezTo>
                    <a:pt x="1574" y="2094"/>
                    <a:pt x="1596" y="2105"/>
                    <a:pt x="1632" y="2105"/>
                  </a:cubicBezTo>
                  <a:lnTo>
                    <a:pt x="1829" y="2105"/>
                  </a:lnTo>
                  <a:cubicBezTo>
                    <a:pt x="1862" y="2105"/>
                    <a:pt x="1898" y="2094"/>
                    <a:pt x="1932" y="2094"/>
                  </a:cubicBezTo>
                  <a:cubicBezTo>
                    <a:pt x="2198" y="2061"/>
                    <a:pt x="2464" y="2003"/>
                    <a:pt x="2706" y="1897"/>
                  </a:cubicBezTo>
                  <a:cubicBezTo>
                    <a:pt x="2717" y="1886"/>
                    <a:pt x="2731" y="1886"/>
                    <a:pt x="2742" y="1875"/>
                  </a:cubicBezTo>
                  <a:cubicBezTo>
                    <a:pt x="2855" y="1828"/>
                    <a:pt x="3169" y="1689"/>
                    <a:pt x="3297" y="1586"/>
                  </a:cubicBezTo>
                  <a:lnTo>
                    <a:pt x="3319" y="1564"/>
                  </a:lnTo>
                  <a:lnTo>
                    <a:pt x="3330" y="1550"/>
                  </a:lnTo>
                  <a:cubicBezTo>
                    <a:pt x="3330" y="1550"/>
                    <a:pt x="3330" y="1539"/>
                    <a:pt x="3341" y="1539"/>
                  </a:cubicBezTo>
                  <a:lnTo>
                    <a:pt x="3341" y="1528"/>
                  </a:lnTo>
                  <a:lnTo>
                    <a:pt x="3341" y="1517"/>
                  </a:lnTo>
                  <a:lnTo>
                    <a:pt x="3355" y="1517"/>
                  </a:lnTo>
                  <a:cubicBezTo>
                    <a:pt x="3388" y="1828"/>
                    <a:pt x="3538" y="2119"/>
                    <a:pt x="3735" y="2372"/>
                  </a:cubicBezTo>
                  <a:cubicBezTo>
                    <a:pt x="3746" y="2383"/>
                    <a:pt x="3757" y="2397"/>
                    <a:pt x="3757" y="2408"/>
                  </a:cubicBezTo>
                  <a:cubicBezTo>
                    <a:pt x="3932" y="2616"/>
                    <a:pt x="4129" y="2799"/>
                    <a:pt x="4337" y="2963"/>
                  </a:cubicBezTo>
                  <a:cubicBezTo>
                    <a:pt x="4637" y="3204"/>
                    <a:pt x="4983" y="3423"/>
                    <a:pt x="5352" y="3481"/>
                  </a:cubicBezTo>
                  <a:cubicBezTo>
                    <a:pt x="5436" y="3492"/>
                    <a:pt x="5505" y="3506"/>
                    <a:pt x="5585" y="3506"/>
                  </a:cubicBezTo>
                  <a:cubicBezTo>
                    <a:pt x="5608" y="3506"/>
                    <a:pt x="5630" y="3506"/>
                    <a:pt x="5655" y="3492"/>
                  </a:cubicBezTo>
                  <a:lnTo>
                    <a:pt x="5713" y="3492"/>
                  </a:lnTo>
                  <a:cubicBezTo>
                    <a:pt x="5724" y="3481"/>
                    <a:pt x="5735" y="3481"/>
                    <a:pt x="5746" y="3481"/>
                  </a:cubicBezTo>
                  <a:cubicBezTo>
                    <a:pt x="5757" y="3481"/>
                    <a:pt x="5769" y="3481"/>
                    <a:pt x="5769" y="3470"/>
                  </a:cubicBezTo>
                  <a:lnTo>
                    <a:pt x="5805" y="3470"/>
                  </a:lnTo>
                  <a:cubicBezTo>
                    <a:pt x="5816" y="3459"/>
                    <a:pt x="5827" y="3459"/>
                    <a:pt x="5838" y="3459"/>
                  </a:cubicBezTo>
                  <a:cubicBezTo>
                    <a:pt x="5838" y="3459"/>
                    <a:pt x="5852" y="3448"/>
                    <a:pt x="5863" y="3448"/>
                  </a:cubicBezTo>
                  <a:cubicBezTo>
                    <a:pt x="5874" y="3437"/>
                    <a:pt x="5885" y="3437"/>
                    <a:pt x="5896" y="3437"/>
                  </a:cubicBezTo>
                  <a:cubicBezTo>
                    <a:pt x="5896" y="3423"/>
                    <a:pt x="5907" y="3423"/>
                    <a:pt x="5921" y="3412"/>
                  </a:cubicBezTo>
                  <a:cubicBezTo>
                    <a:pt x="5932" y="3412"/>
                    <a:pt x="5943" y="3412"/>
                    <a:pt x="5943" y="3401"/>
                  </a:cubicBezTo>
                  <a:cubicBezTo>
                    <a:pt x="5954" y="3401"/>
                    <a:pt x="5966" y="3390"/>
                    <a:pt x="5977" y="3379"/>
                  </a:cubicBezTo>
                  <a:cubicBezTo>
                    <a:pt x="5991" y="3379"/>
                    <a:pt x="5991" y="3379"/>
                    <a:pt x="6002" y="3368"/>
                  </a:cubicBezTo>
                  <a:cubicBezTo>
                    <a:pt x="6002" y="3368"/>
                    <a:pt x="6013" y="3354"/>
                    <a:pt x="6024" y="3343"/>
                  </a:cubicBezTo>
                  <a:lnTo>
                    <a:pt x="6035" y="3332"/>
                  </a:lnTo>
                  <a:cubicBezTo>
                    <a:pt x="6058" y="3330"/>
                    <a:pt x="6081" y="3329"/>
                    <a:pt x="6104" y="3329"/>
                  </a:cubicBezTo>
                  <a:cubicBezTo>
                    <a:pt x="6219" y="3329"/>
                    <a:pt x="6333" y="3352"/>
                    <a:pt x="6440" y="3401"/>
                  </a:cubicBezTo>
                  <a:cubicBezTo>
                    <a:pt x="6545" y="3459"/>
                    <a:pt x="6637" y="3540"/>
                    <a:pt x="6717" y="3631"/>
                  </a:cubicBezTo>
                  <a:cubicBezTo>
                    <a:pt x="6798" y="3262"/>
                    <a:pt x="6892" y="2893"/>
                    <a:pt x="6925" y="2521"/>
                  </a:cubicBezTo>
                  <a:cubicBezTo>
                    <a:pt x="6984" y="1897"/>
                    <a:pt x="6878" y="893"/>
                    <a:pt x="6163" y="674"/>
                  </a:cubicBezTo>
                  <a:cubicBezTo>
                    <a:pt x="6093" y="649"/>
                    <a:pt x="6024" y="638"/>
                    <a:pt x="5977" y="604"/>
                  </a:cubicBezTo>
                  <a:cubicBezTo>
                    <a:pt x="5932" y="568"/>
                    <a:pt x="5896" y="524"/>
                    <a:pt x="5874" y="488"/>
                  </a:cubicBezTo>
                  <a:cubicBezTo>
                    <a:pt x="5535" y="58"/>
                    <a:pt x="4944" y="0"/>
                    <a:pt x="4428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79"/>
            <p:cNvSpPr/>
            <p:nvPr/>
          </p:nvSpPr>
          <p:spPr>
            <a:xfrm>
              <a:off x="5435431" y="2363727"/>
              <a:ext cx="73395" cy="36419"/>
            </a:xfrm>
            <a:custGeom>
              <a:avLst/>
              <a:gdLst/>
              <a:ahLst/>
              <a:cxnLst/>
              <a:rect l="l" t="t" r="r" b="b"/>
              <a:pathLst>
                <a:path w="1052" h="522" extrusionOk="0">
                  <a:moveTo>
                    <a:pt x="1052" y="0"/>
                  </a:moveTo>
                  <a:lnTo>
                    <a:pt x="1052" y="0"/>
                  </a:lnTo>
                  <a:cubicBezTo>
                    <a:pt x="705" y="81"/>
                    <a:pt x="358" y="150"/>
                    <a:pt x="0" y="175"/>
                  </a:cubicBezTo>
                  <a:cubicBezTo>
                    <a:pt x="81" y="383"/>
                    <a:pt x="278" y="522"/>
                    <a:pt x="511" y="522"/>
                  </a:cubicBezTo>
                  <a:cubicBezTo>
                    <a:pt x="799" y="522"/>
                    <a:pt x="1030" y="289"/>
                    <a:pt x="1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79"/>
            <p:cNvSpPr/>
            <p:nvPr/>
          </p:nvSpPr>
          <p:spPr>
            <a:xfrm>
              <a:off x="5636361" y="2268355"/>
              <a:ext cx="40326" cy="105907"/>
            </a:xfrm>
            <a:custGeom>
              <a:avLst/>
              <a:gdLst/>
              <a:ahLst/>
              <a:cxnLst/>
              <a:rect l="l" t="t" r="r" b="b"/>
              <a:pathLst>
                <a:path w="578" h="1518" extrusionOk="0">
                  <a:moveTo>
                    <a:pt x="574" y="0"/>
                  </a:moveTo>
                  <a:cubicBezTo>
                    <a:pt x="555" y="0"/>
                    <a:pt x="470" y="38"/>
                    <a:pt x="347" y="119"/>
                  </a:cubicBezTo>
                  <a:cubicBezTo>
                    <a:pt x="278" y="166"/>
                    <a:pt x="208" y="224"/>
                    <a:pt x="139" y="316"/>
                  </a:cubicBezTo>
                  <a:cubicBezTo>
                    <a:pt x="81" y="407"/>
                    <a:pt x="45" y="524"/>
                    <a:pt x="22" y="651"/>
                  </a:cubicBezTo>
                  <a:cubicBezTo>
                    <a:pt x="0" y="893"/>
                    <a:pt x="11" y="1112"/>
                    <a:pt x="45" y="1276"/>
                  </a:cubicBezTo>
                  <a:cubicBezTo>
                    <a:pt x="81" y="1426"/>
                    <a:pt x="128" y="1517"/>
                    <a:pt x="139" y="1517"/>
                  </a:cubicBezTo>
                  <a:cubicBezTo>
                    <a:pt x="150" y="1506"/>
                    <a:pt x="114" y="1414"/>
                    <a:pt x="92" y="1265"/>
                  </a:cubicBezTo>
                  <a:cubicBezTo>
                    <a:pt x="81" y="1112"/>
                    <a:pt x="70" y="893"/>
                    <a:pt x="92" y="651"/>
                  </a:cubicBezTo>
                  <a:cubicBezTo>
                    <a:pt x="103" y="557"/>
                    <a:pt x="128" y="466"/>
                    <a:pt x="172" y="385"/>
                  </a:cubicBezTo>
                  <a:cubicBezTo>
                    <a:pt x="183" y="407"/>
                    <a:pt x="219" y="432"/>
                    <a:pt x="242" y="466"/>
                  </a:cubicBezTo>
                  <a:cubicBezTo>
                    <a:pt x="300" y="535"/>
                    <a:pt x="358" y="640"/>
                    <a:pt x="369" y="765"/>
                  </a:cubicBezTo>
                  <a:cubicBezTo>
                    <a:pt x="380" y="893"/>
                    <a:pt x="347" y="998"/>
                    <a:pt x="311" y="1079"/>
                  </a:cubicBezTo>
                  <a:cubicBezTo>
                    <a:pt x="278" y="1148"/>
                    <a:pt x="230" y="1195"/>
                    <a:pt x="242" y="1206"/>
                  </a:cubicBezTo>
                  <a:cubicBezTo>
                    <a:pt x="253" y="1206"/>
                    <a:pt x="300" y="1181"/>
                    <a:pt x="358" y="1101"/>
                  </a:cubicBezTo>
                  <a:cubicBezTo>
                    <a:pt x="405" y="1032"/>
                    <a:pt x="450" y="904"/>
                    <a:pt x="439" y="754"/>
                  </a:cubicBezTo>
                  <a:cubicBezTo>
                    <a:pt x="427" y="615"/>
                    <a:pt x="347" y="502"/>
                    <a:pt x="278" y="443"/>
                  </a:cubicBezTo>
                  <a:cubicBezTo>
                    <a:pt x="242" y="396"/>
                    <a:pt x="208" y="385"/>
                    <a:pt x="183" y="374"/>
                  </a:cubicBezTo>
                  <a:cubicBezTo>
                    <a:pt x="183" y="363"/>
                    <a:pt x="183" y="349"/>
                    <a:pt x="197" y="349"/>
                  </a:cubicBezTo>
                  <a:cubicBezTo>
                    <a:pt x="242" y="269"/>
                    <a:pt x="311" y="199"/>
                    <a:pt x="369" y="155"/>
                  </a:cubicBezTo>
                  <a:cubicBezTo>
                    <a:pt x="497" y="60"/>
                    <a:pt x="577" y="2"/>
                    <a:pt x="577" y="2"/>
                  </a:cubicBezTo>
                  <a:cubicBezTo>
                    <a:pt x="577" y="1"/>
                    <a:pt x="576" y="0"/>
                    <a:pt x="57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79"/>
            <p:cNvSpPr/>
            <p:nvPr/>
          </p:nvSpPr>
          <p:spPr>
            <a:xfrm>
              <a:off x="5311314" y="2306448"/>
              <a:ext cx="45209" cy="81628"/>
            </a:xfrm>
            <a:custGeom>
              <a:avLst/>
              <a:gdLst/>
              <a:ahLst/>
              <a:cxnLst/>
              <a:rect l="l" t="t" r="r" b="b"/>
              <a:pathLst>
                <a:path w="648" h="1170" extrusionOk="0">
                  <a:moveTo>
                    <a:pt x="12" y="0"/>
                  </a:moveTo>
                  <a:cubicBezTo>
                    <a:pt x="1" y="11"/>
                    <a:pt x="70" y="58"/>
                    <a:pt x="151" y="139"/>
                  </a:cubicBezTo>
                  <a:cubicBezTo>
                    <a:pt x="242" y="233"/>
                    <a:pt x="348" y="358"/>
                    <a:pt x="428" y="533"/>
                  </a:cubicBezTo>
                  <a:cubicBezTo>
                    <a:pt x="509" y="694"/>
                    <a:pt x="556" y="857"/>
                    <a:pt x="589" y="982"/>
                  </a:cubicBezTo>
                  <a:cubicBezTo>
                    <a:pt x="610" y="1091"/>
                    <a:pt x="633" y="1169"/>
                    <a:pt x="636" y="1169"/>
                  </a:cubicBezTo>
                  <a:cubicBezTo>
                    <a:pt x="636" y="1169"/>
                    <a:pt x="636" y="1169"/>
                    <a:pt x="636" y="1168"/>
                  </a:cubicBezTo>
                  <a:cubicBezTo>
                    <a:pt x="647" y="1168"/>
                    <a:pt x="647" y="1099"/>
                    <a:pt x="625" y="971"/>
                  </a:cubicBezTo>
                  <a:cubicBezTo>
                    <a:pt x="611" y="843"/>
                    <a:pt x="567" y="671"/>
                    <a:pt x="486" y="497"/>
                  </a:cubicBezTo>
                  <a:cubicBezTo>
                    <a:pt x="392" y="325"/>
                    <a:pt x="278" y="186"/>
                    <a:pt x="184" y="117"/>
                  </a:cubicBezTo>
                  <a:cubicBezTo>
                    <a:pt x="81" y="25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8" name="Google Shape;4128;p79"/>
          <p:cNvGrpSpPr/>
          <p:nvPr/>
        </p:nvGrpSpPr>
        <p:grpSpPr>
          <a:xfrm rot="487660">
            <a:off x="7505147" y="93308"/>
            <a:ext cx="635623" cy="634283"/>
            <a:chOff x="6602344" y="426824"/>
            <a:chExt cx="635530" cy="634190"/>
          </a:xfrm>
        </p:grpSpPr>
        <p:sp>
          <p:nvSpPr>
            <p:cNvPr id="4129" name="Google Shape;4129;p7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7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7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7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7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7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7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6" name="Google Shape;4136;p79"/>
          <p:cNvGrpSpPr/>
          <p:nvPr/>
        </p:nvGrpSpPr>
        <p:grpSpPr>
          <a:xfrm rot="-702465">
            <a:off x="4341050" y="4373719"/>
            <a:ext cx="633637" cy="634128"/>
            <a:chOff x="5782491" y="426824"/>
            <a:chExt cx="633699" cy="634190"/>
          </a:xfrm>
        </p:grpSpPr>
        <p:sp>
          <p:nvSpPr>
            <p:cNvPr id="4137" name="Google Shape;4137;p79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79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79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79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79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79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79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97;p48">
            <a:extLst>
              <a:ext uri="{FF2B5EF4-FFF2-40B4-BE49-F238E27FC236}">
                <a16:creationId xmlns:a16="http://schemas.microsoft.com/office/drawing/2014/main" id="{39313E7B-9710-A1B6-A37A-0D93A9A2A732}"/>
              </a:ext>
            </a:extLst>
          </p:cNvPr>
          <p:cNvGrpSpPr/>
          <p:nvPr/>
        </p:nvGrpSpPr>
        <p:grpSpPr>
          <a:xfrm>
            <a:off x="4222331" y="2572980"/>
            <a:ext cx="1011267" cy="1418123"/>
            <a:chOff x="5547188" y="1238825"/>
            <a:chExt cx="2395290" cy="3637201"/>
          </a:xfrm>
        </p:grpSpPr>
        <p:sp>
          <p:nvSpPr>
            <p:cNvPr id="3" name="Google Shape;1198;p48">
              <a:extLst>
                <a:ext uri="{FF2B5EF4-FFF2-40B4-BE49-F238E27FC236}">
                  <a16:creationId xmlns:a16="http://schemas.microsoft.com/office/drawing/2014/main" id="{F4DD0013-311B-850B-1961-D1A793220138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99;p48">
              <a:extLst>
                <a:ext uri="{FF2B5EF4-FFF2-40B4-BE49-F238E27FC236}">
                  <a16:creationId xmlns:a16="http://schemas.microsoft.com/office/drawing/2014/main" id="{25C5A085-2583-687A-8BA9-49B82F366791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0;p48">
              <a:extLst>
                <a:ext uri="{FF2B5EF4-FFF2-40B4-BE49-F238E27FC236}">
                  <a16:creationId xmlns:a16="http://schemas.microsoft.com/office/drawing/2014/main" id="{C921E9C3-5A7E-39F2-B5AB-C88B67F70BE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01;p48">
              <a:extLst>
                <a:ext uri="{FF2B5EF4-FFF2-40B4-BE49-F238E27FC236}">
                  <a16:creationId xmlns:a16="http://schemas.microsoft.com/office/drawing/2014/main" id="{DF07A7E6-E72C-A26B-17F7-D5F5697B1DBF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2;p48">
              <a:extLst>
                <a:ext uri="{FF2B5EF4-FFF2-40B4-BE49-F238E27FC236}">
                  <a16:creationId xmlns:a16="http://schemas.microsoft.com/office/drawing/2014/main" id="{C4AC9A15-64F1-6D03-AE6D-CF23023B0891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03;p48">
              <a:extLst>
                <a:ext uri="{FF2B5EF4-FFF2-40B4-BE49-F238E27FC236}">
                  <a16:creationId xmlns:a16="http://schemas.microsoft.com/office/drawing/2014/main" id="{67AA4A15-4402-642E-1622-2C4B4CE7FBF7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04;p48">
              <a:extLst>
                <a:ext uri="{FF2B5EF4-FFF2-40B4-BE49-F238E27FC236}">
                  <a16:creationId xmlns:a16="http://schemas.microsoft.com/office/drawing/2014/main" id="{69306FD6-4981-9912-A7D1-184CBE4AA49B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05;p48">
              <a:extLst>
                <a:ext uri="{FF2B5EF4-FFF2-40B4-BE49-F238E27FC236}">
                  <a16:creationId xmlns:a16="http://schemas.microsoft.com/office/drawing/2014/main" id="{ACC82E40-D8CA-2E81-D847-4A723223FA84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06;p48">
              <a:extLst>
                <a:ext uri="{FF2B5EF4-FFF2-40B4-BE49-F238E27FC236}">
                  <a16:creationId xmlns:a16="http://schemas.microsoft.com/office/drawing/2014/main" id="{A34816F1-A457-45A9-ECE3-BE87CF365CD6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07;p48">
              <a:extLst>
                <a:ext uri="{FF2B5EF4-FFF2-40B4-BE49-F238E27FC236}">
                  <a16:creationId xmlns:a16="http://schemas.microsoft.com/office/drawing/2014/main" id="{7F9BFADD-DB3C-11BC-72CE-370A79A85175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08;p48">
              <a:extLst>
                <a:ext uri="{FF2B5EF4-FFF2-40B4-BE49-F238E27FC236}">
                  <a16:creationId xmlns:a16="http://schemas.microsoft.com/office/drawing/2014/main" id="{CABE850E-DDF5-2FF4-5484-3C2E1467A4A1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09;p48">
              <a:extLst>
                <a:ext uri="{FF2B5EF4-FFF2-40B4-BE49-F238E27FC236}">
                  <a16:creationId xmlns:a16="http://schemas.microsoft.com/office/drawing/2014/main" id="{CDE68C12-52E1-E151-3CBC-903A7FC5BFB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0;p48">
              <a:extLst>
                <a:ext uri="{FF2B5EF4-FFF2-40B4-BE49-F238E27FC236}">
                  <a16:creationId xmlns:a16="http://schemas.microsoft.com/office/drawing/2014/main" id="{5D3F9185-3318-BF6E-3B1A-6AC91A114A87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1;p48">
              <a:extLst>
                <a:ext uri="{FF2B5EF4-FFF2-40B4-BE49-F238E27FC236}">
                  <a16:creationId xmlns:a16="http://schemas.microsoft.com/office/drawing/2014/main" id="{6DED260B-4156-0DFA-F819-83FCF82D7732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2;p48">
              <a:extLst>
                <a:ext uri="{FF2B5EF4-FFF2-40B4-BE49-F238E27FC236}">
                  <a16:creationId xmlns:a16="http://schemas.microsoft.com/office/drawing/2014/main" id="{C3D869AF-DEDD-0292-B207-614DA8908922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3;p48">
              <a:extLst>
                <a:ext uri="{FF2B5EF4-FFF2-40B4-BE49-F238E27FC236}">
                  <a16:creationId xmlns:a16="http://schemas.microsoft.com/office/drawing/2014/main" id="{FBF040D8-3B34-2103-C85A-B93BA897E14D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4;p48">
              <a:extLst>
                <a:ext uri="{FF2B5EF4-FFF2-40B4-BE49-F238E27FC236}">
                  <a16:creationId xmlns:a16="http://schemas.microsoft.com/office/drawing/2014/main" id="{9B9774E4-4E0D-6D2A-BF62-72AD40F4A957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5;p48">
              <a:extLst>
                <a:ext uri="{FF2B5EF4-FFF2-40B4-BE49-F238E27FC236}">
                  <a16:creationId xmlns:a16="http://schemas.microsoft.com/office/drawing/2014/main" id="{144E72EB-4855-4427-F273-86612FB33C1F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16;p48">
              <a:extLst>
                <a:ext uri="{FF2B5EF4-FFF2-40B4-BE49-F238E27FC236}">
                  <a16:creationId xmlns:a16="http://schemas.microsoft.com/office/drawing/2014/main" id="{79F6FAE7-6FF2-7D96-5190-67033D458F39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17;p48">
              <a:extLst>
                <a:ext uri="{FF2B5EF4-FFF2-40B4-BE49-F238E27FC236}">
                  <a16:creationId xmlns:a16="http://schemas.microsoft.com/office/drawing/2014/main" id="{359DE74F-79F7-C7BC-B440-B52FB66903FD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18;p48">
              <a:extLst>
                <a:ext uri="{FF2B5EF4-FFF2-40B4-BE49-F238E27FC236}">
                  <a16:creationId xmlns:a16="http://schemas.microsoft.com/office/drawing/2014/main" id="{7F730860-01AE-3C42-B455-27C9DD5E1E9A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19;p48">
              <a:extLst>
                <a:ext uri="{FF2B5EF4-FFF2-40B4-BE49-F238E27FC236}">
                  <a16:creationId xmlns:a16="http://schemas.microsoft.com/office/drawing/2014/main" id="{E0B7D8B0-0E38-45F9-18E7-C89C548E6419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0;p48">
              <a:extLst>
                <a:ext uri="{FF2B5EF4-FFF2-40B4-BE49-F238E27FC236}">
                  <a16:creationId xmlns:a16="http://schemas.microsoft.com/office/drawing/2014/main" id="{AC63CECF-1725-DEAD-9C42-8D9E789B47D8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1;p48">
              <a:extLst>
                <a:ext uri="{FF2B5EF4-FFF2-40B4-BE49-F238E27FC236}">
                  <a16:creationId xmlns:a16="http://schemas.microsoft.com/office/drawing/2014/main" id="{6EB7A1DC-5E92-68DD-1EB4-75159A3439B2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2;p48">
              <a:extLst>
                <a:ext uri="{FF2B5EF4-FFF2-40B4-BE49-F238E27FC236}">
                  <a16:creationId xmlns:a16="http://schemas.microsoft.com/office/drawing/2014/main" id="{87B32A38-DF0A-1082-040F-17BDE46A3E7B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3;p48">
              <a:extLst>
                <a:ext uri="{FF2B5EF4-FFF2-40B4-BE49-F238E27FC236}">
                  <a16:creationId xmlns:a16="http://schemas.microsoft.com/office/drawing/2014/main" id="{96E5692A-26AF-7E6B-E19C-4075C7304F6E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4;p48">
              <a:extLst>
                <a:ext uri="{FF2B5EF4-FFF2-40B4-BE49-F238E27FC236}">
                  <a16:creationId xmlns:a16="http://schemas.microsoft.com/office/drawing/2014/main" id="{DD809345-8C56-F7B1-1AC2-C6A081EAA270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5;p48">
              <a:extLst>
                <a:ext uri="{FF2B5EF4-FFF2-40B4-BE49-F238E27FC236}">
                  <a16:creationId xmlns:a16="http://schemas.microsoft.com/office/drawing/2014/main" id="{867ED1E5-D852-4E92-E135-219AE4CE4122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26;p48">
              <a:extLst>
                <a:ext uri="{FF2B5EF4-FFF2-40B4-BE49-F238E27FC236}">
                  <a16:creationId xmlns:a16="http://schemas.microsoft.com/office/drawing/2014/main" id="{EAFBC591-E192-549E-2615-0BF22F504CBB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27;p48">
              <a:extLst>
                <a:ext uri="{FF2B5EF4-FFF2-40B4-BE49-F238E27FC236}">
                  <a16:creationId xmlns:a16="http://schemas.microsoft.com/office/drawing/2014/main" id="{7F530CEC-9229-6350-2C00-639216806B37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28;p48">
              <a:extLst>
                <a:ext uri="{FF2B5EF4-FFF2-40B4-BE49-F238E27FC236}">
                  <a16:creationId xmlns:a16="http://schemas.microsoft.com/office/drawing/2014/main" id="{FB7D69A6-B46B-7B8B-3A8B-F5555A2F7A50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2365212" y="390054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Checking vocabulary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217925" y="3956559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2686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61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8368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8869E1-732C-BB1B-B3A4-2916C8D0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04" y="2016712"/>
            <a:ext cx="3429741" cy="277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5" name="Google Shape;119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an you see anything that is dangerous? </a:t>
            </a:r>
            <a:endParaRPr dirty="0"/>
          </a:p>
        </p:txBody>
      </p:sp>
      <p:sp>
        <p:nvSpPr>
          <p:cNvPr id="1196" name="Google Shape;1196;p48"/>
          <p:cNvSpPr txBox="1">
            <a:spLocks noGrp="1"/>
          </p:cNvSpPr>
          <p:nvPr>
            <p:ph type="subTitle" idx="4294967295"/>
          </p:nvPr>
        </p:nvSpPr>
        <p:spPr>
          <a:xfrm>
            <a:off x="703347" y="2306925"/>
            <a:ext cx="4548457" cy="2420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1. The students:</a:t>
            </a:r>
            <a:endParaRPr lang="en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They </a:t>
            </a:r>
            <a:r>
              <a:rPr lang="en-US" dirty="0"/>
              <a:t>do not cross the street at the zebra crossing.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They are not paying attention to other vehicles on the road.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2. Vehicles: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 cyclist goes too close to the car.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0949E-2101-0BA4-F7E6-463417E117C5}"/>
              </a:ext>
            </a:extLst>
          </p:cNvPr>
          <p:cNvSpPr txBox="1"/>
          <p:nvPr/>
        </p:nvSpPr>
        <p:spPr>
          <a:xfrm>
            <a:off x="546537" y="261357"/>
            <a:ext cx="7157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1. (p 78) Look at the picture and answer the question.</a:t>
            </a:r>
            <a:endParaRPr lang="en-VN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3447789" y="39141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 err="1"/>
              <a:t>ocabulary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0F1DC-2FE0-B5ED-00DB-C85E085E841D}"/>
              </a:ext>
            </a:extLst>
          </p:cNvPr>
          <p:cNvSpPr txBox="1"/>
          <p:nvPr/>
        </p:nvSpPr>
        <p:spPr>
          <a:xfrm>
            <a:off x="1196660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196660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0031F-67D1-2374-98DE-B5C6C119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02132" y="2334929"/>
            <a:ext cx="2975392" cy="1872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B851D5-2C41-6619-7D14-A7C513442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63775" y="2271226"/>
            <a:ext cx="2773255" cy="1928279"/>
          </a:xfrm>
          <a:prstGeom prst="rect">
            <a:avLst/>
          </a:prstGeom>
        </p:spPr>
      </p:pic>
      <p:pic>
        <p:nvPicPr>
          <p:cNvPr id="1026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id="{5D6B89D4-D4F3-025B-B114-309AA47D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60" y="2045024"/>
            <a:ext cx="5243450" cy="27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F15F34-1BF3-88C6-B18E-FC9A67DA15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590034" y="2619721"/>
            <a:ext cx="3374266" cy="2245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E34397-E55F-5322-64D7-9080BE8F5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92311" y="2866582"/>
            <a:ext cx="3046878" cy="20337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FBDB6D-637A-ECFF-3F61-EAF1C550B5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184029" y="2146009"/>
            <a:ext cx="2101362" cy="2711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443A52-BA9E-44CE-499C-ABE96F4EE1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117181" y="1110502"/>
            <a:ext cx="2903984" cy="21779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35C758F-2DAC-DE78-B431-31C8F2FA3E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701719" y="1090304"/>
            <a:ext cx="3540721" cy="236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B59D4-5C0C-4F01-9572-7C137F08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vocabulary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FBE36-2204-45E4-B306-101CB4980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44393" y="2930352"/>
            <a:ext cx="2975392" cy="1872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id="{7DFEFECD-83A9-4F30-9DD7-654778AC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7" y="2955850"/>
            <a:ext cx="3489122" cy="1853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018298-C60B-47C4-8D5F-0A69E8E64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97712" y="2885720"/>
            <a:ext cx="2912756" cy="1938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8C1E9-AA79-46C0-8747-6B5194CB3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708730" y="1084520"/>
            <a:ext cx="2626421" cy="1753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E7497-A4D9-454C-8B94-40C75E290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57282" y="1105785"/>
            <a:ext cx="2329027" cy="1746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0E9896-B1EB-4ADC-8328-8F701C196B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82773" y="954565"/>
            <a:ext cx="2755501" cy="1837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4463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28B6BD-F24C-AD70-49DB-5BF87C74B0CC}"/>
              </a:ext>
            </a:extLst>
          </p:cNvPr>
          <p:cNvSpPr txBox="1"/>
          <p:nvPr/>
        </p:nvSpPr>
        <p:spPr>
          <a:xfrm>
            <a:off x="3678621" y="674927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some rules about road safety.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BB97D-8F97-5173-48C4-108D451EA760}"/>
              </a:ext>
            </a:extLst>
          </p:cNvPr>
          <p:cNvSpPr txBox="1"/>
          <p:nvPr/>
        </p:nvSpPr>
        <p:spPr>
          <a:xfrm>
            <a:off x="3678622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9C5CA1-4043-A818-A093-93BAA5EB5AC9}"/>
              </a:ext>
            </a:extLst>
          </p:cNvPr>
          <p:cNvSpPr txBox="1"/>
          <p:nvPr/>
        </p:nvSpPr>
        <p:spPr>
          <a:xfrm>
            <a:off x="3678622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4C3C2-8EFD-DA2A-FE3E-D5A6CE3F7EFC}"/>
              </a:ext>
            </a:extLst>
          </p:cNvPr>
          <p:cNvSpPr txBox="1"/>
          <p:nvPr/>
        </p:nvSpPr>
        <p:spPr>
          <a:xfrm>
            <a:off x="3678621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5218D4-C185-23F6-464C-351882C4FC39}"/>
              </a:ext>
            </a:extLst>
          </p:cNvPr>
          <p:cNvSpPr txBox="1"/>
          <p:nvPr/>
        </p:nvSpPr>
        <p:spPr>
          <a:xfrm>
            <a:off x="483477" y="282486"/>
            <a:ext cx="7771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2. (p 78) Read the following text and choose the correct answer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en-VN" sz="1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D1CB16-C679-D455-46FF-10119D3F0D45}"/>
              </a:ext>
            </a:extLst>
          </p:cNvPr>
          <p:cNvSpPr txBox="1"/>
          <p:nvPr/>
        </p:nvSpPr>
        <p:spPr>
          <a:xfrm>
            <a:off x="394577" y="1840132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/>
                </a:solidFill>
                <a:ea typeface="+mn-ea"/>
                <a:cs typeface="+mn-cs"/>
              </a:rPr>
              <a:t>This text is about _________.</a:t>
            </a:r>
            <a:endParaRPr lang="en-VN" sz="1800" b="1" dirty="0">
              <a:solidFill>
                <a:schemeClr val="accent4"/>
              </a:solidFill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D502A6-6D2C-2610-8776-700E0EBC269B}"/>
              </a:ext>
            </a:extLst>
          </p:cNvPr>
          <p:cNvSpPr txBox="1"/>
          <p:nvPr/>
        </p:nvSpPr>
        <p:spPr>
          <a:xfrm>
            <a:off x="772511" y="2360454"/>
            <a:ext cx="290611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rules for pedestrians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lights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rules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5DBC3F-E504-6D5B-19F1-29080B06A55C}"/>
              </a:ext>
            </a:extLst>
          </p:cNvPr>
          <p:cNvSpPr txBox="1"/>
          <p:nvPr/>
        </p:nvSpPr>
        <p:spPr>
          <a:xfrm>
            <a:off x="3678621" y="673488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</a:t>
            </a:r>
            <a:r>
              <a:rPr lang="en-US" sz="1200" b="1" dirty="0">
                <a:solidFill>
                  <a:srgbClr val="FF0000"/>
                </a:solidFill>
                <a:latin typeface="DM Sans Medium"/>
                <a:sym typeface="DM Sans Medium"/>
              </a:rPr>
              <a:t>some rules about road safety</a:t>
            </a:r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2050" name="Picture 2" descr="862,545 Red Circle Stock Photos, Pictures &amp; Royalty-Free ...">
            <a:extLst>
              <a:ext uri="{FF2B5EF4-FFF2-40B4-BE49-F238E27FC236}">
                <a16:creationId xmlns:a16="http://schemas.microsoft.com/office/drawing/2014/main" id="{194C43F6-217A-6332-574C-45FE3A5A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4" y="3141585"/>
            <a:ext cx="696967" cy="6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64A6B-8036-A3A3-7964-6C184261CB72}"/>
              </a:ext>
            </a:extLst>
          </p:cNvPr>
          <p:cNvSpPr txBox="1"/>
          <p:nvPr/>
        </p:nvSpPr>
        <p:spPr>
          <a:xfrm>
            <a:off x="3678621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135FE-1DFD-1549-0578-8C6FD407AC66}"/>
              </a:ext>
            </a:extLst>
          </p:cNvPr>
          <p:cNvSpPr txBox="1"/>
          <p:nvPr/>
        </p:nvSpPr>
        <p:spPr>
          <a:xfrm>
            <a:off x="3678621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B73AE-9508-9057-398F-E1E279054388}"/>
              </a:ext>
            </a:extLst>
          </p:cNvPr>
          <p:cNvSpPr txBox="1"/>
          <p:nvPr/>
        </p:nvSpPr>
        <p:spPr>
          <a:xfrm>
            <a:off x="3678620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</p:spTree>
    <p:extLst>
      <p:ext uri="{BB962C8B-B14F-4D97-AF65-F5344CB8AC3E}">
        <p14:creationId xmlns:p14="http://schemas.microsoft.com/office/powerpoint/2010/main" val="33786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9"/>
          <p:cNvSpPr/>
          <p:nvPr/>
        </p:nvSpPr>
        <p:spPr>
          <a:xfrm>
            <a:off x="1420058" y="1259436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3" name="Google Shape;1883;p59"/>
          <p:cNvSpPr txBox="1"/>
          <p:nvPr/>
        </p:nvSpPr>
        <p:spPr>
          <a:xfrm>
            <a:off x="1420058" y="1321236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24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84" name="Google Shape;1884;p59"/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Where should pedestrians cross the street?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887" name="Google Shape;1887;p59"/>
          <p:cNvSpPr/>
          <p:nvPr/>
        </p:nvSpPr>
        <p:spPr>
          <a:xfrm>
            <a:off x="1420058" y="2016124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9" name="Google Shape;1889;p59"/>
          <p:cNvSpPr txBox="1"/>
          <p:nvPr/>
        </p:nvSpPr>
        <p:spPr>
          <a:xfrm>
            <a:off x="1420058" y="207792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</a:t>
            </a:r>
            <a:endParaRPr sz="2400" b="1" dirty="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3" name="Google Shape;1893;p59"/>
          <p:cNvSpPr/>
          <p:nvPr/>
        </p:nvSpPr>
        <p:spPr>
          <a:xfrm>
            <a:off x="1420058" y="2772812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95" name="Google Shape;1895;p59"/>
          <p:cNvSpPr txBox="1"/>
          <p:nvPr/>
        </p:nvSpPr>
        <p:spPr>
          <a:xfrm>
            <a:off x="1420058" y="2834612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2400" b="1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6" name="Google Shape;1896;p59"/>
          <p:cNvSpPr txBox="1"/>
          <p:nvPr/>
        </p:nvSpPr>
        <p:spPr>
          <a:xfrm>
            <a:off x="2419247" y="2060708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lane should you use when riding a bike?</a:t>
            </a:r>
          </a:p>
        </p:txBody>
      </p:sp>
      <p:sp>
        <p:nvSpPr>
          <p:cNvPr id="1899" name="Google Shape;1899;p59"/>
          <p:cNvSpPr/>
          <p:nvPr/>
        </p:nvSpPr>
        <p:spPr>
          <a:xfrm>
            <a:off x="1420058" y="3529500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901" name="Google Shape;1901;p59"/>
          <p:cNvSpPr txBox="1"/>
          <p:nvPr/>
        </p:nvSpPr>
        <p:spPr>
          <a:xfrm>
            <a:off x="1420058" y="3591300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04</a:t>
            </a:r>
            <a:endParaRPr sz="2400" b="1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159A-C267-9304-BF95-34BDEEF881D7}"/>
              </a:ext>
            </a:extLst>
          </p:cNvPr>
          <p:cNvSpPr txBox="1"/>
          <p:nvPr/>
        </p:nvSpPr>
        <p:spPr>
          <a:xfrm>
            <a:off x="551664" y="50933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5" name="Google Shape;1899;p59">
            <a:extLst>
              <a:ext uri="{FF2B5EF4-FFF2-40B4-BE49-F238E27FC236}">
                <a16:creationId xmlns:a16="http://schemas.microsoft.com/office/drawing/2014/main" id="{057D59C3-9877-5853-8DDE-C6A952F9D06D}"/>
              </a:ext>
            </a:extLst>
          </p:cNvPr>
          <p:cNvSpPr/>
          <p:nvPr/>
        </p:nvSpPr>
        <p:spPr>
          <a:xfrm>
            <a:off x="1420058" y="4286188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" name="Google Shape;1901;p59">
            <a:extLst>
              <a:ext uri="{FF2B5EF4-FFF2-40B4-BE49-F238E27FC236}">
                <a16:creationId xmlns:a16="http://schemas.microsoft.com/office/drawing/2014/main" id="{8FB7B96B-74DB-DC79-52D6-CEC104B09444}"/>
              </a:ext>
            </a:extLst>
          </p:cNvPr>
          <p:cNvSpPr txBox="1"/>
          <p:nvPr/>
        </p:nvSpPr>
        <p:spPr>
          <a:xfrm>
            <a:off x="1420058" y="4347988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24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CA9A4496-E5D7-0B54-4B45-A98CF1DCF0C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should you do before you turn while riding a bike?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96AEEC48-0E65-5941-DA58-6D56151E231E}"/>
              </a:ext>
            </a:extLst>
          </p:cNvPr>
          <p:cNvSpPr txBox="1"/>
          <p:nvPr/>
        </p:nvSpPr>
        <p:spPr>
          <a:xfrm>
            <a:off x="2419247" y="3591300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 you do when you get on or off a bus?</a:t>
            </a:r>
          </a:p>
        </p:txBody>
      </p:sp>
      <p:sp>
        <p:nvSpPr>
          <p:cNvPr id="9" name="Google Shape;1896;p59">
            <a:extLst>
              <a:ext uri="{FF2B5EF4-FFF2-40B4-BE49-F238E27FC236}">
                <a16:creationId xmlns:a16="http://schemas.microsoft.com/office/drawing/2014/main" id="{225D9496-E598-DA39-CA8E-BF63DB666830}"/>
              </a:ext>
            </a:extLst>
          </p:cNvPr>
          <p:cNvSpPr txBox="1"/>
          <p:nvPr/>
        </p:nvSpPr>
        <p:spPr>
          <a:xfrm>
            <a:off x="2419248" y="4372237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mustn't you do when you are in a moving vehicle?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EE37B-C8A8-3F01-8D1B-1E63FF789C7C}"/>
              </a:ext>
            </a:extLst>
          </p:cNvPr>
          <p:cNvSpPr txBox="1"/>
          <p:nvPr/>
        </p:nvSpPr>
        <p:spPr>
          <a:xfrm>
            <a:off x="551664" y="509330"/>
            <a:ext cx="5264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Underline the keywords.</a:t>
            </a:r>
            <a:endParaRPr lang="en-VN" sz="2000" b="1" dirty="0"/>
          </a:p>
        </p:txBody>
      </p:sp>
      <p:sp>
        <p:nvSpPr>
          <p:cNvPr id="3" name="Google Shape;1884;p59">
            <a:extLst>
              <a:ext uri="{FF2B5EF4-FFF2-40B4-BE49-F238E27FC236}">
                <a16:creationId xmlns:a16="http://schemas.microsoft.com/office/drawing/2014/main" id="{254F90AA-C412-9CA3-5678-A8715DF87020}"/>
              </a:ext>
            </a:extLst>
          </p:cNvPr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pedestrians cross the street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Google Shape;1896;p59">
            <a:extLst>
              <a:ext uri="{FF2B5EF4-FFF2-40B4-BE49-F238E27FC236}">
                <a16:creationId xmlns:a16="http://schemas.microsoft.com/office/drawing/2014/main" id="{751A86B2-BAA1-29B4-8EDA-397E33A75FAF}"/>
              </a:ext>
            </a:extLst>
          </p:cNvPr>
          <p:cNvSpPr txBox="1"/>
          <p:nvPr/>
        </p:nvSpPr>
        <p:spPr>
          <a:xfrm>
            <a:off x="2419247" y="2060792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1" name="Google Shape;1896;p59">
            <a:extLst>
              <a:ext uri="{FF2B5EF4-FFF2-40B4-BE49-F238E27FC236}">
                <a16:creationId xmlns:a16="http://schemas.microsoft.com/office/drawing/2014/main" id="{6AEAD6AD-F837-8E6C-1652-09287DA2136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2" name="Google Shape;1896;p59">
            <a:extLst>
              <a:ext uri="{FF2B5EF4-FFF2-40B4-BE49-F238E27FC236}">
                <a16:creationId xmlns:a16="http://schemas.microsoft.com/office/drawing/2014/main" id="{4DC62F0A-2CE1-5090-204C-43B4C81A2EFF}"/>
              </a:ext>
            </a:extLst>
          </p:cNvPr>
          <p:cNvSpPr txBox="1"/>
          <p:nvPr/>
        </p:nvSpPr>
        <p:spPr>
          <a:xfrm>
            <a:off x="2419247" y="3591299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must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get on or off a bus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3" name="Google Shape;1896;p59">
            <a:extLst>
              <a:ext uri="{FF2B5EF4-FFF2-40B4-BE49-F238E27FC236}">
                <a16:creationId xmlns:a16="http://schemas.microsoft.com/office/drawing/2014/main" id="{44859776-8CD9-1702-0AD5-B4736962B051}"/>
              </a:ext>
            </a:extLst>
          </p:cNvPr>
          <p:cNvSpPr txBox="1"/>
          <p:nvPr/>
        </p:nvSpPr>
        <p:spPr>
          <a:xfrm>
            <a:off x="2419248" y="4372236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you do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are in a moving vehicle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5F10-A858-486D-9EA8-F0A08FB1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“Pass the ball”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AED4F-FFF3-41FA-992B-307FB32BD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53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Teacher plays a song.</a:t>
            </a:r>
          </a:p>
          <a:p>
            <a:pPr marL="4953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Students pass the ball.</a:t>
            </a:r>
          </a:p>
          <a:p>
            <a:pPr marL="4953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When the music stops, the student who is holding the ball will answer the question.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67120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DFA66-9986-2F69-9F27-339438E0521F}"/>
              </a:ext>
            </a:extLst>
          </p:cNvPr>
          <p:cNvSpPr txBox="1"/>
          <p:nvPr/>
        </p:nvSpPr>
        <p:spPr>
          <a:xfrm>
            <a:off x="526264" y="52612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38" name="Google Shape;1881;p59">
            <a:extLst>
              <a:ext uri="{FF2B5EF4-FFF2-40B4-BE49-F238E27FC236}">
                <a16:creationId xmlns:a16="http://schemas.microsoft.com/office/drawing/2014/main" id="{B2AC38BB-1CB5-6921-BE49-4F0AA468B728}"/>
              </a:ext>
            </a:extLst>
          </p:cNvPr>
          <p:cNvSpPr/>
          <p:nvPr/>
        </p:nvSpPr>
        <p:spPr>
          <a:xfrm>
            <a:off x="675273" y="1947420"/>
            <a:ext cx="1112758" cy="62433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9" name="Google Shape;1883;p59">
            <a:extLst>
              <a:ext uri="{FF2B5EF4-FFF2-40B4-BE49-F238E27FC236}">
                <a16:creationId xmlns:a16="http://schemas.microsoft.com/office/drawing/2014/main" id="{5C202FE1-6B58-78DE-7B6A-2620A74C71E0}"/>
              </a:ext>
            </a:extLst>
          </p:cNvPr>
          <p:cNvSpPr txBox="1"/>
          <p:nvPr/>
        </p:nvSpPr>
        <p:spPr>
          <a:xfrm>
            <a:off x="823915" y="207763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32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0" name="Google Shape;1884;p59">
            <a:extLst>
              <a:ext uri="{FF2B5EF4-FFF2-40B4-BE49-F238E27FC236}">
                <a16:creationId xmlns:a16="http://schemas.microsoft.com/office/drawing/2014/main" id="{80A588C9-BBD4-DABE-CD60-5AF750BC51BF}"/>
              </a:ext>
            </a:extLst>
          </p:cNvPr>
          <p:cNvSpPr txBox="1"/>
          <p:nvPr/>
        </p:nvSpPr>
        <p:spPr>
          <a:xfrm>
            <a:off x="1661351" y="1878585"/>
            <a:ext cx="3698201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pedestrians </a:t>
            </a:r>
          </a:p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cross the street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3753EE-1810-5E15-A89F-5B569085E2A4}"/>
              </a:ext>
            </a:extLst>
          </p:cNvPr>
          <p:cNvSpPr txBox="1"/>
          <p:nvPr/>
        </p:nvSpPr>
        <p:spPr>
          <a:xfrm>
            <a:off x="1224451" y="2995171"/>
            <a:ext cx="4020649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At the zebra crossing. </a:t>
            </a:r>
            <a:endParaRPr lang="en-VN" sz="20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1377" name="Google Shape;1377;p50"/>
          <p:cNvPicPr preferRelativeResize="0"/>
          <p:nvPr/>
        </p:nvPicPr>
        <p:blipFill rotWithShape="1">
          <a:blip r:embed="rId5">
            <a:alphaModFix/>
          </a:blip>
          <a:srcRect l="14058" r="14065"/>
          <a:stretch/>
        </p:blipFill>
        <p:spPr>
          <a:xfrm>
            <a:off x="5671238" y="1591400"/>
            <a:ext cx="2736300" cy="2533800"/>
          </a:xfrm>
          <a:prstGeom prst="roundRect">
            <a:avLst>
              <a:gd name="adj" fmla="val 30598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78" name="Google Shape;1378;p50"/>
          <p:cNvGrpSpPr/>
          <p:nvPr/>
        </p:nvGrpSpPr>
        <p:grpSpPr>
          <a:xfrm rot="-639723">
            <a:off x="5425869" y="1430224"/>
            <a:ext cx="633802" cy="634288"/>
            <a:chOff x="5458659" y="2387179"/>
            <a:chExt cx="1017910" cy="1018691"/>
          </a:xfrm>
        </p:grpSpPr>
        <p:sp>
          <p:nvSpPr>
            <p:cNvPr id="1379" name="Google Shape;1379;p50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50"/>
          <p:cNvGrpSpPr/>
          <p:nvPr/>
        </p:nvGrpSpPr>
        <p:grpSpPr>
          <a:xfrm rot="497021">
            <a:off x="7773646" y="3788251"/>
            <a:ext cx="633747" cy="634232"/>
            <a:chOff x="2637047" y="2387179"/>
            <a:chExt cx="1017910" cy="1018691"/>
          </a:xfrm>
        </p:grpSpPr>
        <p:sp>
          <p:nvSpPr>
            <p:cNvPr id="1386" name="Google Shape;1386;p5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86433D3B-C5B9-4FCB-A1F5-8FF065B4C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6335" y="1136355"/>
            <a:ext cx="389860" cy="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Social Skills Subject for Pre-K: Explore Modes of Transportation by Slidesgo">
  <a:themeElements>
    <a:clrScheme name="Simple Light">
      <a:dk1>
        <a:srgbClr val="F3F3F3"/>
      </a:dk1>
      <a:lt1>
        <a:srgbClr val="FFEF00"/>
      </a:lt1>
      <a:dk2>
        <a:srgbClr val="FF6700"/>
      </a:dk2>
      <a:lt2>
        <a:srgbClr val="F5B2F1"/>
      </a:lt2>
      <a:accent1>
        <a:srgbClr val="4ACCF7"/>
      </a:accent1>
      <a:accent2>
        <a:srgbClr val="4A69F7"/>
      </a:accent2>
      <a:accent3>
        <a:srgbClr val="25D550"/>
      </a:accent3>
      <a:accent4>
        <a:srgbClr val="191919"/>
      </a:accent4>
      <a:accent5>
        <a:srgbClr val="FFFFFF"/>
      </a:accent5>
      <a:accent6>
        <a:srgbClr val="FFFFFF"/>
      </a:accent6>
      <a:hlink>
        <a:srgbClr val="25D5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1688</Words>
  <Application>Microsoft Office PowerPoint</Application>
  <PresentationFormat>On-screen Show (16:9)</PresentationFormat>
  <Paragraphs>218</Paragraphs>
  <Slides>29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OpenSansBold</vt:lpstr>
      <vt:lpstr>DM Sans Medium</vt:lpstr>
      <vt:lpstr>OpenSans</vt:lpstr>
      <vt:lpstr>Calibri</vt:lpstr>
      <vt:lpstr>Dela Gothic One</vt:lpstr>
      <vt:lpstr>Roboto Condensed Light</vt:lpstr>
      <vt:lpstr>DM Sans</vt:lpstr>
      <vt:lpstr>Bebas Neue</vt:lpstr>
      <vt:lpstr>Social Skills Subject for Pre-K: Explore Modes of Transportation by Slidesgo</vt:lpstr>
      <vt:lpstr>Unit 7. Traffic</vt:lpstr>
      <vt:lpstr>Reading</vt:lpstr>
      <vt:lpstr>Can you see anything that is dangerous? </vt:lpstr>
      <vt:lpstr>Vocabulary </vt:lpstr>
      <vt:lpstr>Checking vocabulary</vt:lpstr>
      <vt:lpstr>PowerPoint Presentation</vt:lpstr>
      <vt:lpstr>PowerPoint Presentation</vt:lpstr>
      <vt:lpstr>Game “Pass the ball”</vt:lpstr>
      <vt:lpstr>PowerPoint Presentation</vt:lpstr>
      <vt:lpstr>02. Which lane should you use when riding a bike?</vt:lpstr>
      <vt:lpstr>PowerPoint Presentation</vt:lpstr>
      <vt:lpstr>PowerPoint Presentation</vt:lpstr>
      <vt:lpstr>PowerPoint Presentation</vt:lpstr>
      <vt:lpstr>02</vt:lpstr>
      <vt:lpstr>When being a road user, we should not:</vt:lpstr>
      <vt:lpstr>Discuss: Who is being safe, who isn’t?</vt:lpstr>
      <vt:lpstr>In your group, complete the table</vt:lpstr>
      <vt:lpstr>RECAP</vt:lpstr>
      <vt:lpstr>PowerPoint Presentation</vt:lpstr>
      <vt:lpstr>Homework</vt:lpstr>
      <vt:lpstr>Thank you!</vt:lpstr>
      <vt:lpstr>Thank you!</vt:lpstr>
      <vt:lpstr>Exercise</vt:lpstr>
      <vt:lpstr>Match with the correct shadows</vt:lpstr>
      <vt:lpstr>Icon pack: Vehicles and transport</vt:lpstr>
      <vt:lpstr>Topic/main idea and details</vt:lpstr>
      <vt:lpstr>Guess the mode of transportation</vt:lpstr>
      <vt:lpstr>Alternative resources</vt:lpstr>
      <vt:lpstr>Checking vocabulary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Traffic</dc:title>
  <cp:lastModifiedBy>Le Ha Chi</cp:lastModifiedBy>
  <cp:revision>13</cp:revision>
  <dcterms:modified xsi:type="dcterms:W3CDTF">2023-01-12T01:50:03Z</dcterms:modified>
</cp:coreProperties>
</file>