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48" r:id="rId6"/>
    <p:sldId id="349" r:id="rId7"/>
    <p:sldId id="350" r:id="rId8"/>
    <p:sldId id="281" r:id="rId9"/>
    <p:sldId id="338" r:id="rId10"/>
    <p:sldId id="351" r:id="rId11"/>
    <p:sldId id="340" r:id="rId12"/>
    <p:sldId id="341" r:id="rId13"/>
    <p:sldId id="352" r:id="rId14"/>
    <p:sldId id="313" r:id="rId15"/>
    <p:sldId id="354" r:id="rId16"/>
    <p:sldId id="35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6" autoAdjust="0"/>
    <p:restoredTop sz="93076"/>
  </p:normalViewPr>
  <p:slideViewPr>
    <p:cSldViewPr snapToGrid="0" showGuides="1">
      <p:cViewPr varScale="1">
        <p:scale>
          <a:sx n="104" d="100"/>
          <a:sy n="104" d="100"/>
        </p:scale>
        <p:origin x="11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2681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072" y="1109032"/>
            <a:ext cx="49602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question A or B.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39681" y="11784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1E9F8E-F204-7F49-AD25-FE0903C525B7}"/>
              </a:ext>
            </a:extLst>
          </p:cNvPr>
          <p:cNvSpPr/>
          <p:nvPr/>
        </p:nvSpPr>
        <p:spPr>
          <a:xfrm>
            <a:off x="917651" y="1570697"/>
            <a:ext cx="9648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 A. </a:t>
            </a:r>
            <a:r>
              <a:rPr lang="en-US" sz="2400" dirty="0"/>
              <a:t>Did you go to the Lim Festival yesterday? 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b="1" dirty="0" smtClean="0"/>
              <a:t>B</a:t>
            </a:r>
            <a:r>
              <a:rPr lang="en-US" sz="2400" b="1" dirty="0"/>
              <a:t>. </a:t>
            </a:r>
            <a:r>
              <a:rPr lang="en-US" sz="2400" dirty="0"/>
              <a:t>Are you go to the Lim Festival yesterday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2</a:t>
            </a:r>
            <a:r>
              <a:rPr lang="en-US" sz="2400" b="1" dirty="0"/>
              <a:t>.  A. </a:t>
            </a:r>
            <a:r>
              <a:rPr lang="en-US" sz="2400" dirty="0"/>
              <a:t>Are they always celebrate the festival in May?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Do they always celebrate the festival in May?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b="1" dirty="0" smtClean="0"/>
              <a:t>3</a:t>
            </a:r>
            <a:r>
              <a:rPr lang="en-US" sz="2400" b="1" dirty="0"/>
              <a:t>.  A. </a:t>
            </a:r>
            <a:r>
              <a:rPr lang="en-US" sz="2400" dirty="0"/>
              <a:t>Will you wear a costume for Halloween? </a:t>
            </a:r>
          </a:p>
          <a:p>
            <a:r>
              <a:rPr lang="en-US" sz="2400" b="1" dirty="0"/>
              <a:t>      B. </a:t>
            </a:r>
            <a:r>
              <a:rPr lang="en-US" sz="2400" dirty="0"/>
              <a:t>Will do you wear a costume for Halloween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4</a:t>
            </a:r>
            <a:r>
              <a:rPr lang="en-US" sz="2400" b="1" dirty="0"/>
              <a:t>.  A. </a:t>
            </a:r>
            <a:r>
              <a:rPr lang="en-US" sz="2400" dirty="0"/>
              <a:t>Does he interested in joining the festival?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Is he interested in joining the festival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5</a:t>
            </a:r>
            <a:r>
              <a:rPr lang="en-US" sz="2400" b="1" dirty="0"/>
              <a:t>.  A. </a:t>
            </a:r>
            <a:r>
              <a:rPr lang="en-US" sz="2400" dirty="0"/>
              <a:t>Do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Did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66" y="10758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29A36B-2A67-614A-934A-0B131F55254B}"/>
              </a:ext>
            </a:extLst>
          </p:cNvPr>
          <p:cNvSpPr/>
          <p:nvPr/>
        </p:nvSpPr>
        <p:spPr>
          <a:xfrm>
            <a:off x="1283349" y="1599994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66FC0B-7DB9-8342-8386-F3162F0B3CCF}"/>
              </a:ext>
            </a:extLst>
          </p:cNvPr>
          <p:cNvSpPr/>
          <p:nvPr/>
        </p:nvSpPr>
        <p:spPr>
          <a:xfrm>
            <a:off x="1283349" y="3023143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3BBBCB-B5BE-B24F-9A11-F0AC25627AC5}"/>
              </a:ext>
            </a:extLst>
          </p:cNvPr>
          <p:cNvSpPr/>
          <p:nvPr/>
        </p:nvSpPr>
        <p:spPr>
          <a:xfrm>
            <a:off x="1283349" y="3668450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7D0AA8-8E3F-064C-AAD1-83D06903E61F}"/>
              </a:ext>
            </a:extLst>
          </p:cNvPr>
          <p:cNvSpPr/>
          <p:nvPr/>
        </p:nvSpPr>
        <p:spPr>
          <a:xfrm>
            <a:off x="1283349" y="5028782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048D2A-3D35-E44A-A77B-961465F51C56}"/>
              </a:ext>
            </a:extLst>
          </p:cNvPr>
          <p:cNvSpPr/>
          <p:nvPr/>
        </p:nvSpPr>
        <p:spPr>
          <a:xfrm>
            <a:off x="1283349" y="6047377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591" y="1325607"/>
            <a:ext cx="727745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Answer the following questions about yourself.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035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009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833CB-3A8D-3D48-ACB6-8B064CEF140F}"/>
              </a:ext>
            </a:extLst>
          </p:cNvPr>
          <p:cNvSpPr/>
          <p:nvPr/>
        </p:nvSpPr>
        <p:spPr>
          <a:xfrm>
            <a:off x="1451886" y="2312783"/>
            <a:ext cx="8656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800" dirty="0">
                <a:latin typeface="ChronicaPro"/>
              </a:rPr>
              <a:t>Are you interested in festivals?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800" dirty="0">
                <a:latin typeface="ChronicaPro"/>
              </a:rPr>
              <a:t>Do you eat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i="1" dirty="0">
                <a:latin typeface="ChronicaProBookIt"/>
              </a:rPr>
              <a:t> </a:t>
            </a:r>
            <a:r>
              <a:rPr lang="en-US" sz="2800" dirty="0">
                <a:latin typeface="ChronicaPro"/>
              </a:rPr>
              <a:t>at Tet?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800" dirty="0">
                <a:latin typeface="ChronicaPro"/>
              </a:rPr>
              <a:t>Can you cook any traditional food?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800" dirty="0">
                <a:latin typeface="ChronicaPro"/>
              </a:rPr>
              <a:t>Did you see a fireworks display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800" dirty="0">
                <a:latin typeface="ChronicaPro"/>
              </a:rPr>
              <a:t>Does your family gather together at Tet?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387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1371300"/>
            <a:ext cx="5629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 of a new festival that you would like to celebrate. Discuss the following points: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169" y="45935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169" y="334433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B01AEB-8287-9F49-A891-FE810D556956}"/>
              </a:ext>
            </a:extLst>
          </p:cNvPr>
          <p:cNvSpPr/>
          <p:nvPr/>
        </p:nvSpPr>
        <p:spPr>
          <a:xfrm>
            <a:off x="391169" y="5707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0AEC5-7008-1443-B0B2-7C3003EB5635}"/>
              </a:ext>
            </a:extLst>
          </p:cNvPr>
          <p:cNvSpPr txBox="1"/>
          <p:nvPr/>
        </p:nvSpPr>
        <p:spPr>
          <a:xfrm>
            <a:off x="430465" y="5601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3904" y="5708939"/>
            <a:ext cx="33732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0256" y="3247650"/>
            <a:ext cx="53375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Draw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pictures of the new festival or cut out pictures from magazines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3451" y="4593572"/>
            <a:ext cx="53375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festival to the class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753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POSTER EXHIBITION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6018" y="2836430"/>
            <a:ext cx="460816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8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9BCB6C7-B20C-4842-8CED-B55AFBFAC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7843"/>
              </p:ext>
            </p:extLst>
          </p:nvPr>
        </p:nvGraphicFramePr>
        <p:xfrm>
          <a:off x="2813329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212" y="2074469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</a:t>
            </a:r>
            <a:r>
              <a:rPr lang="en-GB" b="1" i="1" dirty="0" smtClean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143237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9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5884" y="2389223"/>
            <a:ext cx="65754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revise the vocabulary related to the topic and lead in the next part of the </a:t>
            </a:r>
            <a:r>
              <a:rPr lang="en-GB" sz="2400" dirty="0" smtClean="0"/>
              <a:t>lesson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B70701-3033-5346-9B1C-84D63511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" y="2692911"/>
            <a:ext cx="3972100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811" y="2633853"/>
            <a:ext cx="3219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 A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67" y="1269836"/>
            <a:ext cx="32027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BRAINSTORMING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044" y="2072156"/>
            <a:ext cx="597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List as </a:t>
            </a:r>
            <a:r>
              <a:rPr lang="en-GB" sz="2000" b="1"/>
              <a:t>many types of festivals as possible in 2 </a:t>
            </a:r>
            <a:r>
              <a:rPr lang="en-GB" sz="2000" b="1" smtClean="0"/>
              <a:t>minutes.</a:t>
            </a:r>
            <a:endParaRPr lang="en-GB" sz="20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3059289"/>
            <a:ext cx="0" cy="3522134"/>
          </a:xfrm>
          <a:prstGeom prst="line">
            <a:avLst/>
          </a:prstGeom>
          <a:ln w="57150">
            <a:solidFill>
              <a:srgbClr val="00A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864" y="184550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0655" y="2633852"/>
            <a:ext cx="3219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 B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5206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5950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words or phrases in brackets.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1F29E-4699-3446-B98F-1FF915AA8375}"/>
              </a:ext>
            </a:extLst>
          </p:cNvPr>
          <p:cNvSpPr/>
          <p:nvPr/>
        </p:nvSpPr>
        <p:spPr>
          <a:xfrm>
            <a:off x="804124" y="1962833"/>
            <a:ext cx="1104428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600" smtClean="0">
                <a:latin typeface="ChronicaPro"/>
              </a:rPr>
              <a:t>There </a:t>
            </a:r>
            <a:r>
              <a:rPr lang="en-US" sz="2600" dirty="0">
                <a:latin typeface="ChronicaPro"/>
              </a:rPr>
              <a:t>wasn’t a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light / fireworks</a:t>
            </a:r>
            <a:r>
              <a:rPr lang="en-US" sz="2600" dirty="0">
                <a:latin typeface="ChronicaPro"/>
              </a:rPr>
              <a:t>) display on New Year’s Eve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600" smtClean="0">
                <a:latin typeface="ChronicaPro"/>
              </a:rPr>
              <a:t>She </a:t>
            </a:r>
            <a:r>
              <a:rPr lang="en-US" sz="2600" dirty="0">
                <a:latin typeface="ChronicaPro"/>
              </a:rPr>
              <a:t>was the best actress at the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Cannes Film Festival / music festival</a:t>
            </a:r>
            <a:r>
              <a:rPr lang="en-US" sz="2600" dirty="0">
                <a:latin typeface="ChronicaPro"/>
              </a:rPr>
              <a:t>)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600" smtClean="0">
                <a:latin typeface="ChronicaPro"/>
              </a:rPr>
              <a:t>At </a:t>
            </a:r>
            <a:r>
              <a:rPr lang="en-US" sz="2600" dirty="0">
                <a:latin typeface="ChronicaPro"/>
              </a:rPr>
              <a:t>Easter, children enjoy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painting / buying</a:t>
            </a:r>
            <a:r>
              <a:rPr lang="en-US" sz="2600" dirty="0">
                <a:latin typeface="ChronicaPro"/>
              </a:rPr>
              <a:t>) Easter eggs.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600" smtClean="0">
                <a:latin typeface="ChronicaPro"/>
              </a:rPr>
              <a:t>People </a:t>
            </a:r>
            <a:r>
              <a:rPr lang="en-US" sz="2600" dirty="0">
                <a:latin typeface="ChronicaPro"/>
              </a:rPr>
              <a:t>prepare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moon cakes / candy apples</a:t>
            </a:r>
            <a:r>
              <a:rPr lang="en-US" sz="2600" dirty="0">
                <a:latin typeface="ChronicaPro"/>
              </a:rPr>
              <a:t>) for Halloween.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600" smtClean="0">
                <a:latin typeface="ChronicaPro"/>
              </a:rPr>
              <a:t>For </a:t>
            </a:r>
            <a:r>
              <a:rPr lang="en-US" sz="2600" dirty="0">
                <a:latin typeface="ChronicaPro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Thanksgiving / Tet</a:t>
            </a:r>
            <a:r>
              <a:rPr lang="en-US" sz="2600" dirty="0">
                <a:latin typeface="ChronicaPro"/>
              </a:rPr>
              <a:t>), people have a feast with turkey, cornbread, and sweet potatoes.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A119F4-312A-3349-8ED7-F6C2796D7319}"/>
              </a:ext>
            </a:extLst>
          </p:cNvPr>
          <p:cNvSpPr/>
          <p:nvPr/>
        </p:nvSpPr>
        <p:spPr>
          <a:xfrm>
            <a:off x="4496697" y="2139709"/>
            <a:ext cx="1366221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61387B-13BD-E248-8391-5C2F6A38A588}"/>
              </a:ext>
            </a:extLst>
          </p:cNvPr>
          <p:cNvSpPr/>
          <p:nvPr/>
        </p:nvSpPr>
        <p:spPr>
          <a:xfrm>
            <a:off x="6111276" y="2734230"/>
            <a:ext cx="311174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700A9AC-083A-4A42-B73F-DB8D3F378B25}"/>
              </a:ext>
            </a:extLst>
          </p:cNvPr>
          <p:cNvSpPr/>
          <p:nvPr/>
        </p:nvSpPr>
        <p:spPr>
          <a:xfrm>
            <a:off x="4977141" y="3950762"/>
            <a:ext cx="1243037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8F117C-6CB3-5F45-B3E2-89039F5CC3B6}"/>
              </a:ext>
            </a:extLst>
          </p:cNvPr>
          <p:cNvSpPr/>
          <p:nvPr/>
        </p:nvSpPr>
        <p:spPr>
          <a:xfrm>
            <a:off x="5745351" y="4522705"/>
            <a:ext cx="201011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D5D0E5-4FC2-D948-AA8E-E1D579A872B9}"/>
              </a:ext>
            </a:extLst>
          </p:cNvPr>
          <p:cNvSpPr/>
          <p:nvPr/>
        </p:nvSpPr>
        <p:spPr>
          <a:xfrm>
            <a:off x="1941689" y="5120839"/>
            <a:ext cx="2009422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733" y="1380495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each sentence by filling in the blank with a word or phrase in the box.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1E6A1-934A-B249-B211-2A6463009A45}"/>
              </a:ext>
            </a:extLst>
          </p:cNvPr>
          <p:cNvSpPr/>
          <p:nvPr/>
        </p:nvSpPr>
        <p:spPr>
          <a:xfrm>
            <a:off x="738369" y="2693430"/>
            <a:ext cx="111355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1.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best part of the Mid-Autumn Festival is the performance of ___________.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2. There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flower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Tulip Festival.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3. We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like to wear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traditional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 Tet.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4. One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symbols of Easter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Easter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__________.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Twins Day Festival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twins in the world.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259337" y="1961024"/>
            <a:ext cx="9628094" cy="5056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floats            Bunny            lion dances            costumes            gathering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B4D46-EE70-4541-B040-1FA70F789D8B}"/>
              </a:ext>
            </a:extLst>
          </p:cNvPr>
          <p:cNvSpPr txBox="1"/>
          <p:nvPr/>
        </p:nvSpPr>
        <p:spPr>
          <a:xfrm>
            <a:off x="9737664" y="2829132"/>
            <a:ext cx="1730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A22C6-22BE-624D-A853-7E35A2C6718F}"/>
              </a:ext>
            </a:extLst>
          </p:cNvPr>
          <p:cNvSpPr txBox="1"/>
          <p:nvPr/>
        </p:nvSpPr>
        <p:spPr>
          <a:xfrm>
            <a:off x="3710001" y="3419617"/>
            <a:ext cx="1002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F31E1-2246-FD4E-ADD4-DFF8CE5B7F99}"/>
              </a:ext>
            </a:extLst>
          </p:cNvPr>
          <p:cNvSpPr txBox="1"/>
          <p:nvPr/>
        </p:nvSpPr>
        <p:spPr>
          <a:xfrm>
            <a:off x="4989613" y="4016935"/>
            <a:ext cx="1560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8ED5FA-47B7-2149-B6EA-A784E37E8D9F}"/>
              </a:ext>
            </a:extLst>
          </p:cNvPr>
          <p:cNvSpPr txBox="1"/>
          <p:nvPr/>
        </p:nvSpPr>
        <p:spPr>
          <a:xfrm>
            <a:off x="7085040" y="4639038"/>
            <a:ext cx="1141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78E3AA-89AE-3846-841E-2B47F12F3B09}"/>
              </a:ext>
            </a:extLst>
          </p:cNvPr>
          <p:cNvSpPr txBox="1"/>
          <p:nvPr/>
        </p:nvSpPr>
        <p:spPr>
          <a:xfrm>
            <a:off x="6073384" y="5212811"/>
            <a:ext cx="1504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  <p:extLst>
      <p:ext uri="{BB962C8B-B14F-4D97-AF65-F5344CB8AC3E}">
        <p14:creationId xmlns:p14="http://schemas.microsoft.com/office/powerpoint/2010/main" val="8238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954</Words>
  <Application>Microsoft Office PowerPoint</Application>
  <PresentationFormat>Widescreen</PresentationFormat>
  <Paragraphs>163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</vt:lpstr>
      <vt:lpstr>ChronicaProBookIt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163</cp:revision>
  <dcterms:created xsi:type="dcterms:W3CDTF">2020-12-09T02:04:09Z</dcterms:created>
  <dcterms:modified xsi:type="dcterms:W3CDTF">2022-08-16T10:36:36Z</dcterms:modified>
</cp:coreProperties>
</file>