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6489" r:id="rId3"/>
    <p:sldId id="588" r:id="rId4"/>
    <p:sldId id="6501" r:id="rId5"/>
    <p:sldId id="359" r:id="rId6"/>
    <p:sldId id="415" r:id="rId7"/>
    <p:sldId id="594" r:id="rId8"/>
    <p:sldId id="549" r:id="rId9"/>
    <p:sldId id="495" r:id="rId10"/>
    <p:sldId id="6464" r:id="rId11"/>
    <p:sldId id="6469" r:id="rId12"/>
    <p:sldId id="496" r:id="rId13"/>
    <p:sldId id="605" r:id="rId14"/>
    <p:sldId id="612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CCFF99"/>
    <a:srgbClr val="99CCFF"/>
    <a:srgbClr val="66CCFF"/>
    <a:srgbClr val="00FFCC"/>
    <a:srgbClr val="FF3399"/>
    <a:srgbClr val="33CCFF"/>
    <a:srgbClr val="FFC000"/>
    <a:srgbClr val="FF0066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8" autoAdjust="0"/>
    <p:restoredTop sz="90883" autoAdjust="0"/>
  </p:normalViewPr>
  <p:slideViewPr>
    <p:cSldViewPr>
      <p:cViewPr varScale="1">
        <p:scale>
          <a:sx n="88" d="100"/>
          <a:sy n="88" d="100"/>
        </p:scale>
        <p:origin x="62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/>
      <dgm:spPr>
        <a:solidFill>
          <a:srgbClr val="FF99CC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niên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TP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hiệp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nữ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TP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0E963D84-A0B0-4D11-A408-ABC446FDAD24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d)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8C560-3D5A-4AD4-9777-4F285BD3CB53}" type="parTrans" cxnId="{80B54D5E-1517-4E41-B0B3-CC05DBFF8916}">
      <dgm:prSet/>
      <dgm:spPr/>
      <dgm:t>
        <a:bodyPr/>
        <a:lstStyle/>
        <a:p>
          <a:endParaRPr lang="en-US"/>
        </a:p>
      </dgm:t>
    </dgm:pt>
    <dgm:pt modelId="{08830680-7B2E-42AD-B2CA-4ACC59B49D60}" type="sibTrans" cxnId="{80B54D5E-1517-4E41-B0B3-CC05DBFF8916}">
      <dgm:prSet/>
      <dgm:spPr/>
      <dgm:t>
        <a:bodyPr/>
        <a:lstStyle/>
        <a:p>
          <a:endParaRPr lang="en-US"/>
        </a:p>
      </dgm:t>
    </dgm:pt>
    <dgm:pt modelId="{9154D7D0-63DC-4548-B3AB-B1C981118532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A1DF6-A26A-410D-9B96-7CA6DD67E9F3}" type="sibTrans" cxnId="{0506DF43-F140-40F4-9477-7FD5BEEA62E2}">
      <dgm:prSet/>
      <dgm:spPr/>
      <dgm:t>
        <a:bodyPr/>
        <a:lstStyle/>
        <a:p>
          <a:endParaRPr lang="en-US"/>
        </a:p>
      </dgm:t>
    </dgm:pt>
    <dgm:pt modelId="{DD7745B7-AE5A-468F-B585-82273CBEDEFC}" type="parTrans" cxnId="{0506DF43-F140-40F4-9477-7FD5BEEA62E2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12894" custLinFactNeighborX="0" custLinFactNeighborY="50555"/>
      <dgm:spPr>
        <a:solidFill>
          <a:srgbClr val="33CCCC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4"/>
      <dgm:spPr/>
    </dgm:pt>
    <dgm:pt modelId="{C88EE1D0-ACA8-494B-9E0D-370F8F0B4A6A}" type="pres">
      <dgm:prSet presAssocID="{A8749137-D8E9-4A24-9865-459217BD60C9}" presName="nodeTx" presStyleLbl="node1" presStyleIdx="0" presStyleCnt="4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4"/>
      <dgm:spPr/>
    </dgm:pt>
    <dgm:pt modelId="{519D8516-A352-4D60-8DB6-BB3C2D26E3D7}" type="pres">
      <dgm:prSet presAssocID="{A8749137-D8E9-4A24-9865-459217BD60C9}" presName="imagNode" presStyleLbl="fgImgPlace1" presStyleIdx="0" presStyleCnt="4" custScaleX="154227" custScaleY="1305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4"/>
      <dgm:spPr/>
    </dgm:pt>
    <dgm:pt modelId="{CE9A58C2-B421-40CA-A804-85F749CE5055}" type="pres">
      <dgm:prSet presAssocID="{710D2E76-4382-47DD-A935-1B1F0D799B9B}" presName="nodeTx" presStyleLbl="node1" presStyleIdx="1" presStyleCnt="4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4"/>
      <dgm:spPr/>
    </dgm:pt>
    <dgm:pt modelId="{D521A22A-B0CC-4DCC-B5CB-B849009E6C6F}" type="pres">
      <dgm:prSet presAssocID="{710D2E76-4382-47DD-A935-1B1F0D799B9B}" presName="imagNode" presStyleLbl="fgImgPlace1" presStyleIdx="1" presStyleCnt="4" custScaleX="139270" custScaleY="13303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0DB018E-29F1-44DD-95B4-DA07F00747F8}" type="pres">
      <dgm:prSet presAssocID="{8634F714-E90B-49FE-A849-1BC824C277F4}" presName="sibTrans" presStyleLbl="sibTrans2D1" presStyleIdx="0" presStyleCnt="0"/>
      <dgm:spPr/>
    </dgm:pt>
    <dgm:pt modelId="{C9B937EA-C438-40B4-BEDF-9121B6DEDB90}" type="pres">
      <dgm:prSet presAssocID="{9154D7D0-63DC-4548-B3AB-B1C981118532}" presName="compNode" presStyleCnt="0"/>
      <dgm:spPr/>
    </dgm:pt>
    <dgm:pt modelId="{DB6E340F-4006-42FA-B7B0-3BBAF150975C}" type="pres">
      <dgm:prSet presAssocID="{9154D7D0-63DC-4548-B3AB-B1C981118532}" presName="bkgdShape" presStyleLbl="node1" presStyleIdx="2" presStyleCnt="4"/>
      <dgm:spPr/>
    </dgm:pt>
    <dgm:pt modelId="{8ED7C6B4-2446-409E-B106-74008E9DBD21}" type="pres">
      <dgm:prSet presAssocID="{9154D7D0-63DC-4548-B3AB-B1C981118532}" presName="nodeTx" presStyleLbl="node1" presStyleIdx="2" presStyleCnt="4">
        <dgm:presLayoutVars>
          <dgm:bulletEnabled val="1"/>
        </dgm:presLayoutVars>
      </dgm:prSet>
      <dgm:spPr/>
    </dgm:pt>
    <dgm:pt modelId="{13D8A362-8547-4EED-9553-B2A3F085B030}" type="pres">
      <dgm:prSet presAssocID="{9154D7D0-63DC-4548-B3AB-B1C981118532}" presName="invisiNode" presStyleLbl="node1" presStyleIdx="2" presStyleCnt="4"/>
      <dgm:spPr/>
    </dgm:pt>
    <dgm:pt modelId="{8A14121D-1B43-4885-B7E9-9899AD2FE0D3}" type="pres">
      <dgm:prSet presAssocID="{9154D7D0-63DC-4548-B3AB-B1C981118532}" presName="imagNode" presStyleLbl="fgImgPlace1" presStyleIdx="2" presStyleCnt="4" custScaleX="144295" custScaleY="13080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BD914381-FCBD-4008-8C7B-D11F33DB8C28}" type="pres">
      <dgm:prSet presAssocID="{0E3A1DF6-A26A-410D-9B96-7CA6DD67E9F3}" presName="sibTrans" presStyleLbl="sibTrans2D1" presStyleIdx="0" presStyleCnt="0"/>
      <dgm:spPr/>
    </dgm:pt>
    <dgm:pt modelId="{7E271A67-1C01-4FFD-A612-267A5DFA7FFC}" type="pres">
      <dgm:prSet presAssocID="{0E963D84-A0B0-4D11-A408-ABC446FDAD24}" presName="compNode" presStyleCnt="0"/>
      <dgm:spPr/>
    </dgm:pt>
    <dgm:pt modelId="{FE6695C8-8E7B-46DB-88DF-29B1D58B7774}" type="pres">
      <dgm:prSet presAssocID="{0E963D84-A0B0-4D11-A408-ABC446FDAD24}" presName="bkgdShape" presStyleLbl="node1" presStyleIdx="3" presStyleCnt="4"/>
      <dgm:spPr/>
    </dgm:pt>
    <dgm:pt modelId="{A4EFB25D-B7F0-4883-AF62-0BA9615640FF}" type="pres">
      <dgm:prSet presAssocID="{0E963D84-A0B0-4D11-A408-ABC446FDAD24}" presName="nodeTx" presStyleLbl="node1" presStyleIdx="3" presStyleCnt="4">
        <dgm:presLayoutVars>
          <dgm:bulletEnabled val="1"/>
        </dgm:presLayoutVars>
      </dgm:prSet>
      <dgm:spPr/>
    </dgm:pt>
    <dgm:pt modelId="{87F5748F-D507-4819-8A5F-F0C32A2EB74A}" type="pres">
      <dgm:prSet presAssocID="{0E963D84-A0B0-4D11-A408-ABC446FDAD24}" presName="invisiNode" presStyleLbl="node1" presStyleIdx="3" presStyleCnt="4"/>
      <dgm:spPr/>
    </dgm:pt>
    <dgm:pt modelId="{F6C1B65C-2451-47E3-8CEA-BA18BC241061}" type="pres">
      <dgm:prSet presAssocID="{0E963D84-A0B0-4D11-A408-ABC446FDAD24}" presName="imagNode" presStyleLbl="fgImgPlace1" presStyleIdx="3" presStyleCnt="4" custScaleX="131023" custScaleY="13007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4FDA652D-39B8-4986-AAAD-DDB9B9802B15}" type="presOf" srcId="{8634F714-E90B-49FE-A849-1BC824C277F4}" destId="{20DB018E-29F1-44DD-95B4-DA07F00747F8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4208EA40-D790-4696-BD27-81B5B97201E1}" type="presOf" srcId="{9154D7D0-63DC-4548-B3AB-B1C981118532}" destId="{8ED7C6B4-2446-409E-B106-74008E9DBD21}" srcOrd="1" destOrd="0" presId="urn:microsoft.com/office/officeart/2005/8/layout/hList7"/>
    <dgm:cxn modelId="{80B54D5E-1517-4E41-B0B3-CC05DBFF8916}" srcId="{E708606C-9757-40F1-B601-761D13D00659}" destId="{0E963D84-A0B0-4D11-A408-ABC446FDAD24}" srcOrd="3" destOrd="0" parTransId="{D6E8C560-3D5A-4AD4-9777-4F285BD3CB53}" sibTransId="{08830680-7B2E-42AD-B2CA-4ACC59B49D60}"/>
    <dgm:cxn modelId="{0506DF43-F140-40F4-9477-7FD5BEEA62E2}" srcId="{E708606C-9757-40F1-B601-761D13D00659}" destId="{9154D7D0-63DC-4548-B3AB-B1C981118532}" srcOrd="2" destOrd="0" parTransId="{DD7745B7-AE5A-468F-B585-82273CBEDEFC}" sibTransId="{0E3A1DF6-A26A-410D-9B96-7CA6DD67E9F3}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1C30544D-AC11-47A5-90D2-7E7914F70A1E}" type="presOf" srcId="{9154D7D0-63DC-4548-B3AB-B1C981118532}" destId="{DB6E340F-4006-42FA-B7B0-3BBAF150975C}" srcOrd="0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10EDA682-14BA-4FF2-AA70-E7710B9857DB}" type="presOf" srcId="{0E3A1DF6-A26A-410D-9B96-7CA6DD67E9F3}" destId="{BD914381-FCBD-4008-8C7B-D11F33DB8C28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ED4082E1-096F-43BB-9E02-4E9B2C311E08}" type="presOf" srcId="{0E963D84-A0B0-4D11-A408-ABC446FDAD24}" destId="{A4EFB25D-B7F0-4883-AF62-0BA9615640FF}" srcOrd="1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2D5B80FC-5344-4439-A832-4FA86B567AA3}" type="presOf" srcId="{0E963D84-A0B0-4D11-A408-ABC446FDAD24}" destId="{FE6695C8-8E7B-46DB-88DF-29B1D58B7774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  <dgm:cxn modelId="{7A876751-04F8-4FAE-BC9C-29AC1F4F99F0}" type="presParOf" srcId="{B45AD5E4-D99D-414B-A2E4-179CA00AEBA2}" destId="{20DB018E-29F1-44DD-95B4-DA07F00747F8}" srcOrd="3" destOrd="0" presId="urn:microsoft.com/office/officeart/2005/8/layout/hList7"/>
    <dgm:cxn modelId="{DEC187C7-390A-416E-AD13-DA7445F04239}" type="presParOf" srcId="{B45AD5E4-D99D-414B-A2E4-179CA00AEBA2}" destId="{C9B937EA-C438-40B4-BEDF-9121B6DEDB90}" srcOrd="4" destOrd="0" presId="urn:microsoft.com/office/officeart/2005/8/layout/hList7"/>
    <dgm:cxn modelId="{8073001F-95DB-4541-A20A-31AEEDC8DAD1}" type="presParOf" srcId="{C9B937EA-C438-40B4-BEDF-9121B6DEDB90}" destId="{DB6E340F-4006-42FA-B7B0-3BBAF150975C}" srcOrd="0" destOrd="0" presId="urn:microsoft.com/office/officeart/2005/8/layout/hList7"/>
    <dgm:cxn modelId="{D926033F-840A-4D4A-A207-36B2D64F7691}" type="presParOf" srcId="{C9B937EA-C438-40B4-BEDF-9121B6DEDB90}" destId="{8ED7C6B4-2446-409E-B106-74008E9DBD21}" srcOrd="1" destOrd="0" presId="urn:microsoft.com/office/officeart/2005/8/layout/hList7"/>
    <dgm:cxn modelId="{46CE7D5B-AA57-4B0C-ABD7-2366C2CE9962}" type="presParOf" srcId="{C9B937EA-C438-40B4-BEDF-9121B6DEDB90}" destId="{13D8A362-8547-4EED-9553-B2A3F085B030}" srcOrd="2" destOrd="0" presId="urn:microsoft.com/office/officeart/2005/8/layout/hList7"/>
    <dgm:cxn modelId="{73AA4263-D2EF-4E22-8082-51BA3DD7C20F}" type="presParOf" srcId="{C9B937EA-C438-40B4-BEDF-9121B6DEDB90}" destId="{8A14121D-1B43-4885-B7E9-9899AD2FE0D3}" srcOrd="3" destOrd="0" presId="urn:microsoft.com/office/officeart/2005/8/layout/hList7"/>
    <dgm:cxn modelId="{7F84A0EE-A66C-4346-A9E5-E6EB9A4E3A8E}" type="presParOf" srcId="{B45AD5E4-D99D-414B-A2E4-179CA00AEBA2}" destId="{BD914381-FCBD-4008-8C7B-D11F33DB8C28}" srcOrd="5" destOrd="0" presId="urn:microsoft.com/office/officeart/2005/8/layout/hList7"/>
    <dgm:cxn modelId="{8F1731C2-6C92-4FBE-8B7C-B7CC49A27E64}" type="presParOf" srcId="{B45AD5E4-D99D-414B-A2E4-179CA00AEBA2}" destId="{7E271A67-1C01-4FFD-A612-267A5DFA7FFC}" srcOrd="6" destOrd="0" presId="urn:microsoft.com/office/officeart/2005/8/layout/hList7"/>
    <dgm:cxn modelId="{5C78FE0B-763B-4155-8449-A7F9CF0F5BC5}" type="presParOf" srcId="{7E271A67-1C01-4FFD-A612-267A5DFA7FFC}" destId="{FE6695C8-8E7B-46DB-88DF-29B1D58B7774}" srcOrd="0" destOrd="0" presId="urn:microsoft.com/office/officeart/2005/8/layout/hList7"/>
    <dgm:cxn modelId="{D3A9B120-EBD0-4765-9DC4-98566EEADF9C}" type="presParOf" srcId="{7E271A67-1C01-4FFD-A612-267A5DFA7FFC}" destId="{A4EFB25D-B7F0-4883-AF62-0BA9615640FF}" srcOrd="1" destOrd="0" presId="urn:microsoft.com/office/officeart/2005/8/layout/hList7"/>
    <dgm:cxn modelId="{FA8C8551-B00C-4191-8153-A13D283D299F}" type="presParOf" srcId="{7E271A67-1C01-4FFD-A612-267A5DFA7FFC}" destId="{87F5748F-D507-4819-8A5F-F0C32A2EB74A}" srcOrd="2" destOrd="0" presId="urn:microsoft.com/office/officeart/2005/8/layout/hList7"/>
    <dgm:cxn modelId="{46B19D88-E18C-4120-9063-B24CCD1F43E2}" type="presParOf" srcId="{7E271A67-1C01-4FFD-A612-267A5DFA7FFC}" destId="{F6C1B65C-2451-47E3-8CEA-BA18BC2410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2131" y="-68969"/>
          <a:ext cx="2234654" cy="3978575"/>
        </a:xfrm>
        <a:prstGeom prst="roundRect">
          <a:avLst>
            <a:gd name="adj" fmla="val 10000"/>
          </a:avLst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niên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TP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1" y="1522460"/>
        <a:ext cx="2234654" cy="1591430"/>
      </dsp:txXfrm>
    </dsp:sp>
    <dsp:sp modelId="{519D8516-A352-4D60-8DB6-BB3C2D26E3D7}">
      <dsp:nvSpPr>
        <dsp:cNvPr id="0" name=""/>
        <dsp:cNvSpPr/>
      </dsp:nvSpPr>
      <dsp:spPr>
        <a:xfrm>
          <a:off x="97808" y="-32548"/>
          <a:ext cx="2043300" cy="17294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2303825" y="-68969"/>
          <a:ext cx="2234654" cy="397857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hiệp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nữ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TP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3825" y="1522460"/>
        <a:ext cx="2234654" cy="1591430"/>
      </dsp:txXfrm>
    </dsp:sp>
    <dsp:sp modelId="{D521A22A-B0CC-4DCC-B5CB-B849009E6C6F}">
      <dsp:nvSpPr>
        <dsp:cNvPr id="0" name=""/>
        <dsp:cNvSpPr/>
      </dsp:nvSpPr>
      <dsp:spPr>
        <a:xfrm>
          <a:off x="2498582" y="-49083"/>
          <a:ext cx="1845140" cy="176252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E340F-4006-42FA-B7B0-3BBAF150975C}">
      <dsp:nvSpPr>
        <dsp:cNvPr id="0" name=""/>
        <dsp:cNvSpPr/>
      </dsp:nvSpPr>
      <dsp:spPr>
        <a:xfrm>
          <a:off x="4605519" y="-68969"/>
          <a:ext cx="2234654" cy="397857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5519" y="1522460"/>
        <a:ext cx="2234654" cy="1591430"/>
      </dsp:txXfrm>
    </dsp:sp>
    <dsp:sp modelId="{8A14121D-1B43-4885-B7E9-9899AD2FE0D3}">
      <dsp:nvSpPr>
        <dsp:cNvPr id="0" name=""/>
        <dsp:cNvSpPr/>
      </dsp:nvSpPr>
      <dsp:spPr>
        <a:xfrm>
          <a:off x="4766989" y="-34324"/>
          <a:ext cx="1911714" cy="173300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695C8-8E7B-46DB-88DF-29B1D58B7774}">
      <dsp:nvSpPr>
        <dsp:cNvPr id="0" name=""/>
        <dsp:cNvSpPr/>
      </dsp:nvSpPr>
      <dsp:spPr>
        <a:xfrm>
          <a:off x="6907213" y="-68969"/>
          <a:ext cx="2234654" cy="397857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d)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07213" y="1522460"/>
        <a:ext cx="2234654" cy="1591430"/>
      </dsp:txXfrm>
    </dsp:sp>
    <dsp:sp modelId="{F6C1B65C-2451-47E3-8CEA-BA18BC241061}">
      <dsp:nvSpPr>
        <dsp:cNvPr id="0" name=""/>
        <dsp:cNvSpPr/>
      </dsp:nvSpPr>
      <dsp:spPr>
        <a:xfrm>
          <a:off x="7156601" y="-29508"/>
          <a:ext cx="1735878" cy="172337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365760" y="2777022"/>
          <a:ext cx="8412480" cy="1270522"/>
        </a:xfrm>
        <a:prstGeom prst="leftRightArrow">
          <a:avLst/>
        </a:prstGeom>
        <a:solidFill>
          <a:srgbClr val="33CCC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B987B-C1F3-4DB2-A421-189C84F7D249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F5486-EEA8-4CF3-BAAD-0386DF5B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9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49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865298" y="-2051905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819000" y="1843400"/>
            <a:ext cx="3340500" cy="1063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819000" y="2979747"/>
            <a:ext cx="33405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722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1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B44CCEC7-3A54-47D1-BB25-17A0FDA63797}" type="datetimeFigureOut">
              <a:rPr lang="zh-CN" altLang="en-US" smtClean="0">
                <a:solidFill>
                  <a:prstClr val="black"/>
                </a:solidFill>
              </a:rPr>
              <a:pPr defTabSz="913924"/>
              <a:t>2024/5/21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924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924"/>
            <a:fld id="{65495661-81B6-46E9-A91E-889569155CC2}" type="slidenum">
              <a:rPr lang="zh-CN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2024/5/21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12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4" indent="0" algn="ctr">
              <a:buNone/>
              <a:defRPr sz="1500"/>
            </a:lvl2pPr>
            <a:lvl3pPr marL="685688" indent="0" algn="ctr">
              <a:buNone/>
              <a:defRPr sz="1350"/>
            </a:lvl3pPr>
            <a:lvl4pPr marL="1028532" indent="0" algn="ctr">
              <a:buNone/>
              <a:defRPr sz="1200"/>
            </a:lvl4pPr>
            <a:lvl5pPr marL="1371377" indent="0" algn="ctr">
              <a:buNone/>
              <a:defRPr sz="1200"/>
            </a:lvl5pPr>
            <a:lvl6pPr marL="1714220" indent="0" algn="ctr">
              <a:buNone/>
              <a:defRPr sz="1200"/>
            </a:lvl6pPr>
            <a:lvl7pPr marL="2057064" indent="0" algn="ctr">
              <a:buNone/>
              <a:defRPr sz="1200"/>
            </a:lvl7pPr>
            <a:lvl8pPr marL="2399908" indent="0" algn="ctr">
              <a:buNone/>
              <a:defRPr sz="1200"/>
            </a:lvl8pPr>
            <a:lvl9pPr marL="27427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24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2024/5/21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24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77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18497-058C-4025-94BB-0C88226DD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54DB0B-5B3C-4508-BD15-1805F6EEC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842D01-905B-4F7E-88CA-E7C20F350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24"/>
            <a:fld id="{74B01FD1-0549-4118-8155-C0BA58BA9135}" type="slidenum">
              <a:rPr lang="en-US" altLang="en-US" smtClean="0">
                <a:solidFill>
                  <a:prstClr val="black"/>
                </a:solidFill>
              </a:rPr>
              <a:pPr defTabSz="913924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F777-C915-4967-BECB-91C397A890E8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4"/>
            <a:ext cx="9138587" cy="51389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262073" y="124076"/>
            <a:ext cx="241176" cy="14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262073" y="330554"/>
            <a:ext cx="241176" cy="14148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262073" y="537031"/>
            <a:ext cx="241176" cy="14148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262073" y="765631"/>
            <a:ext cx="241176" cy="14148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262073" y="972108"/>
            <a:ext cx="241176" cy="14148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24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92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9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200+ 4K Ultra HD Earth/Nature Wallpapers | Background Images">
            <a:extLst>
              <a:ext uri="{FF2B5EF4-FFF2-40B4-BE49-F238E27FC236}">
                <a16:creationId xmlns:a16="http://schemas.microsoft.com/office/drawing/2014/main" id="{908B84D0-1D97-4249-8F03-E145B4A4A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b="925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C9C86-6CAA-77A4-AFB7-4166F589791A}"/>
              </a:ext>
            </a:extLst>
          </p:cNvPr>
          <p:cNvGrpSpPr/>
          <p:nvPr/>
        </p:nvGrpSpPr>
        <p:grpSpPr>
          <a:xfrm>
            <a:off x="-9218" y="1160145"/>
            <a:ext cx="9144000" cy="2823210"/>
            <a:chOff x="0" y="0"/>
            <a:chExt cx="12192000" cy="37642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725F13-B0E0-348E-295E-A3930BD85064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A9F073-C173-B823-F5D3-828599A0A042}"/>
                </a:ext>
              </a:extLst>
            </p:cNvPr>
            <p:cNvSpPr txBox="1"/>
            <p:nvPr/>
          </p:nvSpPr>
          <p:spPr>
            <a:xfrm>
              <a:off x="1863279" y="1572615"/>
              <a:ext cx="8465480" cy="1698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450" b="1" dirty="0">
                  <a:solidFill>
                    <a:schemeClr val="tx2">
                      <a:lumMod val="50000"/>
                    </a:schemeClr>
                  </a:solidFill>
                </a:rPr>
                <a:t>PHONG TRÀO ĐỀN ƠN ĐÁP NGHĨA</a:t>
              </a:r>
            </a:p>
            <a:p>
              <a:pPr algn="ctr">
                <a:lnSpc>
                  <a:spcPct val="120000"/>
                </a:lnSpc>
              </a:pPr>
              <a:r>
                <a:rPr lang="en-US" sz="3450" b="1" dirty="0">
                  <a:solidFill>
                    <a:schemeClr val="tx2">
                      <a:lumMod val="50000"/>
                    </a:schemeClr>
                  </a:solidFill>
                </a:rPr>
                <a:t>CỦA THÀNH PHỐ HÀ NỘI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75B4C9-8045-F9FF-9645-CB05B837D8CE}"/>
                </a:ext>
              </a:extLst>
            </p:cNvPr>
            <p:cNvSpPr txBox="1"/>
            <p:nvPr/>
          </p:nvSpPr>
          <p:spPr>
            <a:xfrm>
              <a:off x="4596661" y="402483"/>
              <a:ext cx="2998685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500" b="1" dirty="0">
                  <a:solidFill>
                    <a:schemeClr val="accent6">
                      <a:lumMod val="50000"/>
                    </a:schemeClr>
                  </a:solidFill>
                </a:rPr>
                <a:t>CHỦ ĐỀ 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271E98-8165-8D36-F1FA-9BC4C5ACB8D7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944D8B-E9D9-3181-18CD-4B9341DEA710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317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77422" y="912020"/>
            <a:ext cx="3205064" cy="4197471"/>
            <a:chOff x="12700" y="12700"/>
            <a:chExt cx="1546122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91800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006151" y="912020"/>
            <a:ext cx="3086933" cy="4231481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237970" y="1184356"/>
            <a:ext cx="2605517" cy="3959143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</p:spPr>
      </p:sp>
      <p:grpSp>
        <p:nvGrpSpPr>
          <p:cNvPr id="16" name="Group 16"/>
          <p:cNvGrpSpPr/>
          <p:nvPr/>
        </p:nvGrpSpPr>
        <p:grpSpPr>
          <a:xfrm>
            <a:off x="577064" y="1184356"/>
            <a:ext cx="2309152" cy="411638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131905" y="1037683"/>
            <a:ext cx="2309152" cy="411638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392721" y="1347410"/>
            <a:ext cx="2309152" cy="411638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4785" y="1279236"/>
            <a:ext cx="168244" cy="19064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44262" y="1148180"/>
            <a:ext cx="168244" cy="19064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18427" y="1457906"/>
            <a:ext cx="168244" cy="19064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88729" y="1779662"/>
            <a:ext cx="2697488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niên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kêu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gọi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phát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̂,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công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viên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người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Cơ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cùng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̂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cực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hưởng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ứng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đóng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góp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công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trào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xây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“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Đền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ơn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nghĩa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42844" y="1746644"/>
            <a:ext cx="2395766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thăm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hỏi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tặng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quà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chính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sách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thương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liệt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̃, Bà mẹ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Việt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Nam Anh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hùng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người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có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công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với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trên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bàn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́.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166350" y="1498769"/>
            <a:ext cx="2639356" cy="3301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Tuổi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Thủ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̂ có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hoạt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vê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chỉ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đất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nước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thăm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hỏi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tặng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quà,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tặng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tiết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kiệm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xây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mới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nhân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ái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nghĩa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khám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bệnh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phát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thuốc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miễn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phí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thương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bệnh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nhân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liệt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̃, …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0915" y="243999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TP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1006" flipH="1">
            <a:off x="76073" y="760191"/>
            <a:ext cx="906551" cy="911523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9273">
            <a:off x="8362374" y="787725"/>
            <a:ext cx="1236312" cy="8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19673" y="483518"/>
            <a:ext cx="6547141" cy="3792168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10">
                <a:buClr>
                  <a:srgbClr val="000000"/>
                </a:buClr>
              </a:pPr>
              <a:r>
                <a:rPr lang="en-US" sz="66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endParaRPr sz="6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TP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1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0" y="-23097"/>
            <a:ext cx="9144000" cy="1658743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Một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hoạt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đền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ơn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nghĩa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Hội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Liên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hiệp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</a:p>
          <a:p>
            <a:pPr algn="ctr" defTabSz="457189">
              <a:lnSpc>
                <a:spcPct val="15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 Hà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Nội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3" y="1491630"/>
            <a:ext cx="8437913" cy="35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03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7504" y="1057766"/>
            <a:ext cx="3010208" cy="3975870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142058" y="1360015"/>
            <a:ext cx="5908002" cy="3673621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85230" y="1184355"/>
            <a:ext cx="2600986" cy="451291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530330" y="1655923"/>
            <a:ext cx="4983330" cy="411638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4785" y="1279236"/>
            <a:ext cx="168244" cy="19064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54463" y="1802536"/>
            <a:ext cx="168244" cy="19064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85232" y="1600186"/>
            <a:ext cx="2647936" cy="3272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Liên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hiệp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́ Hà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vận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hoạt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ý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nghĩa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hiệu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quả̛: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tặng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quà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liệt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tiền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đầu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thương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liệt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̃; …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286921" y="2161164"/>
            <a:ext cx="5424650" cy="2450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tạo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điều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kiện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̂,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viên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thuộc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đối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tượng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thương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bệnh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chính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sách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cực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hoạt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thực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hiện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tốt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hoạt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cấp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kiến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chức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cuộc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sống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nguồn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vốn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dạy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nghê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̀,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tạo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việc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làm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lồng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ghép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với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chương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trình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án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Hội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17" y="184674"/>
            <a:ext cx="91440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TP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4917A309-4722-2BBC-1680-7BAF52401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67223" y="742220"/>
            <a:ext cx="1363379" cy="1442036"/>
          </a:xfrm>
          <a:prstGeom prst="rect">
            <a:avLst/>
          </a:prstGeom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88AE1E30-E922-91E8-CAC9-FE19E8EDA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77424" y="685524"/>
            <a:ext cx="1108617" cy="13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10886" y="0"/>
            <a:ext cx="9133114" cy="5143500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4646132" y="4374671"/>
            <a:ext cx="4320480" cy="69649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470C0-F610-488C-B212-E265F8D249A8}"/>
              </a:ext>
            </a:extLst>
          </p:cNvPr>
          <p:cNvSpPr txBox="1"/>
          <p:nvPr/>
        </p:nvSpPr>
        <p:spPr>
          <a:xfrm>
            <a:off x="4430108" y="4487698"/>
            <a:ext cx="4752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HĐ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đền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ơn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nghĩa</a:t>
            </a:r>
            <a:endParaRPr lang="en-US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#9Slide03 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148264" y="4379534"/>
            <a:ext cx="8818348" cy="69649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/>
              <a:t>Những</a:t>
            </a:r>
            <a:r>
              <a:rPr lang="en-US" sz="3200" dirty="0"/>
              <a:t> </a:t>
            </a:r>
            <a:r>
              <a:rPr lang="en-US" sz="3200" dirty="0" err="1"/>
              <a:t>bức</a:t>
            </a:r>
            <a:r>
              <a:rPr lang="en-US" sz="3200" dirty="0"/>
              <a:t> </a:t>
            </a:r>
            <a:r>
              <a:rPr lang="en-US" sz="3200" dirty="0" err="1"/>
              <a:t>ảnh</a:t>
            </a:r>
            <a:r>
              <a:rPr lang="en-US" sz="3200" dirty="0"/>
              <a:t> </a:t>
            </a:r>
            <a:r>
              <a:rPr lang="en-US" sz="3200" dirty="0" err="1"/>
              <a:t>trên</a:t>
            </a:r>
            <a:r>
              <a:rPr lang="en-US" sz="3200" dirty="0"/>
              <a:t> </a:t>
            </a:r>
            <a:r>
              <a:rPr lang="en-US" sz="3200" dirty="0" err="1"/>
              <a:t>nói</a:t>
            </a:r>
            <a:r>
              <a:rPr lang="en-US" sz="3200" dirty="0"/>
              <a:t> </a:t>
            </a:r>
            <a:r>
              <a:rPr lang="en-US" sz="3200" dirty="0" err="1"/>
              <a:t>đến</a:t>
            </a:r>
            <a:r>
              <a:rPr lang="en-US" sz="3200" dirty="0"/>
              <a:t> </a:t>
            </a:r>
            <a:r>
              <a:rPr lang="en-US" sz="3200" dirty="0" err="1"/>
              <a:t>hoạt</a:t>
            </a:r>
            <a:r>
              <a:rPr lang="en-US" sz="3200" dirty="0"/>
              <a:t> </a:t>
            </a:r>
            <a:r>
              <a:rPr lang="en-US" sz="3200" dirty="0" err="1"/>
              <a:t>động</a:t>
            </a:r>
            <a:r>
              <a:rPr lang="en-US" sz="3200" dirty="0"/>
              <a:t> </a:t>
            </a:r>
            <a:r>
              <a:rPr lang="en-US" sz="3200" dirty="0" err="1"/>
              <a:t>gi</a:t>
            </a:r>
            <a:r>
              <a:rPr lang="en-US" sz="3200" dirty="0"/>
              <a:t>̀?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16" y="-13247"/>
            <a:ext cx="6550784" cy="437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639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0501" y="0"/>
            <a:ext cx="5098495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96008" y="0"/>
            <a:ext cx="5098495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1654971" y="-662384"/>
            <a:ext cx="11834737" cy="64682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7685818" y="-927410"/>
            <a:ext cx="1887665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286929" y="3986646"/>
            <a:ext cx="1887665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478665" y="-1409940"/>
            <a:ext cx="2049637" cy="31322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3537" y="579715"/>
            <a:ext cx="8208912" cy="38094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Đền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ơn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nghĩa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một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trào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với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việc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làm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cụ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̉,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hiện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biết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ơn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có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trách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nhiệm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̂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đối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với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người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cống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hiến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nghiệp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phóng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dân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tộc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xây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bảo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̂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quốc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Đây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hoạt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động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góp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giáo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̂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truyền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thống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Uống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nước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nguồn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khơi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dậy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niềm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hào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dân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tộc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6676649-7B4F-2644-2884-F214F127A8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43066" y="3823917"/>
            <a:ext cx="1705363" cy="13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1707654"/>
            <a:ext cx="9144000" cy="1512168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1. BẢO TỒN VÀ PHÁT TRIỂN VĂN HÓA 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79805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42"/>
          <p:cNvGrpSpPr>
            <a:grpSpLocks/>
          </p:cNvGrpSpPr>
          <p:nvPr/>
        </p:nvGrpSpPr>
        <p:grpSpPr bwMode="auto">
          <a:xfrm>
            <a:off x="66493" y="1872274"/>
            <a:ext cx="1915255" cy="2150414"/>
            <a:chOff x="0" y="0"/>
            <a:chExt cx="1897838" cy="2107541"/>
          </a:xfrm>
        </p:grpSpPr>
        <p:sp>
          <p:nvSpPr>
            <p:cNvPr id="70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1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87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74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55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 dung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8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463" y="1147652"/>
            <a:ext cx="506016" cy="36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3723" y="1159586"/>
            <a:ext cx="246118" cy="36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0" name="组合 85"/>
          <p:cNvGrpSpPr>
            <a:grpSpLocks/>
          </p:cNvGrpSpPr>
          <p:nvPr/>
        </p:nvGrpSpPr>
        <p:grpSpPr bwMode="auto">
          <a:xfrm>
            <a:off x="2489105" y="1872274"/>
            <a:ext cx="5930764" cy="798948"/>
            <a:chOff x="-23359" y="16419"/>
            <a:chExt cx="5494964" cy="671792"/>
          </a:xfrm>
        </p:grpSpPr>
        <p:grpSp>
          <p:nvGrpSpPr>
            <p:cNvPr id="111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113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2" name="文本框 81"/>
            <p:cNvSpPr txBox="1">
              <a:spLocks noChangeArrowheads="1"/>
            </p:cNvSpPr>
            <p:nvPr/>
          </p:nvSpPr>
          <p:spPr bwMode="auto">
            <a:xfrm>
              <a:off x="188157" y="67109"/>
              <a:ext cx="4407735" cy="621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đền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ơn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đáp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phố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Hà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endParaRPr lang="zh-CN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组合 86"/>
          <p:cNvGrpSpPr>
            <a:grpSpLocks/>
          </p:cNvGrpSpPr>
          <p:nvPr/>
        </p:nvGrpSpPr>
        <p:grpSpPr bwMode="auto">
          <a:xfrm>
            <a:off x="2507692" y="3306325"/>
            <a:ext cx="5925950" cy="797066"/>
            <a:chOff x="0" y="0"/>
            <a:chExt cx="5467144" cy="668621"/>
          </a:xfrm>
        </p:grpSpPr>
        <p:grpSp>
          <p:nvGrpSpPr>
            <p:cNvPr id="117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119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8" name="文本框 82"/>
            <p:cNvSpPr txBox="1">
              <a:spLocks noChangeArrowheads="1"/>
            </p:cNvSpPr>
            <p:nvPr/>
          </p:nvSpPr>
          <p:spPr bwMode="auto">
            <a:xfrm>
              <a:off x="179577" y="46510"/>
              <a:ext cx="4354343" cy="619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2. Ý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hoạt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đền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ơn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đáp</a:t>
              </a:r>
              <a:r>
                <a:rPr lang="en-US" altLang="zh-CN" sz="2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nghĩa</a:t>
              </a:r>
              <a:endParaRPr lang="zh-CN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1844"/>
            <a:ext cx="9144000" cy="818744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38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6. PHONG TRÀO ĐỀN ƠN ĐÁP NGHĨA </a:t>
            </a:r>
          </a:p>
          <a:p>
            <a:pPr>
              <a:buClr>
                <a:srgbClr val="313752"/>
              </a:buClr>
              <a:tabLst>
                <a:tab pos="171438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 THÀNH PHỐ HÀ NỘI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03648" y="1635646"/>
            <a:ext cx="6264695" cy="1656184"/>
            <a:chOff x="327636" y="31299"/>
            <a:chExt cx="4586909" cy="442800"/>
          </a:xfrm>
          <a:solidFill>
            <a:srgbClr val="33CCFF"/>
          </a:solidFill>
        </p:grpSpPr>
        <p:sp>
          <p:nvSpPr>
            <p:cNvPr id="3" name="Rounded Rectangle 2"/>
            <p:cNvSpPr/>
            <p:nvPr/>
          </p:nvSpPr>
          <p:spPr>
            <a:xfrm>
              <a:off x="327636" y="31299"/>
              <a:ext cx="4586909" cy="442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349252" y="52915"/>
              <a:ext cx="4543677" cy="39956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3374" tIns="0" rIns="173374" bIns="0" numCol="1" spcCol="127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41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822110"/>
              </p:ext>
            </p:extLst>
          </p:nvPr>
        </p:nvGraphicFramePr>
        <p:xfrm>
          <a:off x="0" y="589855"/>
          <a:ext cx="9144000" cy="39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310" y="3723878"/>
            <a:ext cx="7597379" cy="579967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2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63688" y="411511"/>
            <a:ext cx="6547142" cy="3830763"/>
            <a:chOff x="1345438" y="118141"/>
            <a:chExt cx="6547141" cy="3830763"/>
          </a:xfrm>
        </p:grpSpPr>
        <p:sp>
          <p:nvSpPr>
            <p:cNvPr id="9" name="Google Shape;952;p48"/>
            <p:cNvSpPr/>
            <p:nvPr/>
          </p:nvSpPr>
          <p:spPr>
            <a:xfrm>
              <a:off x="3626996" y="118141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10">
                <a:buClr>
                  <a:srgbClr val="000000"/>
                </a:buClr>
              </a:pPr>
              <a:r>
                <a:rPr lang="en-US" sz="60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endParaRPr sz="6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345438" y="1194621"/>
              <a:ext cx="6547141" cy="2754283"/>
              <a:chOff x="1793917" y="1592827"/>
              <a:chExt cx="8729521" cy="367237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93917" y="1592827"/>
                <a:ext cx="8729521" cy="3672377"/>
                <a:chOff x="1793917" y="1592827"/>
                <a:chExt cx="8729521" cy="3672377"/>
              </a:xfrm>
            </p:grpSpPr>
            <p:sp>
              <p:nvSpPr>
                <p:cNvPr id="7" name="Google Shape;921;p46"/>
                <p:cNvSpPr/>
                <p:nvPr/>
              </p:nvSpPr>
              <p:spPr>
                <a:xfrm rot="20375425">
                  <a:off x="9478772" y="2225571"/>
                  <a:ext cx="56412" cy="54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7" h="3740" extrusionOk="0">
                      <a:moveTo>
                        <a:pt x="3080" y="0"/>
                      </a:moveTo>
                      <a:cubicBezTo>
                        <a:pt x="2237" y="257"/>
                        <a:pt x="1467" y="514"/>
                        <a:pt x="587" y="807"/>
                      </a:cubicBezTo>
                      <a:cubicBezTo>
                        <a:pt x="331" y="1723"/>
                        <a:pt x="1" y="2713"/>
                        <a:pt x="587" y="3703"/>
                      </a:cubicBezTo>
                      <a:cubicBezTo>
                        <a:pt x="954" y="3740"/>
                        <a:pt x="1211" y="3740"/>
                        <a:pt x="1541" y="3740"/>
                      </a:cubicBezTo>
                      <a:lnTo>
                        <a:pt x="1577" y="3740"/>
                      </a:lnTo>
                      <a:cubicBezTo>
                        <a:pt x="2274" y="3373"/>
                        <a:pt x="2934" y="3006"/>
                        <a:pt x="3594" y="2640"/>
                      </a:cubicBezTo>
                      <a:cubicBezTo>
                        <a:pt x="3777" y="2237"/>
                        <a:pt x="3923" y="1833"/>
                        <a:pt x="4107" y="1430"/>
                      </a:cubicBezTo>
                      <a:cubicBezTo>
                        <a:pt x="3887" y="990"/>
                        <a:pt x="3630" y="550"/>
                        <a:pt x="3374" y="74"/>
                      </a:cubicBezTo>
                      <a:cubicBezTo>
                        <a:pt x="3227" y="37"/>
                        <a:pt x="3117" y="0"/>
                        <a:pt x="30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10">
                    <a:buClr>
                      <a:srgbClr val="000000"/>
                    </a:buClr>
                  </a:pPr>
                  <a:endParaRPr sz="1400" kern="0"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914;p46"/>
                <p:cNvSpPr/>
                <p:nvPr/>
              </p:nvSpPr>
              <p:spPr>
                <a:xfrm rot="5268462">
                  <a:off x="4322489" y="-935745"/>
                  <a:ext cx="3672377" cy="8729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9" h="39590" extrusionOk="0">
                      <a:moveTo>
                        <a:pt x="19112" y="512"/>
                      </a:moveTo>
                      <a:cubicBezTo>
                        <a:pt x="19112" y="512"/>
                        <a:pt x="19155" y="555"/>
                        <a:pt x="19155" y="555"/>
                      </a:cubicBezTo>
                      <a:cubicBezTo>
                        <a:pt x="19112" y="597"/>
                        <a:pt x="19070" y="640"/>
                        <a:pt x="19027" y="683"/>
                      </a:cubicBezTo>
                      <a:cubicBezTo>
                        <a:pt x="19027" y="683"/>
                        <a:pt x="19027" y="664"/>
                        <a:pt x="19015" y="651"/>
                      </a:cubicBezTo>
                      <a:lnTo>
                        <a:pt x="19015" y="651"/>
                      </a:lnTo>
                      <a:cubicBezTo>
                        <a:pt x="19066" y="559"/>
                        <a:pt x="19089" y="535"/>
                        <a:pt x="19112" y="512"/>
                      </a:cubicBezTo>
                      <a:close/>
                      <a:moveTo>
                        <a:pt x="18942" y="640"/>
                      </a:moveTo>
                      <a:cubicBezTo>
                        <a:pt x="18950" y="657"/>
                        <a:pt x="18957" y="674"/>
                        <a:pt x="18963" y="691"/>
                      </a:cubicBezTo>
                      <a:lnTo>
                        <a:pt x="18963" y="691"/>
                      </a:lnTo>
                      <a:cubicBezTo>
                        <a:pt x="18939" y="747"/>
                        <a:pt x="18924" y="770"/>
                        <a:pt x="18918" y="770"/>
                      </a:cubicBezTo>
                      <a:cubicBezTo>
                        <a:pt x="18907" y="770"/>
                        <a:pt x="18918" y="712"/>
                        <a:pt x="18942" y="640"/>
                      </a:cubicBezTo>
                      <a:close/>
                      <a:moveTo>
                        <a:pt x="20264" y="640"/>
                      </a:moveTo>
                      <a:lnTo>
                        <a:pt x="20264" y="811"/>
                      </a:lnTo>
                      <a:lnTo>
                        <a:pt x="20222" y="811"/>
                      </a:lnTo>
                      <a:lnTo>
                        <a:pt x="20222" y="640"/>
                      </a:lnTo>
                      <a:close/>
                      <a:moveTo>
                        <a:pt x="22952" y="811"/>
                      </a:moveTo>
                      <a:cubicBezTo>
                        <a:pt x="22952" y="853"/>
                        <a:pt x="22952" y="896"/>
                        <a:pt x="22952" y="939"/>
                      </a:cubicBezTo>
                      <a:cubicBezTo>
                        <a:pt x="22824" y="981"/>
                        <a:pt x="22653" y="981"/>
                        <a:pt x="22483" y="1024"/>
                      </a:cubicBezTo>
                      <a:cubicBezTo>
                        <a:pt x="22483" y="1008"/>
                        <a:pt x="22483" y="994"/>
                        <a:pt x="22483" y="981"/>
                      </a:cubicBezTo>
                      <a:cubicBezTo>
                        <a:pt x="22653" y="853"/>
                        <a:pt x="22781" y="853"/>
                        <a:pt x="22952" y="811"/>
                      </a:cubicBezTo>
                      <a:close/>
                      <a:moveTo>
                        <a:pt x="18974" y="728"/>
                      </a:moveTo>
                      <a:lnTo>
                        <a:pt x="18974" y="728"/>
                      </a:lnTo>
                      <a:cubicBezTo>
                        <a:pt x="18990" y="784"/>
                        <a:pt x="18999" y="840"/>
                        <a:pt x="19027" y="896"/>
                      </a:cubicBezTo>
                      <a:cubicBezTo>
                        <a:pt x="19027" y="896"/>
                        <a:pt x="18942" y="939"/>
                        <a:pt x="18814" y="1067"/>
                      </a:cubicBezTo>
                      <a:cubicBezTo>
                        <a:pt x="18884" y="913"/>
                        <a:pt x="18935" y="805"/>
                        <a:pt x="18974" y="728"/>
                      </a:cubicBezTo>
                      <a:close/>
                      <a:moveTo>
                        <a:pt x="22312" y="1152"/>
                      </a:moveTo>
                      <a:cubicBezTo>
                        <a:pt x="22312" y="1195"/>
                        <a:pt x="22269" y="1237"/>
                        <a:pt x="22227" y="1280"/>
                      </a:cubicBezTo>
                      <a:lnTo>
                        <a:pt x="22141" y="1237"/>
                      </a:lnTo>
                      <a:cubicBezTo>
                        <a:pt x="22227" y="1195"/>
                        <a:pt x="22269" y="1152"/>
                        <a:pt x="22312" y="1152"/>
                      </a:cubicBezTo>
                      <a:close/>
                      <a:moveTo>
                        <a:pt x="23634" y="1195"/>
                      </a:moveTo>
                      <a:lnTo>
                        <a:pt x="23634" y="1280"/>
                      </a:lnTo>
                      <a:lnTo>
                        <a:pt x="23464" y="1280"/>
                      </a:lnTo>
                      <a:lnTo>
                        <a:pt x="23464" y="1195"/>
                      </a:lnTo>
                      <a:close/>
                      <a:moveTo>
                        <a:pt x="20008" y="1365"/>
                      </a:moveTo>
                      <a:lnTo>
                        <a:pt x="20008" y="1408"/>
                      </a:lnTo>
                      <a:lnTo>
                        <a:pt x="19838" y="1408"/>
                      </a:lnTo>
                      <a:lnTo>
                        <a:pt x="19838" y="1365"/>
                      </a:lnTo>
                      <a:close/>
                      <a:moveTo>
                        <a:pt x="16041" y="1706"/>
                      </a:moveTo>
                      <a:lnTo>
                        <a:pt x="16041" y="1749"/>
                      </a:lnTo>
                      <a:lnTo>
                        <a:pt x="15870" y="1749"/>
                      </a:lnTo>
                      <a:lnTo>
                        <a:pt x="15870" y="1706"/>
                      </a:lnTo>
                      <a:close/>
                      <a:moveTo>
                        <a:pt x="22824" y="1706"/>
                      </a:moveTo>
                      <a:lnTo>
                        <a:pt x="22824" y="1749"/>
                      </a:lnTo>
                      <a:lnTo>
                        <a:pt x="22653" y="1749"/>
                      </a:lnTo>
                      <a:lnTo>
                        <a:pt x="22653" y="1706"/>
                      </a:lnTo>
                      <a:close/>
                      <a:moveTo>
                        <a:pt x="25256" y="1706"/>
                      </a:moveTo>
                      <a:lnTo>
                        <a:pt x="25256" y="1749"/>
                      </a:lnTo>
                      <a:lnTo>
                        <a:pt x="25128" y="1749"/>
                      </a:lnTo>
                      <a:lnTo>
                        <a:pt x="25128" y="1706"/>
                      </a:lnTo>
                      <a:close/>
                      <a:moveTo>
                        <a:pt x="11732" y="2005"/>
                      </a:moveTo>
                      <a:cubicBezTo>
                        <a:pt x="11732" y="2090"/>
                        <a:pt x="11775" y="2176"/>
                        <a:pt x="11775" y="2261"/>
                      </a:cubicBezTo>
                      <a:lnTo>
                        <a:pt x="11647" y="2261"/>
                      </a:lnTo>
                      <a:lnTo>
                        <a:pt x="11647" y="2005"/>
                      </a:lnTo>
                      <a:close/>
                      <a:moveTo>
                        <a:pt x="26365" y="2176"/>
                      </a:moveTo>
                      <a:cubicBezTo>
                        <a:pt x="26407" y="2261"/>
                        <a:pt x="26407" y="2346"/>
                        <a:pt x="26450" y="2432"/>
                      </a:cubicBezTo>
                      <a:lnTo>
                        <a:pt x="26279" y="2432"/>
                      </a:lnTo>
                      <a:lnTo>
                        <a:pt x="26279" y="2176"/>
                      </a:lnTo>
                      <a:close/>
                      <a:moveTo>
                        <a:pt x="27261" y="2517"/>
                      </a:moveTo>
                      <a:lnTo>
                        <a:pt x="27261" y="2560"/>
                      </a:lnTo>
                      <a:lnTo>
                        <a:pt x="27090" y="2560"/>
                      </a:lnTo>
                      <a:lnTo>
                        <a:pt x="27090" y="2517"/>
                      </a:lnTo>
                      <a:close/>
                      <a:moveTo>
                        <a:pt x="27901" y="2858"/>
                      </a:moveTo>
                      <a:lnTo>
                        <a:pt x="27901" y="2901"/>
                      </a:lnTo>
                      <a:lnTo>
                        <a:pt x="27730" y="2901"/>
                      </a:lnTo>
                      <a:lnTo>
                        <a:pt x="27730" y="2858"/>
                      </a:lnTo>
                      <a:close/>
                      <a:moveTo>
                        <a:pt x="10068" y="2816"/>
                      </a:moveTo>
                      <a:lnTo>
                        <a:pt x="10068" y="2944"/>
                      </a:lnTo>
                      <a:lnTo>
                        <a:pt x="10026" y="2944"/>
                      </a:lnTo>
                      <a:lnTo>
                        <a:pt x="10026" y="2816"/>
                      </a:lnTo>
                      <a:close/>
                      <a:moveTo>
                        <a:pt x="10580" y="3114"/>
                      </a:moveTo>
                      <a:lnTo>
                        <a:pt x="10580" y="3285"/>
                      </a:lnTo>
                      <a:lnTo>
                        <a:pt x="10495" y="3285"/>
                      </a:lnTo>
                      <a:lnTo>
                        <a:pt x="10495" y="3114"/>
                      </a:lnTo>
                      <a:close/>
                      <a:moveTo>
                        <a:pt x="29906" y="4181"/>
                      </a:moveTo>
                      <a:lnTo>
                        <a:pt x="29906" y="4223"/>
                      </a:lnTo>
                      <a:lnTo>
                        <a:pt x="29735" y="4223"/>
                      </a:lnTo>
                      <a:lnTo>
                        <a:pt x="29735" y="4181"/>
                      </a:lnTo>
                      <a:close/>
                      <a:moveTo>
                        <a:pt x="29351" y="4266"/>
                      </a:moveTo>
                      <a:lnTo>
                        <a:pt x="29351" y="4437"/>
                      </a:lnTo>
                      <a:lnTo>
                        <a:pt x="29266" y="4437"/>
                      </a:lnTo>
                      <a:lnTo>
                        <a:pt x="29266" y="4266"/>
                      </a:lnTo>
                      <a:close/>
                      <a:moveTo>
                        <a:pt x="31313" y="5759"/>
                      </a:moveTo>
                      <a:cubicBezTo>
                        <a:pt x="31313" y="5802"/>
                        <a:pt x="31356" y="5802"/>
                        <a:pt x="31356" y="5845"/>
                      </a:cubicBezTo>
                      <a:cubicBezTo>
                        <a:pt x="31313" y="5887"/>
                        <a:pt x="31271" y="5887"/>
                        <a:pt x="31228" y="5930"/>
                      </a:cubicBezTo>
                      <a:cubicBezTo>
                        <a:pt x="31228" y="5845"/>
                        <a:pt x="31271" y="5802"/>
                        <a:pt x="31313" y="5759"/>
                      </a:cubicBezTo>
                      <a:close/>
                      <a:moveTo>
                        <a:pt x="6186" y="6143"/>
                      </a:moveTo>
                      <a:lnTo>
                        <a:pt x="6186" y="6186"/>
                      </a:lnTo>
                      <a:lnTo>
                        <a:pt x="6016" y="6186"/>
                      </a:lnTo>
                      <a:lnTo>
                        <a:pt x="6016" y="6143"/>
                      </a:lnTo>
                      <a:close/>
                      <a:moveTo>
                        <a:pt x="30546" y="6143"/>
                      </a:moveTo>
                      <a:lnTo>
                        <a:pt x="30546" y="6186"/>
                      </a:lnTo>
                      <a:lnTo>
                        <a:pt x="30375" y="6186"/>
                      </a:lnTo>
                      <a:lnTo>
                        <a:pt x="30375" y="6143"/>
                      </a:lnTo>
                      <a:close/>
                      <a:moveTo>
                        <a:pt x="31185" y="5931"/>
                      </a:moveTo>
                      <a:cubicBezTo>
                        <a:pt x="31185" y="6016"/>
                        <a:pt x="31185" y="6101"/>
                        <a:pt x="31185" y="6229"/>
                      </a:cubicBezTo>
                      <a:cubicBezTo>
                        <a:pt x="31143" y="6229"/>
                        <a:pt x="31143" y="6271"/>
                        <a:pt x="31100" y="6271"/>
                      </a:cubicBezTo>
                      <a:cubicBezTo>
                        <a:pt x="31057" y="6186"/>
                        <a:pt x="31015" y="6058"/>
                        <a:pt x="30972" y="5973"/>
                      </a:cubicBezTo>
                      <a:cubicBezTo>
                        <a:pt x="30972" y="5973"/>
                        <a:pt x="31073" y="5939"/>
                        <a:pt x="31185" y="5931"/>
                      </a:cubicBezTo>
                      <a:close/>
                      <a:moveTo>
                        <a:pt x="32209" y="6484"/>
                      </a:moveTo>
                      <a:lnTo>
                        <a:pt x="32209" y="6527"/>
                      </a:lnTo>
                      <a:lnTo>
                        <a:pt x="32039" y="6527"/>
                      </a:lnTo>
                      <a:lnTo>
                        <a:pt x="32039" y="6484"/>
                      </a:lnTo>
                      <a:close/>
                      <a:moveTo>
                        <a:pt x="5205" y="7466"/>
                      </a:moveTo>
                      <a:lnTo>
                        <a:pt x="5205" y="7508"/>
                      </a:lnTo>
                      <a:lnTo>
                        <a:pt x="5034" y="7508"/>
                      </a:lnTo>
                      <a:lnTo>
                        <a:pt x="5034" y="7466"/>
                      </a:lnTo>
                      <a:close/>
                      <a:moveTo>
                        <a:pt x="4693" y="7807"/>
                      </a:moveTo>
                      <a:lnTo>
                        <a:pt x="4693" y="7850"/>
                      </a:lnTo>
                      <a:lnTo>
                        <a:pt x="4522" y="7850"/>
                      </a:lnTo>
                      <a:lnTo>
                        <a:pt x="4522" y="7807"/>
                      </a:lnTo>
                      <a:close/>
                      <a:moveTo>
                        <a:pt x="24061" y="8063"/>
                      </a:moveTo>
                      <a:lnTo>
                        <a:pt x="24061" y="8234"/>
                      </a:lnTo>
                      <a:lnTo>
                        <a:pt x="24018" y="8234"/>
                      </a:lnTo>
                      <a:lnTo>
                        <a:pt x="24018" y="8063"/>
                      </a:lnTo>
                      <a:close/>
                      <a:moveTo>
                        <a:pt x="32636" y="8575"/>
                      </a:moveTo>
                      <a:lnTo>
                        <a:pt x="32636" y="8745"/>
                      </a:lnTo>
                      <a:lnTo>
                        <a:pt x="32593" y="8745"/>
                      </a:lnTo>
                      <a:lnTo>
                        <a:pt x="32593" y="8575"/>
                      </a:lnTo>
                      <a:close/>
                      <a:moveTo>
                        <a:pt x="4096" y="8916"/>
                      </a:moveTo>
                      <a:cubicBezTo>
                        <a:pt x="4053" y="9001"/>
                        <a:pt x="3968" y="9087"/>
                        <a:pt x="3883" y="9129"/>
                      </a:cubicBezTo>
                      <a:cubicBezTo>
                        <a:pt x="3883" y="9129"/>
                        <a:pt x="3883" y="9044"/>
                        <a:pt x="3840" y="8916"/>
                      </a:cubicBezTo>
                      <a:close/>
                      <a:moveTo>
                        <a:pt x="34129" y="10068"/>
                      </a:moveTo>
                      <a:cubicBezTo>
                        <a:pt x="34129" y="10111"/>
                        <a:pt x="34129" y="10111"/>
                        <a:pt x="34129" y="10153"/>
                      </a:cubicBezTo>
                      <a:cubicBezTo>
                        <a:pt x="34044" y="10153"/>
                        <a:pt x="33958" y="10196"/>
                        <a:pt x="33873" y="10196"/>
                      </a:cubicBezTo>
                      <a:cubicBezTo>
                        <a:pt x="33873" y="10153"/>
                        <a:pt x="33873" y="10111"/>
                        <a:pt x="33873" y="10068"/>
                      </a:cubicBezTo>
                      <a:close/>
                      <a:moveTo>
                        <a:pt x="34428" y="10239"/>
                      </a:moveTo>
                      <a:cubicBezTo>
                        <a:pt x="34470" y="10324"/>
                        <a:pt x="34470" y="10409"/>
                        <a:pt x="34513" y="10495"/>
                      </a:cubicBezTo>
                      <a:lnTo>
                        <a:pt x="34342" y="10495"/>
                      </a:lnTo>
                      <a:lnTo>
                        <a:pt x="34342" y="10239"/>
                      </a:lnTo>
                      <a:close/>
                      <a:moveTo>
                        <a:pt x="35665" y="13054"/>
                      </a:moveTo>
                      <a:lnTo>
                        <a:pt x="35665" y="13140"/>
                      </a:lnTo>
                      <a:lnTo>
                        <a:pt x="35324" y="13140"/>
                      </a:lnTo>
                      <a:lnTo>
                        <a:pt x="35324" y="13054"/>
                      </a:lnTo>
                      <a:close/>
                      <a:moveTo>
                        <a:pt x="2048" y="13225"/>
                      </a:moveTo>
                      <a:lnTo>
                        <a:pt x="2048" y="13268"/>
                      </a:lnTo>
                      <a:lnTo>
                        <a:pt x="1877" y="13268"/>
                      </a:lnTo>
                      <a:lnTo>
                        <a:pt x="1877" y="13225"/>
                      </a:lnTo>
                      <a:close/>
                      <a:moveTo>
                        <a:pt x="36390" y="15486"/>
                      </a:moveTo>
                      <a:lnTo>
                        <a:pt x="36475" y="15529"/>
                      </a:lnTo>
                      <a:cubicBezTo>
                        <a:pt x="36390" y="15571"/>
                        <a:pt x="36347" y="15614"/>
                        <a:pt x="36305" y="15657"/>
                      </a:cubicBezTo>
                      <a:cubicBezTo>
                        <a:pt x="36347" y="15571"/>
                        <a:pt x="36347" y="15529"/>
                        <a:pt x="36390" y="15486"/>
                      </a:cubicBezTo>
                      <a:close/>
                      <a:moveTo>
                        <a:pt x="36305" y="15614"/>
                      </a:moveTo>
                      <a:cubicBezTo>
                        <a:pt x="36305" y="15699"/>
                        <a:pt x="36262" y="15742"/>
                        <a:pt x="36219" y="15785"/>
                      </a:cubicBezTo>
                      <a:cubicBezTo>
                        <a:pt x="36177" y="15785"/>
                        <a:pt x="36177" y="15742"/>
                        <a:pt x="36177" y="15742"/>
                      </a:cubicBezTo>
                      <a:cubicBezTo>
                        <a:pt x="36219" y="15699"/>
                        <a:pt x="36262" y="15657"/>
                        <a:pt x="36305" y="15614"/>
                      </a:cubicBezTo>
                      <a:close/>
                      <a:moveTo>
                        <a:pt x="1067" y="16510"/>
                      </a:moveTo>
                      <a:lnTo>
                        <a:pt x="1067" y="16552"/>
                      </a:lnTo>
                      <a:lnTo>
                        <a:pt x="896" y="16552"/>
                      </a:lnTo>
                      <a:lnTo>
                        <a:pt x="896" y="16510"/>
                      </a:lnTo>
                      <a:close/>
                      <a:moveTo>
                        <a:pt x="36646" y="17022"/>
                      </a:moveTo>
                      <a:lnTo>
                        <a:pt x="36646" y="17064"/>
                      </a:lnTo>
                      <a:lnTo>
                        <a:pt x="36475" y="17064"/>
                      </a:lnTo>
                      <a:lnTo>
                        <a:pt x="36475" y="17022"/>
                      </a:lnTo>
                      <a:close/>
                      <a:moveTo>
                        <a:pt x="36817" y="18302"/>
                      </a:moveTo>
                      <a:lnTo>
                        <a:pt x="36817" y="18387"/>
                      </a:lnTo>
                      <a:lnTo>
                        <a:pt x="36475" y="18387"/>
                      </a:lnTo>
                      <a:lnTo>
                        <a:pt x="36475" y="18302"/>
                      </a:lnTo>
                      <a:close/>
                      <a:moveTo>
                        <a:pt x="36817" y="18643"/>
                      </a:moveTo>
                      <a:lnTo>
                        <a:pt x="36817" y="18728"/>
                      </a:lnTo>
                      <a:lnTo>
                        <a:pt x="36646" y="18728"/>
                      </a:lnTo>
                      <a:lnTo>
                        <a:pt x="36646" y="18643"/>
                      </a:lnTo>
                      <a:close/>
                      <a:moveTo>
                        <a:pt x="36433" y="18771"/>
                      </a:moveTo>
                      <a:lnTo>
                        <a:pt x="36433" y="18941"/>
                      </a:lnTo>
                      <a:lnTo>
                        <a:pt x="36347" y="18941"/>
                      </a:lnTo>
                      <a:lnTo>
                        <a:pt x="36347" y="18771"/>
                      </a:lnTo>
                      <a:close/>
                      <a:moveTo>
                        <a:pt x="726" y="19795"/>
                      </a:moveTo>
                      <a:lnTo>
                        <a:pt x="726" y="19880"/>
                      </a:lnTo>
                      <a:lnTo>
                        <a:pt x="598" y="19880"/>
                      </a:lnTo>
                      <a:lnTo>
                        <a:pt x="598" y="19795"/>
                      </a:lnTo>
                      <a:close/>
                      <a:moveTo>
                        <a:pt x="36731" y="20904"/>
                      </a:moveTo>
                      <a:lnTo>
                        <a:pt x="36731" y="21074"/>
                      </a:lnTo>
                      <a:lnTo>
                        <a:pt x="36689" y="21074"/>
                      </a:lnTo>
                      <a:lnTo>
                        <a:pt x="36689" y="20904"/>
                      </a:lnTo>
                      <a:close/>
                      <a:moveTo>
                        <a:pt x="36603" y="21714"/>
                      </a:moveTo>
                      <a:lnTo>
                        <a:pt x="36603" y="22056"/>
                      </a:lnTo>
                      <a:lnTo>
                        <a:pt x="36518" y="22056"/>
                      </a:lnTo>
                      <a:lnTo>
                        <a:pt x="36518" y="21714"/>
                      </a:lnTo>
                      <a:close/>
                      <a:moveTo>
                        <a:pt x="683" y="23037"/>
                      </a:moveTo>
                      <a:lnTo>
                        <a:pt x="683" y="23208"/>
                      </a:lnTo>
                      <a:lnTo>
                        <a:pt x="640" y="23208"/>
                      </a:lnTo>
                      <a:lnTo>
                        <a:pt x="640" y="23037"/>
                      </a:lnTo>
                      <a:close/>
                      <a:moveTo>
                        <a:pt x="36262" y="25042"/>
                      </a:moveTo>
                      <a:lnTo>
                        <a:pt x="36262" y="25170"/>
                      </a:lnTo>
                      <a:lnTo>
                        <a:pt x="36177" y="25170"/>
                      </a:lnTo>
                      <a:lnTo>
                        <a:pt x="36177" y="25042"/>
                      </a:lnTo>
                      <a:close/>
                      <a:moveTo>
                        <a:pt x="35921" y="25810"/>
                      </a:moveTo>
                      <a:cubicBezTo>
                        <a:pt x="35963" y="25938"/>
                        <a:pt x="36006" y="26066"/>
                        <a:pt x="36006" y="26151"/>
                      </a:cubicBezTo>
                      <a:lnTo>
                        <a:pt x="35835" y="26151"/>
                      </a:lnTo>
                      <a:lnTo>
                        <a:pt x="35835" y="25895"/>
                      </a:lnTo>
                      <a:cubicBezTo>
                        <a:pt x="35878" y="25852"/>
                        <a:pt x="35878" y="25852"/>
                        <a:pt x="35921" y="25810"/>
                      </a:cubicBezTo>
                      <a:close/>
                      <a:moveTo>
                        <a:pt x="35494" y="26706"/>
                      </a:moveTo>
                      <a:lnTo>
                        <a:pt x="35494" y="26791"/>
                      </a:lnTo>
                      <a:lnTo>
                        <a:pt x="35324" y="26791"/>
                      </a:lnTo>
                      <a:lnTo>
                        <a:pt x="35324" y="26706"/>
                      </a:lnTo>
                      <a:close/>
                      <a:moveTo>
                        <a:pt x="35665" y="27218"/>
                      </a:moveTo>
                      <a:lnTo>
                        <a:pt x="35665" y="27260"/>
                      </a:lnTo>
                      <a:lnTo>
                        <a:pt x="35494" y="27260"/>
                      </a:lnTo>
                      <a:lnTo>
                        <a:pt x="35494" y="27218"/>
                      </a:lnTo>
                      <a:close/>
                      <a:moveTo>
                        <a:pt x="1579" y="27388"/>
                      </a:moveTo>
                      <a:lnTo>
                        <a:pt x="1579" y="27431"/>
                      </a:lnTo>
                      <a:lnTo>
                        <a:pt x="1408" y="27431"/>
                      </a:lnTo>
                      <a:lnTo>
                        <a:pt x="1408" y="27388"/>
                      </a:lnTo>
                      <a:close/>
                      <a:moveTo>
                        <a:pt x="1494" y="27815"/>
                      </a:moveTo>
                      <a:lnTo>
                        <a:pt x="1494" y="27986"/>
                      </a:lnTo>
                      <a:lnTo>
                        <a:pt x="1451" y="27986"/>
                      </a:lnTo>
                      <a:lnTo>
                        <a:pt x="1451" y="27815"/>
                      </a:lnTo>
                      <a:close/>
                      <a:moveTo>
                        <a:pt x="1579" y="28199"/>
                      </a:moveTo>
                      <a:lnTo>
                        <a:pt x="1579" y="28241"/>
                      </a:lnTo>
                      <a:lnTo>
                        <a:pt x="1408" y="28241"/>
                      </a:lnTo>
                      <a:lnTo>
                        <a:pt x="1408" y="28199"/>
                      </a:lnTo>
                      <a:close/>
                      <a:moveTo>
                        <a:pt x="34677" y="29762"/>
                      </a:moveTo>
                      <a:lnTo>
                        <a:pt x="34677" y="29762"/>
                      </a:lnTo>
                      <a:cubicBezTo>
                        <a:pt x="34663" y="29772"/>
                        <a:pt x="34650" y="29782"/>
                        <a:pt x="34636" y="29792"/>
                      </a:cubicBezTo>
                      <a:lnTo>
                        <a:pt x="34636" y="29792"/>
                      </a:lnTo>
                      <a:cubicBezTo>
                        <a:pt x="34650" y="29784"/>
                        <a:pt x="34667" y="29777"/>
                        <a:pt x="34684" y="29777"/>
                      </a:cubicBezTo>
                      <a:cubicBezTo>
                        <a:pt x="34681" y="29772"/>
                        <a:pt x="34679" y="29767"/>
                        <a:pt x="34677" y="29762"/>
                      </a:cubicBezTo>
                      <a:close/>
                      <a:moveTo>
                        <a:pt x="34636" y="29792"/>
                      </a:moveTo>
                      <a:cubicBezTo>
                        <a:pt x="34614" y="29804"/>
                        <a:pt x="34598" y="29820"/>
                        <a:pt x="34598" y="29820"/>
                      </a:cubicBezTo>
                      <a:cubicBezTo>
                        <a:pt x="34611" y="29810"/>
                        <a:pt x="34624" y="29801"/>
                        <a:pt x="34636" y="29792"/>
                      </a:cubicBezTo>
                      <a:close/>
                      <a:moveTo>
                        <a:pt x="22312" y="30673"/>
                      </a:moveTo>
                      <a:lnTo>
                        <a:pt x="22312" y="30716"/>
                      </a:lnTo>
                      <a:lnTo>
                        <a:pt x="22141" y="30716"/>
                      </a:lnTo>
                      <a:lnTo>
                        <a:pt x="22141" y="30673"/>
                      </a:lnTo>
                      <a:close/>
                      <a:moveTo>
                        <a:pt x="32465" y="31270"/>
                      </a:moveTo>
                      <a:lnTo>
                        <a:pt x="32465" y="31441"/>
                      </a:lnTo>
                      <a:lnTo>
                        <a:pt x="32423" y="31441"/>
                      </a:lnTo>
                      <a:lnTo>
                        <a:pt x="32423" y="31270"/>
                      </a:lnTo>
                      <a:close/>
                      <a:moveTo>
                        <a:pt x="33391" y="31287"/>
                      </a:moveTo>
                      <a:cubicBezTo>
                        <a:pt x="33514" y="31287"/>
                        <a:pt x="33553" y="31356"/>
                        <a:pt x="33404" y="31654"/>
                      </a:cubicBezTo>
                      <a:cubicBezTo>
                        <a:pt x="33318" y="31526"/>
                        <a:pt x="33276" y="31441"/>
                        <a:pt x="33190" y="31313"/>
                      </a:cubicBezTo>
                      <a:cubicBezTo>
                        <a:pt x="33268" y="31300"/>
                        <a:pt x="33337" y="31287"/>
                        <a:pt x="33391" y="31287"/>
                      </a:cubicBezTo>
                      <a:close/>
                      <a:moveTo>
                        <a:pt x="3200" y="31996"/>
                      </a:moveTo>
                      <a:lnTo>
                        <a:pt x="3200" y="32038"/>
                      </a:lnTo>
                      <a:lnTo>
                        <a:pt x="3029" y="32038"/>
                      </a:lnTo>
                      <a:lnTo>
                        <a:pt x="3029" y="31996"/>
                      </a:lnTo>
                      <a:close/>
                      <a:moveTo>
                        <a:pt x="24616" y="32977"/>
                      </a:moveTo>
                      <a:lnTo>
                        <a:pt x="24616" y="33020"/>
                      </a:lnTo>
                      <a:lnTo>
                        <a:pt x="24445" y="33020"/>
                      </a:lnTo>
                      <a:lnTo>
                        <a:pt x="24445" y="32977"/>
                      </a:lnTo>
                      <a:close/>
                      <a:moveTo>
                        <a:pt x="13695" y="33915"/>
                      </a:moveTo>
                      <a:lnTo>
                        <a:pt x="13695" y="34086"/>
                      </a:lnTo>
                      <a:lnTo>
                        <a:pt x="13652" y="34086"/>
                      </a:lnTo>
                      <a:lnTo>
                        <a:pt x="13652" y="33915"/>
                      </a:lnTo>
                      <a:close/>
                      <a:moveTo>
                        <a:pt x="30503" y="34555"/>
                      </a:moveTo>
                      <a:lnTo>
                        <a:pt x="30503" y="34726"/>
                      </a:lnTo>
                      <a:lnTo>
                        <a:pt x="30418" y="34726"/>
                      </a:lnTo>
                      <a:lnTo>
                        <a:pt x="30418" y="34555"/>
                      </a:lnTo>
                      <a:close/>
                      <a:moveTo>
                        <a:pt x="6997" y="35281"/>
                      </a:moveTo>
                      <a:lnTo>
                        <a:pt x="6997" y="35323"/>
                      </a:lnTo>
                      <a:lnTo>
                        <a:pt x="6826" y="35323"/>
                      </a:lnTo>
                      <a:lnTo>
                        <a:pt x="6826" y="35281"/>
                      </a:lnTo>
                      <a:close/>
                      <a:moveTo>
                        <a:pt x="29778" y="35238"/>
                      </a:moveTo>
                      <a:cubicBezTo>
                        <a:pt x="29820" y="35281"/>
                        <a:pt x="29863" y="35323"/>
                        <a:pt x="29906" y="35366"/>
                      </a:cubicBezTo>
                      <a:cubicBezTo>
                        <a:pt x="29820" y="35366"/>
                        <a:pt x="29778" y="35323"/>
                        <a:pt x="29735" y="35281"/>
                      </a:cubicBezTo>
                      <a:cubicBezTo>
                        <a:pt x="29735" y="35281"/>
                        <a:pt x="29778" y="35281"/>
                        <a:pt x="29778" y="35238"/>
                      </a:cubicBezTo>
                      <a:close/>
                      <a:moveTo>
                        <a:pt x="6186" y="35451"/>
                      </a:moveTo>
                      <a:lnTo>
                        <a:pt x="6186" y="35494"/>
                      </a:lnTo>
                      <a:lnTo>
                        <a:pt x="6016" y="35494"/>
                      </a:lnTo>
                      <a:lnTo>
                        <a:pt x="6016" y="35451"/>
                      </a:lnTo>
                      <a:close/>
                      <a:moveTo>
                        <a:pt x="29863" y="35409"/>
                      </a:moveTo>
                      <a:cubicBezTo>
                        <a:pt x="29948" y="35409"/>
                        <a:pt x="29991" y="35451"/>
                        <a:pt x="30034" y="35494"/>
                      </a:cubicBezTo>
                      <a:cubicBezTo>
                        <a:pt x="30034" y="35494"/>
                        <a:pt x="29991" y="35536"/>
                        <a:pt x="29991" y="35536"/>
                      </a:cubicBezTo>
                      <a:cubicBezTo>
                        <a:pt x="29948" y="35494"/>
                        <a:pt x="29906" y="35451"/>
                        <a:pt x="29863" y="35409"/>
                      </a:cubicBezTo>
                      <a:close/>
                      <a:moveTo>
                        <a:pt x="29709" y="35747"/>
                      </a:moveTo>
                      <a:lnTo>
                        <a:pt x="29709" y="35747"/>
                      </a:lnTo>
                      <a:cubicBezTo>
                        <a:pt x="29704" y="35748"/>
                        <a:pt x="29698" y="35749"/>
                        <a:pt x="29692" y="35750"/>
                      </a:cubicBezTo>
                      <a:cubicBezTo>
                        <a:pt x="29699" y="35750"/>
                        <a:pt x="29705" y="35749"/>
                        <a:pt x="29709" y="35747"/>
                      </a:cubicBezTo>
                      <a:close/>
                      <a:moveTo>
                        <a:pt x="28540" y="35579"/>
                      </a:moveTo>
                      <a:cubicBezTo>
                        <a:pt x="28540" y="35792"/>
                        <a:pt x="28540" y="35963"/>
                        <a:pt x="28583" y="36176"/>
                      </a:cubicBezTo>
                      <a:lnTo>
                        <a:pt x="28412" y="36176"/>
                      </a:lnTo>
                      <a:lnTo>
                        <a:pt x="28412" y="35579"/>
                      </a:lnTo>
                      <a:close/>
                      <a:moveTo>
                        <a:pt x="27858" y="36048"/>
                      </a:moveTo>
                      <a:lnTo>
                        <a:pt x="27858" y="36219"/>
                      </a:lnTo>
                      <a:lnTo>
                        <a:pt x="27815" y="36219"/>
                      </a:lnTo>
                      <a:lnTo>
                        <a:pt x="27815" y="36048"/>
                      </a:lnTo>
                      <a:close/>
                      <a:moveTo>
                        <a:pt x="8959" y="37243"/>
                      </a:moveTo>
                      <a:lnTo>
                        <a:pt x="8959" y="37328"/>
                      </a:lnTo>
                      <a:lnTo>
                        <a:pt x="8831" y="37328"/>
                      </a:lnTo>
                      <a:lnTo>
                        <a:pt x="8831" y="37243"/>
                      </a:lnTo>
                      <a:close/>
                      <a:moveTo>
                        <a:pt x="12585" y="37755"/>
                      </a:moveTo>
                      <a:lnTo>
                        <a:pt x="12585" y="37798"/>
                      </a:lnTo>
                      <a:lnTo>
                        <a:pt x="12415" y="37798"/>
                      </a:lnTo>
                      <a:lnTo>
                        <a:pt x="12415" y="37755"/>
                      </a:lnTo>
                      <a:close/>
                      <a:moveTo>
                        <a:pt x="12415" y="38395"/>
                      </a:moveTo>
                      <a:lnTo>
                        <a:pt x="12415" y="38480"/>
                      </a:lnTo>
                      <a:lnTo>
                        <a:pt x="12287" y="38480"/>
                      </a:lnTo>
                      <a:lnTo>
                        <a:pt x="12287" y="38395"/>
                      </a:lnTo>
                      <a:close/>
                      <a:moveTo>
                        <a:pt x="23421" y="38352"/>
                      </a:moveTo>
                      <a:lnTo>
                        <a:pt x="23421" y="38523"/>
                      </a:lnTo>
                      <a:lnTo>
                        <a:pt x="23336" y="38523"/>
                      </a:lnTo>
                      <a:lnTo>
                        <a:pt x="23336" y="38352"/>
                      </a:lnTo>
                      <a:close/>
                      <a:moveTo>
                        <a:pt x="21928" y="38523"/>
                      </a:moveTo>
                      <a:lnTo>
                        <a:pt x="21928" y="38693"/>
                      </a:lnTo>
                      <a:lnTo>
                        <a:pt x="21885" y="38693"/>
                      </a:lnTo>
                      <a:lnTo>
                        <a:pt x="21885" y="38523"/>
                      </a:lnTo>
                      <a:close/>
                      <a:moveTo>
                        <a:pt x="18131" y="0"/>
                      </a:moveTo>
                      <a:cubicBezTo>
                        <a:pt x="17875" y="43"/>
                        <a:pt x="17619" y="128"/>
                        <a:pt x="17363" y="171"/>
                      </a:cubicBezTo>
                      <a:cubicBezTo>
                        <a:pt x="17321" y="213"/>
                        <a:pt x="17278" y="256"/>
                        <a:pt x="17278" y="299"/>
                      </a:cubicBezTo>
                      <a:cubicBezTo>
                        <a:pt x="17235" y="256"/>
                        <a:pt x="17235" y="213"/>
                        <a:pt x="17193" y="171"/>
                      </a:cubicBezTo>
                      <a:cubicBezTo>
                        <a:pt x="17165" y="167"/>
                        <a:pt x="17138" y="165"/>
                        <a:pt x="17110" y="165"/>
                      </a:cubicBezTo>
                      <a:cubicBezTo>
                        <a:pt x="16860" y="165"/>
                        <a:pt x="16590" y="304"/>
                        <a:pt x="16369" y="304"/>
                      </a:cubicBezTo>
                      <a:cubicBezTo>
                        <a:pt x="16345" y="304"/>
                        <a:pt x="16320" y="303"/>
                        <a:pt x="16297" y="299"/>
                      </a:cubicBezTo>
                      <a:cubicBezTo>
                        <a:pt x="16238" y="284"/>
                        <a:pt x="16182" y="278"/>
                        <a:pt x="16127" y="278"/>
                      </a:cubicBezTo>
                      <a:cubicBezTo>
                        <a:pt x="15921" y="278"/>
                        <a:pt x="15746" y="362"/>
                        <a:pt x="15577" y="362"/>
                      </a:cubicBezTo>
                      <a:cubicBezTo>
                        <a:pt x="15532" y="362"/>
                        <a:pt x="15488" y="356"/>
                        <a:pt x="15444" y="341"/>
                      </a:cubicBezTo>
                      <a:cubicBezTo>
                        <a:pt x="15401" y="512"/>
                        <a:pt x="15358" y="555"/>
                        <a:pt x="15358" y="725"/>
                      </a:cubicBezTo>
                      <a:cubicBezTo>
                        <a:pt x="15230" y="555"/>
                        <a:pt x="15102" y="427"/>
                        <a:pt x="15060" y="341"/>
                      </a:cubicBezTo>
                      <a:cubicBezTo>
                        <a:pt x="14804" y="427"/>
                        <a:pt x="14633" y="512"/>
                        <a:pt x="14420" y="555"/>
                      </a:cubicBezTo>
                      <a:cubicBezTo>
                        <a:pt x="14420" y="725"/>
                        <a:pt x="14377" y="853"/>
                        <a:pt x="14334" y="1152"/>
                      </a:cubicBezTo>
                      <a:lnTo>
                        <a:pt x="14334" y="1323"/>
                      </a:lnTo>
                      <a:lnTo>
                        <a:pt x="14292" y="1323"/>
                      </a:lnTo>
                      <a:lnTo>
                        <a:pt x="14292" y="1152"/>
                      </a:lnTo>
                      <a:lnTo>
                        <a:pt x="14334" y="1152"/>
                      </a:lnTo>
                      <a:cubicBezTo>
                        <a:pt x="14164" y="896"/>
                        <a:pt x="14078" y="811"/>
                        <a:pt x="14036" y="725"/>
                      </a:cubicBezTo>
                      <a:cubicBezTo>
                        <a:pt x="13865" y="853"/>
                        <a:pt x="13737" y="1024"/>
                        <a:pt x="13567" y="1195"/>
                      </a:cubicBezTo>
                      <a:cubicBezTo>
                        <a:pt x="13439" y="1109"/>
                        <a:pt x="13396" y="1024"/>
                        <a:pt x="13311" y="939"/>
                      </a:cubicBezTo>
                      <a:cubicBezTo>
                        <a:pt x="12841" y="1195"/>
                        <a:pt x="12372" y="1536"/>
                        <a:pt x="11817" y="1536"/>
                      </a:cubicBezTo>
                      <a:cubicBezTo>
                        <a:pt x="10794" y="2048"/>
                        <a:pt x="9684" y="2517"/>
                        <a:pt x="8917" y="3456"/>
                      </a:cubicBezTo>
                      <a:cubicBezTo>
                        <a:pt x="8789" y="3456"/>
                        <a:pt x="8661" y="3456"/>
                        <a:pt x="8490" y="3498"/>
                      </a:cubicBezTo>
                      <a:cubicBezTo>
                        <a:pt x="8362" y="3712"/>
                        <a:pt x="8234" y="3967"/>
                        <a:pt x="8106" y="4181"/>
                      </a:cubicBezTo>
                      <a:cubicBezTo>
                        <a:pt x="7935" y="4309"/>
                        <a:pt x="7807" y="4437"/>
                        <a:pt x="7679" y="4522"/>
                      </a:cubicBezTo>
                      <a:cubicBezTo>
                        <a:pt x="7509" y="4607"/>
                        <a:pt x="7338" y="4607"/>
                        <a:pt x="7125" y="4693"/>
                      </a:cubicBezTo>
                      <a:lnTo>
                        <a:pt x="7125" y="5077"/>
                      </a:lnTo>
                      <a:cubicBezTo>
                        <a:pt x="6954" y="5119"/>
                        <a:pt x="6826" y="5119"/>
                        <a:pt x="6783" y="5119"/>
                      </a:cubicBezTo>
                      <a:cubicBezTo>
                        <a:pt x="6357" y="5418"/>
                        <a:pt x="6144" y="5845"/>
                        <a:pt x="5674" y="6015"/>
                      </a:cubicBezTo>
                      <a:lnTo>
                        <a:pt x="5674" y="6356"/>
                      </a:lnTo>
                      <a:cubicBezTo>
                        <a:pt x="5205" y="6655"/>
                        <a:pt x="4778" y="7039"/>
                        <a:pt x="4650" y="7551"/>
                      </a:cubicBezTo>
                      <a:cubicBezTo>
                        <a:pt x="4522" y="7594"/>
                        <a:pt x="4437" y="7594"/>
                        <a:pt x="4352" y="7636"/>
                      </a:cubicBezTo>
                      <a:lnTo>
                        <a:pt x="4352" y="8020"/>
                      </a:lnTo>
                      <a:cubicBezTo>
                        <a:pt x="4224" y="8063"/>
                        <a:pt x="4181" y="8063"/>
                        <a:pt x="4053" y="8106"/>
                      </a:cubicBezTo>
                      <a:lnTo>
                        <a:pt x="4053" y="8660"/>
                      </a:lnTo>
                      <a:cubicBezTo>
                        <a:pt x="3413" y="8831"/>
                        <a:pt x="3413" y="9343"/>
                        <a:pt x="3328" y="9897"/>
                      </a:cubicBezTo>
                      <a:cubicBezTo>
                        <a:pt x="3200" y="9983"/>
                        <a:pt x="3029" y="10153"/>
                        <a:pt x="2944" y="10239"/>
                      </a:cubicBezTo>
                      <a:cubicBezTo>
                        <a:pt x="2987" y="10409"/>
                        <a:pt x="2987" y="10537"/>
                        <a:pt x="3072" y="10793"/>
                      </a:cubicBezTo>
                      <a:cubicBezTo>
                        <a:pt x="2901" y="10623"/>
                        <a:pt x="2859" y="10580"/>
                        <a:pt x="2816" y="10537"/>
                      </a:cubicBezTo>
                      <a:cubicBezTo>
                        <a:pt x="2517" y="11049"/>
                        <a:pt x="2347" y="11561"/>
                        <a:pt x="2389" y="12158"/>
                      </a:cubicBezTo>
                      <a:cubicBezTo>
                        <a:pt x="2261" y="12158"/>
                        <a:pt x="2176" y="12201"/>
                        <a:pt x="2133" y="12201"/>
                      </a:cubicBezTo>
                      <a:cubicBezTo>
                        <a:pt x="2048" y="12500"/>
                        <a:pt x="1920" y="12756"/>
                        <a:pt x="1835" y="13012"/>
                      </a:cubicBezTo>
                      <a:cubicBezTo>
                        <a:pt x="1749" y="13140"/>
                        <a:pt x="1622" y="13310"/>
                        <a:pt x="1622" y="13438"/>
                      </a:cubicBezTo>
                      <a:cubicBezTo>
                        <a:pt x="1494" y="14121"/>
                        <a:pt x="1494" y="14121"/>
                        <a:pt x="1280" y="14419"/>
                      </a:cubicBezTo>
                      <a:cubicBezTo>
                        <a:pt x="1323" y="14462"/>
                        <a:pt x="1366" y="14547"/>
                        <a:pt x="1408" y="14590"/>
                      </a:cubicBezTo>
                      <a:cubicBezTo>
                        <a:pt x="1280" y="14675"/>
                        <a:pt x="1195" y="14803"/>
                        <a:pt x="1024" y="14931"/>
                      </a:cubicBezTo>
                      <a:cubicBezTo>
                        <a:pt x="1110" y="15187"/>
                        <a:pt x="1152" y="15443"/>
                        <a:pt x="1238" y="15742"/>
                      </a:cubicBezTo>
                      <a:cubicBezTo>
                        <a:pt x="854" y="16083"/>
                        <a:pt x="555" y="16510"/>
                        <a:pt x="854" y="17064"/>
                      </a:cubicBezTo>
                      <a:cubicBezTo>
                        <a:pt x="640" y="17491"/>
                        <a:pt x="640" y="17576"/>
                        <a:pt x="555" y="18472"/>
                      </a:cubicBezTo>
                      <a:cubicBezTo>
                        <a:pt x="555" y="18728"/>
                        <a:pt x="470" y="18984"/>
                        <a:pt x="427" y="19240"/>
                      </a:cubicBezTo>
                      <a:cubicBezTo>
                        <a:pt x="342" y="19539"/>
                        <a:pt x="555" y="19923"/>
                        <a:pt x="256" y="20179"/>
                      </a:cubicBezTo>
                      <a:cubicBezTo>
                        <a:pt x="555" y="20349"/>
                        <a:pt x="128" y="20563"/>
                        <a:pt x="256" y="20776"/>
                      </a:cubicBezTo>
                      <a:cubicBezTo>
                        <a:pt x="342" y="20989"/>
                        <a:pt x="128" y="21245"/>
                        <a:pt x="384" y="21458"/>
                      </a:cubicBezTo>
                      <a:cubicBezTo>
                        <a:pt x="214" y="21757"/>
                        <a:pt x="640" y="22184"/>
                        <a:pt x="256" y="22482"/>
                      </a:cubicBezTo>
                      <a:cubicBezTo>
                        <a:pt x="512" y="22738"/>
                        <a:pt x="0" y="23165"/>
                        <a:pt x="384" y="23421"/>
                      </a:cubicBezTo>
                      <a:cubicBezTo>
                        <a:pt x="214" y="23719"/>
                        <a:pt x="470" y="23975"/>
                        <a:pt x="427" y="24274"/>
                      </a:cubicBezTo>
                      <a:cubicBezTo>
                        <a:pt x="384" y="24573"/>
                        <a:pt x="512" y="24871"/>
                        <a:pt x="598" y="25170"/>
                      </a:cubicBezTo>
                      <a:cubicBezTo>
                        <a:pt x="640" y="25213"/>
                        <a:pt x="683" y="25255"/>
                        <a:pt x="768" y="25298"/>
                      </a:cubicBezTo>
                      <a:cubicBezTo>
                        <a:pt x="683" y="25469"/>
                        <a:pt x="640" y="25639"/>
                        <a:pt x="555" y="25767"/>
                      </a:cubicBezTo>
                      <a:cubicBezTo>
                        <a:pt x="726" y="25852"/>
                        <a:pt x="811" y="25852"/>
                        <a:pt x="811" y="25895"/>
                      </a:cubicBezTo>
                      <a:cubicBezTo>
                        <a:pt x="768" y="26151"/>
                        <a:pt x="768" y="26407"/>
                        <a:pt x="726" y="26620"/>
                      </a:cubicBezTo>
                      <a:cubicBezTo>
                        <a:pt x="896" y="26663"/>
                        <a:pt x="982" y="26706"/>
                        <a:pt x="1067" y="26748"/>
                      </a:cubicBezTo>
                      <a:cubicBezTo>
                        <a:pt x="1024" y="27047"/>
                        <a:pt x="1195" y="27346"/>
                        <a:pt x="939" y="27559"/>
                      </a:cubicBezTo>
                      <a:cubicBezTo>
                        <a:pt x="1024" y="27900"/>
                        <a:pt x="1366" y="28199"/>
                        <a:pt x="1110" y="28583"/>
                      </a:cubicBezTo>
                      <a:cubicBezTo>
                        <a:pt x="1238" y="28796"/>
                        <a:pt x="1408" y="28967"/>
                        <a:pt x="1494" y="29180"/>
                      </a:cubicBezTo>
                      <a:cubicBezTo>
                        <a:pt x="1622" y="29351"/>
                        <a:pt x="1664" y="29564"/>
                        <a:pt x="1749" y="29777"/>
                      </a:cubicBezTo>
                      <a:cubicBezTo>
                        <a:pt x="2091" y="29905"/>
                        <a:pt x="2048" y="30289"/>
                        <a:pt x="2261" y="30503"/>
                      </a:cubicBezTo>
                      <a:cubicBezTo>
                        <a:pt x="2176" y="30588"/>
                        <a:pt x="2133" y="30630"/>
                        <a:pt x="2048" y="30716"/>
                      </a:cubicBezTo>
                      <a:cubicBezTo>
                        <a:pt x="2176" y="30844"/>
                        <a:pt x="2304" y="30929"/>
                        <a:pt x="2389" y="31014"/>
                      </a:cubicBezTo>
                      <a:cubicBezTo>
                        <a:pt x="2304" y="31526"/>
                        <a:pt x="2645" y="31868"/>
                        <a:pt x="2816" y="32252"/>
                      </a:cubicBezTo>
                      <a:cubicBezTo>
                        <a:pt x="2901" y="32294"/>
                        <a:pt x="2987" y="32294"/>
                        <a:pt x="3029" y="32294"/>
                      </a:cubicBezTo>
                      <a:cubicBezTo>
                        <a:pt x="3029" y="32508"/>
                        <a:pt x="3072" y="32721"/>
                        <a:pt x="3072" y="32892"/>
                      </a:cubicBezTo>
                      <a:cubicBezTo>
                        <a:pt x="3200" y="32934"/>
                        <a:pt x="3285" y="32934"/>
                        <a:pt x="3371" y="32977"/>
                      </a:cubicBezTo>
                      <a:cubicBezTo>
                        <a:pt x="3328" y="33275"/>
                        <a:pt x="3413" y="33446"/>
                        <a:pt x="3669" y="33574"/>
                      </a:cubicBezTo>
                      <a:cubicBezTo>
                        <a:pt x="3883" y="33702"/>
                        <a:pt x="4181" y="33873"/>
                        <a:pt x="4181" y="34001"/>
                      </a:cubicBezTo>
                      <a:cubicBezTo>
                        <a:pt x="4138" y="34427"/>
                        <a:pt x="4437" y="34513"/>
                        <a:pt x="4736" y="34683"/>
                      </a:cubicBezTo>
                      <a:cubicBezTo>
                        <a:pt x="4650" y="34811"/>
                        <a:pt x="4608" y="34897"/>
                        <a:pt x="4565" y="35025"/>
                      </a:cubicBezTo>
                      <a:cubicBezTo>
                        <a:pt x="4608" y="34982"/>
                        <a:pt x="4650" y="34939"/>
                        <a:pt x="4693" y="34939"/>
                      </a:cubicBezTo>
                      <a:cubicBezTo>
                        <a:pt x="4693" y="35025"/>
                        <a:pt x="4736" y="35153"/>
                        <a:pt x="4778" y="35323"/>
                      </a:cubicBezTo>
                      <a:cubicBezTo>
                        <a:pt x="4864" y="35110"/>
                        <a:pt x="4864" y="35025"/>
                        <a:pt x="4906" y="34897"/>
                      </a:cubicBezTo>
                      <a:cubicBezTo>
                        <a:pt x="4992" y="35025"/>
                        <a:pt x="5077" y="35153"/>
                        <a:pt x="5120" y="35281"/>
                      </a:cubicBezTo>
                      <a:cubicBezTo>
                        <a:pt x="5290" y="35195"/>
                        <a:pt x="5376" y="35153"/>
                        <a:pt x="5546" y="35067"/>
                      </a:cubicBezTo>
                      <a:lnTo>
                        <a:pt x="5546" y="35067"/>
                      </a:lnTo>
                      <a:cubicBezTo>
                        <a:pt x="5504" y="35281"/>
                        <a:pt x="5418" y="35409"/>
                        <a:pt x="5418" y="35409"/>
                      </a:cubicBezTo>
                      <a:cubicBezTo>
                        <a:pt x="5504" y="35536"/>
                        <a:pt x="5546" y="35664"/>
                        <a:pt x="5589" y="35750"/>
                      </a:cubicBezTo>
                      <a:cubicBezTo>
                        <a:pt x="5674" y="35664"/>
                        <a:pt x="5717" y="35622"/>
                        <a:pt x="5802" y="35536"/>
                      </a:cubicBezTo>
                      <a:cubicBezTo>
                        <a:pt x="5845" y="35750"/>
                        <a:pt x="5845" y="35878"/>
                        <a:pt x="5888" y="36048"/>
                      </a:cubicBezTo>
                      <a:cubicBezTo>
                        <a:pt x="6058" y="36048"/>
                        <a:pt x="6272" y="36048"/>
                        <a:pt x="6272" y="36091"/>
                      </a:cubicBezTo>
                      <a:cubicBezTo>
                        <a:pt x="6357" y="36432"/>
                        <a:pt x="6655" y="36390"/>
                        <a:pt x="6826" y="36560"/>
                      </a:cubicBezTo>
                      <a:cubicBezTo>
                        <a:pt x="6826" y="36432"/>
                        <a:pt x="6826" y="36347"/>
                        <a:pt x="6869" y="36262"/>
                      </a:cubicBezTo>
                      <a:cubicBezTo>
                        <a:pt x="6869" y="36219"/>
                        <a:pt x="6911" y="36219"/>
                        <a:pt x="6954" y="36176"/>
                      </a:cubicBezTo>
                      <a:cubicBezTo>
                        <a:pt x="6997" y="36304"/>
                        <a:pt x="7039" y="36432"/>
                        <a:pt x="7082" y="36518"/>
                      </a:cubicBezTo>
                      <a:cubicBezTo>
                        <a:pt x="7039" y="36518"/>
                        <a:pt x="6954" y="36560"/>
                        <a:pt x="6826" y="36560"/>
                      </a:cubicBezTo>
                      <a:cubicBezTo>
                        <a:pt x="6883" y="36712"/>
                        <a:pt x="6974" y="36737"/>
                        <a:pt x="7079" y="36737"/>
                      </a:cubicBezTo>
                      <a:cubicBezTo>
                        <a:pt x="7132" y="36737"/>
                        <a:pt x="7188" y="36731"/>
                        <a:pt x="7246" y="36731"/>
                      </a:cubicBezTo>
                      <a:cubicBezTo>
                        <a:pt x="7333" y="36731"/>
                        <a:pt x="7423" y="36745"/>
                        <a:pt x="7509" y="36816"/>
                      </a:cubicBezTo>
                      <a:cubicBezTo>
                        <a:pt x="7637" y="36944"/>
                        <a:pt x="7765" y="37158"/>
                        <a:pt x="7935" y="37371"/>
                      </a:cubicBezTo>
                      <a:cubicBezTo>
                        <a:pt x="7970" y="37367"/>
                        <a:pt x="8004" y="37364"/>
                        <a:pt x="8037" y="37364"/>
                      </a:cubicBezTo>
                      <a:cubicBezTo>
                        <a:pt x="8336" y="37364"/>
                        <a:pt x="8592" y="37533"/>
                        <a:pt x="8746" y="37840"/>
                      </a:cubicBezTo>
                      <a:cubicBezTo>
                        <a:pt x="8789" y="37755"/>
                        <a:pt x="8831" y="37670"/>
                        <a:pt x="8917" y="37456"/>
                      </a:cubicBezTo>
                      <a:cubicBezTo>
                        <a:pt x="9044" y="37755"/>
                        <a:pt x="9130" y="38011"/>
                        <a:pt x="9258" y="38224"/>
                      </a:cubicBezTo>
                      <a:cubicBezTo>
                        <a:pt x="9556" y="38053"/>
                        <a:pt x="9812" y="37883"/>
                        <a:pt x="10068" y="37712"/>
                      </a:cubicBezTo>
                      <a:cubicBezTo>
                        <a:pt x="10111" y="37755"/>
                        <a:pt x="10154" y="37755"/>
                        <a:pt x="10154" y="37798"/>
                      </a:cubicBezTo>
                      <a:cubicBezTo>
                        <a:pt x="10068" y="37968"/>
                        <a:pt x="9940" y="38139"/>
                        <a:pt x="9770" y="38395"/>
                      </a:cubicBezTo>
                      <a:cubicBezTo>
                        <a:pt x="9876" y="38363"/>
                        <a:pt x="9980" y="38355"/>
                        <a:pt x="10082" y="38355"/>
                      </a:cubicBezTo>
                      <a:cubicBezTo>
                        <a:pt x="10183" y="38355"/>
                        <a:pt x="10282" y="38363"/>
                        <a:pt x="10378" y="38363"/>
                      </a:cubicBezTo>
                      <a:cubicBezTo>
                        <a:pt x="10570" y="38363"/>
                        <a:pt x="10751" y="38331"/>
                        <a:pt x="10922" y="38139"/>
                      </a:cubicBezTo>
                      <a:cubicBezTo>
                        <a:pt x="11092" y="38352"/>
                        <a:pt x="11220" y="38523"/>
                        <a:pt x="11306" y="38651"/>
                      </a:cubicBezTo>
                      <a:cubicBezTo>
                        <a:pt x="11561" y="38693"/>
                        <a:pt x="11732" y="38779"/>
                        <a:pt x="11903" y="38821"/>
                      </a:cubicBezTo>
                      <a:cubicBezTo>
                        <a:pt x="11945" y="38779"/>
                        <a:pt x="12031" y="38736"/>
                        <a:pt x="12116" y="38651"/>
                      </a:cubicBezTo>
                      <a:cubicBezTo>
                        <a:pt x="12244" y="38779"/>
                        <a:pt x="12415" y="38907"/>
                        <a:pt x="12500" y="38992"/>
                      </a:cubicBezTo>
                      <a:lnTo>
                        <a:pt x="13055" y="38992"/>
                      </a:lnTo>
                      <a:cubicBezTo>
                        <a:pt x="13097" y="38864"/>
                        <a:pt x="13097" y="38779"/>
                        <a:pt x="13140" y="38693"/>
                      </a:cubicBezTo>
                      <a:cubicBezTo>
                        <a:pt x="13225" y="38693"/>
                        <a:pt x="13311" y="38693"/>
                        <a:pt x="13439" y="38736"/>
                      </a:cubicBezTo>
                      <a:cubicBezTo>
                        <a:pt x="13353" y="38821"/>
                        <a:pt x="13311" y="38864"/>
                        <a:pt x="13268" y="38949"/>
                      </a:cubicBezTo>
                      <a:cubicBezTo>
                        <a:pt x="13464" y="38982"/>
                        <a:pt x="13635" y="39190"/>
                        <a:pt x="13838" y="39190"/>
                      </a:cubicBezTo>
                      <a:cubicBezTo>
                        <a:pt x="13900" y="39190"/>
                        <a:pt x="13966" y="39170"/>
                        <a:pt x="14036" y="39120"/>
                      </a:cubicBezTo>
                      <a:cubicBezTo>
                        <a:pt x="14078" y="38992"/>
                        <a:pt x="14121" y="38821"/>
                        <a:pt x="14121" y="38651"/>
                      </a:cubicBezTo>
                      <a:cubicBezTo>
                        <a:pt x="14249" y="38864"/>
                        <a:pt x="14377" y="39035"/>
                        <a:pt x="14462" y="39205"/>
                      </a:cubicBezTo>
                      <a:cubicBezTo>
                        <a:pt x="14590" y="39120"/>
                        <a:pt x="14633" y="39077"/>
                        <a:pt x="14676" y="38992"/>
                      </a:cubicBezTo>
                      <a:cubicBezTo>
                        <a:pt x="14846" y="39077"/>
                        <a:pt x="15017" y="39120"/>
                        <a:pt x="15188" y="39205"/>
                      </a:cubicBezTo>
                      <a:cubicBezTo>
                        <a:pt x="15230" y="39035"/>
                        <a:pt x="15273" y="38949"/>
                        <a:pt x="15316" y="38821"/>
                      </a:cubicBezTo>
                      <a:cubicBezTo>
                        <a:pt x="15358" y="38949"/>
                        <a:pt x="15401" y="39077"/>
                        <a:pt x="15486" y="39205"/>
                      </a:cubicBezTo>
                      <a:cubicBezTo>
                        <a:pt x="15614" y="39163"/>
                        <a:pt x="15700" y="39077"/>
                        <a:pt x="15828" y="39035"/>
                      </a:cubicBezTo>
                      <a:cubicBezTo>
                        <a:pt x="16126" y="39163"/>
                        <a:pt x="16425" y="39333"/>
                        <a:pt x="16723" y="39504"/>
                      </a:cubicBezTo>
                      <a:cubicBezTo>
                        <a:pt x="16809" y="39461"/>
                        <a:pt x="16937" y="39419"/>
                        <a:pt x="17022" y="39333"/>
                      </a:cubicBezTo>
                      <a:cubicBezTo>
                        <a:pt x="17150" y="39376"/>
                        <a:pt x="17278" y="39461"/>
                        <a:pt x="17363" y="39504"/>
                      </a:cubicBezTo>
                      <a:cubicBezTo>
                        <a:pt x="17406" y="39461"/>
                        <a:pt x="17449" y="39419"/>
                        <a:pt x="17491" y="39376"/>
                      </a:cubicBezTo>
                      <a:cubicBezTo>
                        <a:pt x="17491" y="39419"/>
                        <a:pt x="17534" y="39461"/>
                        <a:pt x="17534" y="39504"/>
                      </a:cubicBezTo>
                      <a:cubicBezTo>
                        <a:pt x="17662" y="39419"/>
                        <a:pt x="17833" y="39291"/>
                        <a:pt x="18046" y="39163"/>
                      </a:cubicBezTo>
                      <a:cubicBezTo>
                        <a:pt x="18174" y="39291"/>
                        <a:pt x="18345" y="39461"/>
                        <a:pt x="18473" y="39589"/>
                      </a:cubicBezTo>
                      <a:cubicBezTo>
                        <a:pt x="18515" y="39547"/>
                        <a:pt x="18558" y="39461"/>
                        <a:pt x="18601" y="39291"/>
                      </a:cubicBezTo>
                      <a:cubicBezTo>
                        <a:pt x="18814" y="39376"/>
                        <a:pt x="19027" y="39419"/>
                        <a:pt x="19240" y="39504"/>
                      </a:cubicBezTo>
                      <a:cubicBezTo>
                        <a:pt x="19326" y="39461"/>
                        <a:pt x="19454" y="39376"/>
                        <a:pt x="19539" y="39333"/>
                      </a:cubicBezTo>
                      <a:cubicBezTo>
                        <a:pt x="19624" y="39376"/>
                        <a:pt x="19710" y="39461"/>
                        <a:pt x="19795" y="39504"/>
                      </a:cubicBezTo>
                      <a:cubicBezTo>
                        <a:pt x="19838" y="39376"/>
                        <a:pt x="19880" y="39291"/>
                        <a:pt x="19880" y="39205"/>
                      </a:cubicBezTo>
                      <a:cubicBezTo>
                        <a:pt x="20008" y="39248"/>
                        <a:pt x="20094" y="39291"/>
                        <a:pt x="20179" y="39333"/>
                      </a:cubicBezTo>
                      <a:cubicBezTo>
                        <a:pt x="20307" y="39248"/>
                        <a:pt x="20435" y="39120"/>
                        <a:pt x="20563" y="39035"/>
                      </a:cubicBezTo>
                      <a:cubicBezTo>
                        <a:pt x="20674" y="39146"/>
                        <a:pt x="20785" y="39193"/>
                        <a:pt x="20896" y="39193"/>
                      </a:cubicBezTo>
                      <a:cubicBezTo>
                        <a:pt x="21041" y="39193"/>
                        <a:pt x="21186" y="39113"/>
                        <a:pt x="21331" y="38992"/>
                      </a:cubicBezTo>
                      <a:cubicBezTo>
                        <a:pt x="21480" y="39081"/>
                        <a:pt x="21608" y="39192"/>
                        <a:pt x="21759" y="39192"/>
                      </a:cubicBezTo>
                      <a:cubicBezTo>
                        <a:pt x="21824" y="39192"/>
                        <a:pt x="21894" y="39171"/>
                        <a:pt x="21971" y="39120"/>
                      </a:cubicBezTo>
                      <a:cubicBezTo>
                        <a:pt x="21928" y="39035"/>
                        <a:pt x="21885" y="38992"/>
                        <a:pt x="21800" y="38949"/>
                      </a:cubicBezTo>
                      <a:cubicBezTo>
                        <a:pt x="21880" y="38858"/>
                        <a:pt x="21960" y="38828"/>
                        <a:pt x="22041" y="38828"/>
                      </a:cubicBezTo>
                      <a:cubicBezTo>
                        <a:pt x="22197" y="38828"/>
                        <a:pt x="22356" y="38939"/>
                        <a:pt x="22523" y="38939"/>
                      </a:cubicBezTo>
                      <a:cubicBezTo>
                        <a:pt x="22593" y="38939"/>
                        <a:pt x="22665" y="38919"/>
                        <a:pt x="22739" y="38864"/>
                      </a:cubicBezTo>
                      <a:cubicBezTo>
                        <a:pt x="22952" y="38693"/>
                        <a:pt x="23336" y="38779"/>
                        <a:pt x="23592" y="38608"/>
                      </a:cubicBezTo>
                      <a:cubicBezTo>
                        <a:pt x="23890" y="38437"/>
                        <a:pt x="24402" y="38736"/>
                        <a:pt x="24445" y="38139"/>
                      </a:cubicBezTo>
                      <a:cubicBezTo>
                        <a:pt x="24402" y="38096"/>
                        <a:pt x="24360" y="38011"/>
                        <a:pt x="24317" y="37925"/>
                      </a:cubicBezTo>
                      <a:lnTo>
                        <a:pt x="24573" y="37670"/>
                      </a:lnTo>
                      <a:cubicBezTo>
                        <a:pt x="24616" y="37883"/>
                        <a:pt x="24616" y="38053"/>
                        <a:pt x="24701" y="38309"/>
                      </a:cubicBezTo>
                      <a:cubicBezTo>
                        <a:pt x="24872" y="38096"/>
                        <a:pt x="24957" y="37968"/>
                        <a:pt x="25085" y="37840"/>
                      </a:cubicBezTo>
                      <a:cubicBezTo>
                        <a:pt x="25170" y="37883"/>
                        <a:pt x="25256" y="37925"/>
                        <a:pt x="25341" y="38011"/>
                      </a:cubicBezTo>
                      <a:cubicBezTo>
                        <a:pt x="25725" y="37883"/>
                        <a:pt x="26151" y="37755"/>
                        <a:pt x="26578" y="37584"/>
                      </a:cubicBezTo>
                      <a:cubicBezTo>
                        <a:pt x="26578" y="37584"/>
                        <a:pt x="26621" y="37627"/>
                        <a:pt x="26706" y="37712"/>
                      </a:cubicBezTo>
                      <a:cubicBezTo>
                        <a:pt x="26877" y="37499"/>
                        <a:pt x="27005" y="37286"/>
                        <a:pt x="27175" y="37072"/>
                      </a:cubicBezTo>
                      <a:cubicBezTo>
                        <a:pt x="27303" y="37158"/>
                        <a:pt x="27431" y="37286"/>
                        <a:pt x="27645" y="37456"/>
                      </a:cubicBezTo>
                      <a:cubicBezTo>
                        <a:pt x="27815" y="37030"/>
                        <a:pt x="28199" y="36859"/>
                        <a:pt x="28455" y="36560"/>
                      </a:cubicBezTo>
                      <a:cubicBezTo>
                        <a:pt x="28668" y="36560"/>
                        <a:pt x="28839" y="36560"/>
                        <a:pt x="29052" y="36518"/>
                      </a:cubicBezTo>
                      <a:cubicBezTo>
                        <a:pt x="29052" y="36390"/>
                        <a:pt x="29052" y="36262"/>
                        <a:pt x="29095" y="36134"/>
                      </a:cubicBezTo>
                      <a:cubicBezTo>
                        <a:pt x="29223" y="36048"/>
                        <a:pt x="29351" y="35963"/>
                        <a:pt x="29479" y="35920"/>
                      </a:cubicBezTo>
                      <a:cubicBezTo>
                        <a:pt x="29607" y="35963"/>
                        <a:pt x="29735" y="36006"/>
                        <a:pt x="29906" y="36091"/>
                      </a:cubicBezTo>
                      <a:cubicBezTo>
                        <a:pt x="29820" y="35878"/>
                        <a:pt x="29778" y="35792"/>
                        <a:pt x="29692" y="35750"/>
                      </a:cubicBezTo>
                      <a:cubicBezTo>
                        <a:pt x="29650" y="35707"/>
                        <a:pt x="29607" y="35664"/>
                        <a:pt x="29564" y="35622"/>
                      </a:cubicBezTo>
                      <a:cubicBezTo>
                        <a:pt x="29607" y="35622"/>
                        <a:pt x="29607" y="35579"/>
                        <a:pt x="29607" y="35579"/>
                      </a:cubicBezTo>
                      <a:cubicBezTo>
                        <a:pt x="29650" y="35622"/>
                        <a:pt x="29692" y="35664"/>
                        <a:pt x="29735" y="35707"/>
                      </a:cubicBezTo>
                      <a:cubicBezTo>
                        <a:pt x="29735" y="35707"/>
                        <a:pt x="29735" y="35738"/>
                        <a:pt x="29709" y="35747"/>
                      </a:cubicBezTo>
                      <a:lnTo>
                        <a:pt x="29709" y="35747"/>
                      </a:lnTo>
                      <a:cubicBezTo>
                        <a:pt x="29956" y="35707"/>
                        <a:pt x="30125" y="35707"/>
                        <a:pt x="30375" y="35707"/>
                      </a:cubicBezTo>
                      <a:cubicBezTo>
                        <a:pt x="30460" y="35494"/>
                        <a:pt x="30546" y="35281"/>
                        <a:pt x="30631" y="35025"/>
                      </a:cubicBezTo>
                      <a:lnTo>
                        <a:pt x="31015" y="35025"/>
                      </a:lnTo>
                      <a:cubicBezTo>
                        <a:pt x="30972" y="34939"/>
                        <a:pt x="30929" y="34854"/>
                        <a:pt x="30887" y="34769"/>
                      </a:cubicBezTo>
                      <a:cubicBezTo>
                        <a:pt x="31399" y="34641"/>
                        <a:pt x="31783" y="34342"/>
                        <a:pt x="32039" y="33915"/>
                      </a:cubicBezTo>
                      <a:cubicBezTo>
                        <a:pt x="31953" y="33873"/>
                        <a:pt x="31911" y="33873"/>
                        <a:pt x="31868" y="33830"/>
                      </a:cubicBezTo>
                      <a:cubicBezTo>
                        <a:pt x="31911" y="33787"/>
                        <a:pt x="31911" y="33787"/>
                        <a:pt x="31911" y="33745"/>
                      </a:cubicBezTo>
                      <a:cubicBezTo>
                        <a:pt x="31953" y="33787"/>
                        <a:pt x="31996" y="33873"/>
                        <a:pt x="32039" y="33915"/>
                      </a:cubicBezTo>
                      <a:lnTo>
                        <a:pt x="32295" y="33915"/>
                      </a:lnTo>
                      <a:cubicBezTo>
                        <a:pt x="32380" y="33745"/>
                        <a:pt x="32423" y="33617"/>
                        <a:pt x="32508" y="33489"/>
                      </a:cubicBezTo>
                      <a:cubicBezTo>
                        <a:pt x="32465" y="33403"/>
                        <a:pt x="32423" y="33318"/>
                        <a:pt x="32337" y="33275"/>
                      </a:cubicBezTo>
                      <a:lnTo>
                        <a:pt x="32209" y="33147"/>
                      </a:lnTo>
                      <a:lnTo>
                        <a:pt x="32337" y="33105"/>
                      </a:lnTo>
                      <a:cubicBezTo>
                        <a:pt x="32380" y="33062"/>
                        <a:pt x="32423" y="33020"/>
                        <a:pt x="32465" y="32934"/>
                      </a:cubicBezTo>
                      <a:cubicBezTo>
                        <a:pt x="32465" y="33020"/>
                        <a:pt x="32508" y="33062"/>
                        <a:pt x="32508" y="33105"/>
                      </a:cubicBezTo>
                      <a:lnTo>
                        <a:pt x="32807" y="33105"/>
                      </a:lnTo>
                      <a:cubicBezTo>
                        <a:pt x="32849" y="32892"/>
                        <a:pt x="32849" y="32764"/>
                        <a:pt x="32849" y="32721"/>
                      </a:cubicBezTo>
                      <a:cubicBezTo>
                        <a:pt x="33105" y="32508"/>
                        <a:pt x="33276" y="32337"/>
                        <a:pt x="33489" y="32166"/>
                      </a:cubicBezTo>
                      <a:cubicBezTo>
                        <a:pt x="33489" y="32081"/>
                        <a:pt x="33532" y="31953"/>
                        <a:pt x="33532" y="31825"/>
                      </a:cubicBezTo>
                      <a:cubicBezTo>
                        <a:pt x="33745" y="31654"/>
                        <a:pt x="33958" y="31526"/>
                        <a:pt x="34172" y="31398"/>
                      </a:cubicBezTo>
                      <a:cubicBezTo>
                        <a:pt x="34172" y="31228"/>
                        <a:pt x="34172" y="31100"/>
                        <a:pt x="34172" y="30972"/>
                      </a:cubicBezTo>
                      <a:cubicBezTo>
                        <a:pt x="34086" y="30929"/>
                        <a:pt x="34044" y="30886"/>
                        <a:pt x="34001" y="30844"/>
                      </a:cubicBezTo>
                      <a:lnTo>
                        <a:pt x="34086" y="30801"/>
                      </a:lnTo>
                      <a:cubicBezTo>
                        <a:pt x="34086" y="30844"/>
                        <a:pt x="34129" y="30886"/>
                        <a:pt x="34172" y="30929"/>
                      </a:cubicBezTo>
                      <a:cubicBezTo>
                        <a:pt x="34172" y="30929"/>
                        <a:pt x="34172" y="30972"/>
                        <a:pt x="34172" y="30972"/>
                      </a:cubicBezTo>
                      <a:cubicBezTo>
                        <a:pt x="34257" y="30929"/>
                        <a:pt x="34342" y="30929"/>
                        <a:pt x="34513" y="30929"/>
                      </a:cubicBezTo>
                      <a:cubicBezTo>
                        <a:pt x="34428" y="30503"/>
                        <a:pt x="34812" y="30204"/>
                        <a:pt x="34598" y="29820"/>
                      </a:cubicBezTo>
                      <a:cubicBezTo>
                        <a:pt x="34513" y="29692"/>
                        <a:pt x="34513" y="29607"/>
                        <a:pt x="34513" y="29479"/>
                      </a:cubicBezTo>
                      <a:lnTo>
                        <a:pt x="34598" y="29479"/>
                      </a:lnTo>
                      <a:cubicBezTo>
                        <a:pt x="34638" y="29559"/>
                        <a:pt x="34641" y="29677"/>
                        <a:pt x="34677" y="29762"/>
                      </a:cubicBezTo>
                      <a:lnTo>
                        <a:pt x="34677" y="29762"/>
                      </a:lnTo>
                      <a:cubicBezTo>
                        <a:pt x="34810" y="29665"/>
                        <a:pt x="34917" y="29593"/>
                        <a:pt x="35025" y="29521"/>
                      </a:cubicBezTo>
                      <a:cubicBezTo>
                        <a:pt x="34940" y="29393"/>
                        <a:pt x="34897" y="29308"/>
                        <a:pt x="34812" y="29180"/>
                      </a:cubicBezTo>
                      <a:cubicBezTo>
                        <a:pt x="35068" y="29137"/>
                        <a:pt x="35281" y="29137"/>
                        <a:pt x="35537" y="29095"/>
                      </a:cubicBezTo>
                      <a:cubicBezTo>
                        <a:pt x="35452" y="28881"/>
                        <a:pt x="35409" y="28711"/>
                        <a:pt x="35366" y="28540"/>
                      </a:cubicBezTo>
                      <a:cubicBezTo>
                        <a:pt x="35409" y="28455"/>
                        <a:pt x="35452" y="28369"/>
                        <a:pt x="35494" y="28327"/>
                      </a:cubicBezTo>
                      <a:lnTo>
                        <a:pt x="35366" y="28199"/>
                      </a:lnTo>
                      <a:lnTo>
                        <a:pt x="35494" y="28156"/>
                      </a:lnTo>
                      <a:cubicBezTo>
                        <a:pt x="35580" y="28028"/>
                        <a:pt x="35622" y="27943"/>
                        <a:pt x="35707" y="27815"/>
                      </a:cubicBezTo>
                      <a:cubicBezTo>
                        <a:pt x="35835" y="27900"/>
                        <a:pt x="35878" y="27943"/>
                        <a:pt x="35963" y="28028"/>
                      </a:cubicBezTo>
                      <a:lnTo>
                        <a:pt x="35963" y="27260"/>
                      </a:lnTo>
                      <a:lnTo>
                        <a:pt x="36305" y="26919"/>
                      </a:lnTo>
                      <a:cubicBezTo>
                        <a:pt x="36177" y="26791"/>
                        <a:pt x="36049" y="26620"/>
                        <a:pt x="35921" y="26450"/>
                      </a:cubicBezTo>
                      <a:cubicBezTo>
                        <a:pt x="36177" y="26279"/>
                        <a:pt x="36561" y="26407"/>
                        <a:pt x="36646" y="25980"/>
                      </a:cubicBezTo>
                      <a:cubicBezTo>
                        <a:pt x="36646" y="25682"/>
                        <a:pt x="36305" y="25383"/>
                        <a:pt x="36603" y="25085"/>
                      </a:cubicBezTo>
                      <a:cubicBezTo>
                        <a:pt x="36731" y="24914"/>
                        <a:pt x="36859" y="24701"/>
                        <a:pt x="36987" y="24530"/>
                      </a:cubicBezTo>
                      <a:cubicBezTo>
                        <a:pt x="36902" y="24402"/>
                        <a:pt x="36817" y="24274"/>
                        <a:pt x="36774" y="24189"/>
                      </a:cubicBezTo>
                      <a:cubicBezTo>
                        <a:pt x="36902" y="23975"/>
                        <a:pt x="36987" y="23805"/>
                        <a:pt x="37115" y="23591"/>
                      </a:cubicBezTo>
                      <a:cubicBezTo>
                        <a:pt x="37073" y="23591"/>
                        <a:pt x="37030" y="23506"/>
                        <a:pt x="36987" y="23463"/>
                      </a:cubicBezTo>
                      <a:cubicBezTo>
                        <a:pt x="37243" y="23122"/>
                        <a:pt x="37073" y="22738"/>
                        <a:pt x="37115" y="22397"/>
                      </a:cubicBezTo>
                      <a:cubicBezTo>
                        <a:pt x="37073" y="22354"/>
                        <a:pt x="37030" y="22312"/>
                        <a:pt x="36987" y="22312"/>
                      </a:cubicBezTo>
                      <a:lnTo>
                        <a:pt x="37030" y="22226"/>
                      </a:lnTo>
                      <a:cubicBezTo>
                        <a:pt x="37073" y="22269"/>
                        <a:pt x="37115" y="22312"/>
                        <a:pt x="37158" y="22354"/>
                      </a:cubicBezTo>
                      <a:cubicBezTo>
                        <a:pt x="37115" y="22397"/>
                        <a:pt x="37115" y="22397"/>
                        <a:pt x="37115" y="22397"/>
                      </a:cubicBezTo>
                      <a:cubicBezTo>
                        <a:pt x="37158" y="22354"/>
                        <a:pt x="37243" y="22354"/>
                        <a:pt x="37243" y="22312"/>
                      </a:cubicBezTo>
                      <a:cubicBezTo>
                        <a:pt x="37329" y="21800"/>
                        <a:pt x="37286" y="21288"/>
                        <a:pt x="37286" y="20819"/>
                      </a:cubicBezTo>
                      <a:cubicBezTo>
                        <a:pt x="37115" y="20733"/>
                        <a:pt x="37073" y="20691"/>
                        <a:pt x="36902" y="20648"/>
                      </a:cubicBezTo>
                      <a:cubicBezTo>
                        <a:pt x="37073" y="20605"/>
                        <a:pt x="37158" y="20563"/>
                        <a:pt x="37329" y="20520"/>
                      </a:cubicBezTo>
                      <a:cubicBezTo>
                        <a:pt x="37115" y="20392"/>
                        <a:pt x="36987" y="20264"/>
                        <a:pt x="36774" y="20136"/>
                      </a:cubicBezTo>
                      <a:cubicBezTo>
                        <a:pt x="36987" y="20093"/>
                        <a:pt x="37158" y="20051"/>
                        <a:pt x="37329" y="20051"/>
                      </a:cubicBezTo>
                      <a:cubicBezTo>
                        <a:pt x="36987" y="19752"/>
                        <a:pt x="37158" y="19496"/>
                        <a:pt x="37329" y="19240"/>
                      </a:cubicBezTo>
                      <a:cubicBezTo>
                        <a:pt x="37243" y="19155"/>
                        <a:pt x="37158" y="19027"/>
                        <a:pt x="37115" y="18941"/>
                      </a:cubicBezTo>
                      <a:cubicBezTo>
                        <a:pt x="37201" y="18813"/>
                        <a:pt x="37243" y="18685"/>
                        <a:pt x="37286" y="18600"/>
                      </a:cubicBezTo>
                      <a:cubicBezTo>
                        <a:pt x="37243" y="18472"/>
                        <a:pt x="37201" y="18430"/>
                        <a:pt x="37158" y="18344"/>
                      </a:cubicBezTo>
                      <a:cubicBezTo>
                        <a:pt x="37201" y="18259"/>
                        <a:pt x="37243" y="18216"/>
                        <a:pt x="37286" y="18174"/>
                      </a:cubicBezTo>
                      <a:cubicBezTo>
                        <a:pt x="37115" y="18046"/>
                        <a:pt x="36945" y="17918"/>
                        <a:pt x="36774" y="17832"/>
                      </a:cubicBezTo>
                      <a:cubicBezTo>
                        <a:pt x="36849" y="17683"/>
                        <a:pt x="36891" y="17598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787" y="17444"/>
                        <a:pt x="36759" y="17448"/>
                        <a:pt x="36731" y="17448"/>
                      </a:cubicBezTo>
                      <a:cubicBezTo>
                        <a:pt x="36731" y="17448"/>
                        <a:pt x="36689" y="17406"/>
                        <a:pt x="36774" y="17363"/>
                      </a:cubicBezTo>
                      <a:cubicBezTo>
                        <a:pt x="36774" y="17349"/>
                        <a:pt x="36783" y="17344"/>
                        <a:pt x="36799" y="17344"/>
                      </a:cubicBezTo>
                      <a:cubicBezTo>
                        <a:pt x="36831" y="17344"/>
                        <a:pt x="36888" y="17363"/>
                        <a:pt x="36945" y="17363"/>
                      </a:cubicBezTo>
                      <a:cubicBezTo>
                        <a:pt x="36932" y="17375"/>
                        <a:pt x="36916" y="17388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863" y="17391"/>
                        <a:pt x="36823" y="17379"/>
                        <a:pt x="36774" y="17363"/>
                      </a:cubicBezTo>
                      <a:lnTo>
                        <a:pt x="36774" y="17363"/>
                      </a:lnTo>
                      <a:cubicBezTo>
                        <a:pt x="36790" y="17389"/>
                        <a:pt x="36803" y="17413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845" y="17427"/>
                        <a:pt x="36874" y="17414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955" y="17412"/>
                        <a:pt x="36995" y="17416"/>
                        <a:pt x="37025" y="17416"/>
                      </a:cubicBezTo>
                      <a:cubicBezTo>
                        <a:pt x="37073" y="17416"/>
                        <a:pt x="37094" y="17406"/>
                        <a:pt x="37115" y="17406"/>
                      </a:cubicBezTo>
                      <a:cubicBezTo>
                        <a:pt x="36945" y="17064"/>
                        <a:pt x="37201" y="16723"/>
                        <a:pt x="37115" y="16382"/>
                      </a:cubicBezTo>
                      <a:cubicBezTo>
                        <a:pt x="37115" y="16382"/>
                        <a:pt x="37073" y="16339"/>
                        <a:pt x="37030" y="16296"/>
                      </a:cubicBezTo>
                      <a:cubicBezTo>
                        <a:pt x="36987" y="16424"/>
                        <a:pt x="36945" y="16510"/>
                        <a:pt x="36902" y="16638"/>
                      </a:cubicBezTo>
                      <a:cubicBezTo>
                        <a:pt x="36817" y="16595"/>
                        <a:pt x="36731" y="16595"/>
                        <a:pt x="36646" y="16595"/>
                      </a:cubicBezTo>
                      <a:cubicBezTo>
                        <a:pt x="36774" y="16339"/>
                        <a:pt x="36859" y="16168"/>
                        <a:pt x="36945" y="15998"/>
                      </a:cubicBezTo>
                      <a:cubicBezTo>
                        <a:pt x="36859" y="15657"/>
                        <a:pt x="36731" y="15401"/>
                        <a:pt x="36646" y="15145"/>
                      </a:cubicBezTo>
                      <a:cubicBezTo>
                        <a:pt x="36689" y="14974"/>
                        <a:pt x="36774" y="14846"/>
                        <a:pt x="36817" y="14675"/>
                      </a:cubicBezTo>
                      <a:cubicBezTo>
                        <a:pt x="36603" y="14675"/>
                        <a:pt x="36475" y="14633"/>
                        <a:pt x="36305" y="14633"/>
                      </a:cubicBezTo>
                      <a:cubicBezTo>
                        <a:pt x="36433" y="14419"/>
                        <a:pt x="36561" y="14249"/>
                        <a:pt x="36774" y="13950"/>
                      </a:cubicBezTo>
                      <a:lnTo>
                        <a:pt x="36774" y="13950"/>
                      </a:lnTo>
                      <a:cubicBezTo>
                        <a:pt x="36475" y="14035"/>
                        <a:pt x="36305" y="14078"/>
                        <a:pt x="36177" y="14121"/>
                      </a:cubicBezTo>
                      <a:cubicBezTo>
                        <a:pt x="36006" y="13865"/>
                        <a:pt x="36390" y="13609"/>
                        <a:pt x="36177" y="13353"/>
                      </a:cubicBezTo>
                      <a:cubicBezTo>
                        <a:pt x="36177" y="13353"/>
                        <a:pt x="36305" y="13225"/>
                        <a:pt x="36347" y="13097"/>
                      </a:cubicBezTo>
                      <a:cubicBezTo>
                        <a:pt x="36134" y="12969"/>
                        <a:pt x="35963" y="12798"/>
                        <a:pt x="35793" y="12670"/>
                      </a:cubicBezTo>
                      <a:lnTo>
                        <a:pt x="35665" y="12585"/>
                      </a:lnTo>
                      <a:lnTo>
                        <a:pt x="35793" y="12500"/>
                      </a:lnTo>
                      <a:cubicBezTo>
                        <a:pt x="35878" y="12414"/>
                        <a:pt x="35921" y="12329"/>
                        <a:pt x="36006" y="12158"/>
                      </a:cubicBezTo>
                      <a:cubicBezTo>
                        <a:pt x="35878" y="12030"/>
                        <a:pt x="35707" y="11860"/>
                        <a:pt x="35537" y="11689"/>
                      </a:cubicBezTo>
                      <a:cubicBezTo>
                        <a:pt x="35537" y="11689"/>
                        <a:pt x="35580" y="11646"/>
                        <a:pt x="35622" y="11604"/>
                      </a:cubicBezTo>
                      <a:cubicBezTo>
                        <a:pt x="35537" y="11476"/>
                        <a:pt x="35409" y="11348"/>
                        <a:pt x="35324" y="11177"/>
                      </a:cubicBezTo>
                      <a:cubicBezTo>
                        <a:pt x="35238" y="11049"/>
                        <a:pt x="35238" y="10836"/>
                        <a:pt x="35153" y="10708"/>
                      </a:cubicBezTo>
                      <a:cubicBezTo>
                        <a:pt x="34982" y="10409"/>
                        <a:pt x="34940" y="10068"/>
                        <a:pt x="34641" y="9897"/>
                      </a:cubicBezTo>
                      <a:cubicBezTo>
                        <a:pt x="34641" y="9940"/>
                        <a:pt x="34598" y="9983"/>
                        <a:pt x="34556" y="10025"/>
                      </a:cubicBezTo>
                      <a:cubicBezTo>
                        <a:pt x="34513" y="9983"/>
                        <a:pt x="34513" y="9940"/>
                        <a:pt x="34470" y="9897"/>
                      </a:cubicBezTo>
                      <a:cubicBezTo>
                        <a:pt x="34428" y="9855"/>
                        <a:pt x="34385" y="9812"/>
                        <a:pt x="34342" y="9769"/>
                      </a:cubicBezTo>
                      <a:lnTo>
                        <a:pt x="34385" y="9727"/>
                      </a:lnTo>
                      <a:cubicBezTo>
                        <a:pt x="34428" y="9769"/>
                        <a:pt x="34470" y="9812"/>
                        <a:pt x="34513" y="9855"/>
                      </a:cubicBezTo>
                      <a:cubicBezTo>
                        <a:pt x="34513" y="9855"/>
                        <a:pt x="34470" y="9897"/>
                        <a:pt x="34470" y="9897"/>
                      </a:cubicBezTo>
                      <a:lnTo>
                        <a:pt x="34641" y="9897"/>
                      </a:lnTo>
                      <a:lnTo>
                        <a:pt x="34641" y="9471"/>
                      </a:lnTo>
                      <a:cubicBezTo>
                        <a:pt x="34470" y="9385"/>
                        <a:pt x="34342" y="9257"/>
                        <a:pt x="34172" y="9172"/>
                      </a:cubicBezTo>
                      <a:cubicBezTo>
                        <a:pt x="34214" y="9087"/>
                        <a:pt x="34257" y="9001"/>
                        <a:pt x="34342" y="8959"/>
                      </a:cubicBezTo>
                      <a:cubicBezTo>
                        <a:pt x="34300" y="8959"/>
                        <a:pt x="34257" y="8916"/>
                        <a:pt x="34257" y="8916"/>
                      </a:cubicBezTo>
                      <a:cubicBezTo>
                        <a:pt x="34214" y="8788"/>
                        <a:pt x="34129" y="8660"/>
                        <a:pt x="34086" y="8575"/>
                      </a:cubicBezTo>
                      <a:cubicBezTo>
                        <a:pt x="34001" y="8618"/>
                        <a:pt x="33916" y="8660"/>
                        <a:pt x="33830" y="8788"/>
                      </a:cubicBezTo>
                      <a:cubicBezTo>
                        <a:pt x="33745" y="8873"/>
                        <a:pt x="33617" y="8873"/>
                        <a:pt x="33532" y="8873"/>
                      </a:cubicBezTo>
                      <a:cubicBezTo>
                        <a:pt x="33532" y="8831"/>
                        <a:pt x="33532" y="8788"/>
                        <a:pt x="33532" y="8788"/>
                      </a:cubicBezTo>
                      <a:cubicBezTo>
                        <a:pt x="33617" y="8745"/>
                        <a:pt x="33745" y="8745"/>
                        <a:pt x="33830" y="8703"/>
                      </a:cubicBezTo>
                      <a:cubicBezTo>
                        <a:pt x="33830" y="8529"/>
                        <a:pt x="33830" y="8387"/>
                        <a:pt x="33830" y="8276"/>
                      </a:cubicBezTo>
                      <a:cubicBezTo>
                        <a:pt x="33617" y="8234"/>
                        <a:pt x="33489" y="8191"/>
                        <a:pt x="33318" y="8191"/>
                      </a:cubicBezTo>
                      <a:cubicBezTo>
                        <a:pt x="33404" y="8106"/>
                        <a:pt x="33446" y="8020"/>
                        <a:pt x="33489" y="7978"/>
                      </a:cubicBezTo>
                      <a:cubicBezTo>
                        <a:pt x="33190" y="7679"/>
                        <a:pt x="33233" y="7082"/>
                        <a:pt x="32764" y="7039"/>
                      </a:cubicBezTo>
                      <a:cubicBezTo>
                        <a:pt x="32636" y="6740"/>
                        <a:pt x="32551" y="6527"/>
                        <a:pt x="32465" y="6314"/>
                      </a:cubicBezTo>
                      <a:cubicBezTo>
                        <a:pt x="32295" y="6229"/>
                        <a:pt x="32124" y="6143"/>
                        <a:pt x="31996" y="6058"/>
                      </a:cubicBezTo>
                      <a:cubicBezTo>
                        <a:pt x="31911" y="6143"/>
                        <a:pt x="31825" y="6186"/>
                        <a:pt x="31783" y="6271"/>
                      </a:cubicBezTo>
                      <a:cubicBezTo>
                        <a:pt x="31740" y="6186"/>
                        <a:pt x="31697" y="6101"/>
                        <a:pt x="31697" y="6058"/>
                      </a:cubicBezTo>
                      <a:cubicBezTo>
                        <a:pt x="31783" y="5930"/>
                        <a:pt x="31911" y="5802"/>
                        <a:pt x="31996" y="5674"/>
                      </a:cubicBezTo>
                      <a:cubicBezTo>
                        <a:pt x="31953" y="5617"/>
                        <a:pt x="31892" y="5608"/>
                        <a:pt x="31827" y="5608"/>
                      </a:cubicBezTo>
                      <a:cubicBezTo>
                        <a:pt x="31795" y="5608"/>
                        <a:pt x="31761" y="5610"/>
                        <a:pt x="31729" y="5610"/>
                      </a:cubicBezTo>
                      <a:cubicBezTo>
                        <a:pt x="31633" y="5610"/>
                        <a:pt x="31548" y="5589"/>
                        <a:pt x="31527" y="5418"/>
                      </a:cubicBezTo>
                      <a:cubicBezTo>
                        <a:pt x="31484" y="5375"/>
                        <a:pt x="31441" y="5375"/>
                        <a:pt x="31399" y="5333"/>
                      </a:cubicBezTo>
                      <a:cubicBezTo>
                        <a:pt x="31441" y="5290"/>
                        <a:pt x="31484" y="5290"/>
                        <a:pt x="31527" y="5247"/>
                      </a:cubicBezTo>
                      <a:cubicBezTo>
                        <a:pt x="31441" y="5162"/>
                        <a:pt x="31271" y="5077"/>
                        <a:pt x="31228" y="4906"/>
                      </a:cubicBezTo>
                      <a:cubicBezTo>
                        <a:pt x="31100" y="4693"/>
                        <a:pt x="30929" y="4650"/>
                        <a:pt x="30759" y="4565"/>
                      </a:cubicBezTo>
                      <a:cubicBezTo>
                        <a:pt x="30631" y="4437"/>
                        <a:pt x="30546" y="4266"/>
                        <a:pt x="30460" y="4095"/>
                      </a:cubicBezTo>
                      <a:lnTo>
                        <a:pt x="30119" y="4095"/>
                      </a:lnTo>
                      <a:cubicBezTo>
                        <a:pt x="30076" y="4010"/>
                        <a:pt x="30034" y="3925"/>
                        <a:pt x="29991" y="3839"/>
                      </a:cubicBezTo>
                      <a:cubicBezTo>
                        <a:pt x="29308" y="3797"/>
                        <a:pt x="29010" y="3072"/>
                        <a:pt x="28455" y="2858"/>
                      </a:cubicBezTo>
                      <a:cubicBezTo>
                        <a:pt x="28370" y="2901"/>
                        <a:pt x="28370" y="2901"/>
                        <a:pt x="28327" y="2944"/>
                      </a:cubicBezTo>
                      <a:cubicBezTo>
                        <a:pt x="28157" y="2816"/>
                        <a:pt x="28071" y="2645"/>
                        <a:pt x="27901" y="2560"/>
                      </a:cubicBezTo>
                      <a:cubicBezTo>
                        <a:pt x="27602" y="2346"/>
                        <a:pt x="27218" y="2304"/>
                        <a:pt x="27005" y="1962"/>
                      </a:cubicBezTo>
                      <a:cubicBezTo>
                        <a:pt x="26973" y="1968"/>
                        <a:pt x="26943" y="1971"/>
                        <a:pt x="26913" y="1971"/>
                      </a:cubicBezTo>
                      <a:cubicBezTo>
                        <a:pt x="26561" y="1971"/>
                        <a:pt x="26350" y="1590"/>
                        <a:pt x="25991" y="1590"/>
                      </a:cubicBezTo>
                      <a:cubicBezTo>
                        <a:pt x="25935" y="1590"/>
                        <a:pt x="25875" y="1600"/>
                        <a:pt x="25810" y="1621"/>
                      </a:cubicBezTo>
                      <a:cubicBezTo>
                        <a:pt x="25768" y="1621"/>
                        <a:pt x="25725" y="1536"/>
                        <a:pt x="25640" y="1493"/>
                      </a:cubicBezTo>
                      <a:cubicBezTo>
                        <a:pt x="25298" y="1237"/>
                        <a:pt x="24957" y="1067"/>
                        <a:pt x="24530" y="981"/>
                      </a:cubicBezTo>
                      <a:cubicBezTo>
                        <a:pt x="24445" y="1109"/>
                        <a:pt x="24317" y="1195"/>
                        <a:pt x="24146" y="1323"/>
                      </a:cubicBezTo>
                      <a:cubicBezTo>
                        <a:pt x="24146" y="1152"/>
                        <a:pt x="24104" y="1024"/>
                        <a:pt x="24104" y="811"/>
                      </a:cubicBezTo>
                      <a:cubicBezTo>
                        <a:pt x="23848" y="853"/>
                        <a:pt x="23677" y="896"/>
                        <a:pt x="23464" y="939"/>
                      </a:cubicBezTo>
                      <a:cubicBezTo>
                        <a:pt x="23464" y="811"/>
                        <a:pt x="23421" y="768"/>
                        <a:pt x="23421" y="640"/>
                      </a:cubicBezTo>
                      <a:cubicBezTo>
                        <a:pt x="23326" y="640"/>
                        <a:pt x="23234" y="642"/>
                        <a:pt x="23143" y="642"/>
                      </a:cubicBezTo>
                      <a:cubicBezTo>
                        <a:pt x="22826" y="642"/>
                        <a:pt x="22535" y="616"/>
                        <a:pt x="22269" y="384"/>
                      </a:cubicBezTo>
                      <a:cubicBezTo>
                        <a:pt x="22190" y="325"/>
                        <a:pt x="22093" y="293"/>
                        <a:pt x="21989" y="293"/>
                      </a:cubicBezTo>
                      <a:cubicBezTo>
                        <a:pt x="21870" y="293"/>
                        <a:pt x="21744" y="335"/>
                        <a:pt x="21629" y="427"/>
                      </a:cubicBezTo>
                      <a:cubicBezTo>
                        <a:pt x="21544" y="469"/>
                        <a:pt x="21416" y="469"/>
                        <a:pt x="21331" y="512"/>
                      </a:cubicBezTo>
                      <a:cubicBezTo>
                        <a:pt x="21288" y="555"/>
                        <a:pt x="21245" y="597"/>
                        <a:pt x="21245" y="640"/>
                      </a:cubicBezTo>
                      <a:cubicBezTo>
                        <a:pt x="21203" y="640"/>
                        <a:pt x="21203" y="597"/>
                        <a:pt x="21160" y="597"/>
                      </a:cubicBezTo>
                      <a:cubicBezTo>
                        <a:pt x="21203" y="555"/>
                        <a:pt x="21245" y="512"/>
                        <a:pt x="21288" y="469"/>
                      </a:cubicBezTo>
                      <a:lnTo>
                        <a:pt x="21331" y="512"/>
                      </a:lnTo>
                      <a:cubicBezTo>
                        <a:pt x="21135" y="267"/>
                        <a:pt x="21009" y="149"/>
                        <a:pt x="20841" y="149"/>
                      </a:cubicBezTo>
                      <a:cubicBezTo>
                        <a:pt x="20716" y="149"/>
                        <a:pt x="20568" y="214"/>
                        <a:pt x="20350" y="341"/>
                      </a:cubicBezTo>
                      <a:cubicBezTo>
                        <a:pt x="20307" y="384"/>
                        <a:pt x="20264" y="427"/>
                        <a:pt x="20222" y="469"/>
                      </a:cubicBezTo>
                      <a:lnTo>
                        <a:pt x="20179" y="427"/>
                      </a:lnTo>
                      <a:cubicBezTo>
                        <a:pt x="20222" y="384"/>
                        <a:pt x="20264" y="341"/>
                        <a:pt x="20307" y="299"/>
                      </a:cubicBezTo>
                      <a:cubicBezTo>
                        <a:pt x="20350" y="341"/>
                        <a:pt x="20350" y="341"/>
                        <a:pt x="20350" y="341"/>
                      </a:cubicBezTo>
                      <a:cubicBezTo>
                        <a:pt x="20307" y="256"/>
                        <a:pt x="20264" y="213"/>
                        <a:pt x="20222" y="171"/>
                      </a:cubicBezTo>
                      <a:cubicBezTo>
                        <a:pt x="20153" y="102"/>
                        <a:pt x="20078" y="89"/>
                        <a:pt x="20002" y="89"/>
                      </a:cubicBezTo>
                      <a:cubicBezTo>
                        <a:pt x="19951" y="89"/>
                        <a:pt x="19899" y="95"/>
                        <a:pt x="19849" y="95"/>
                      </a:cubicBezTo>
                      <a:cubicBezTo>
                        <a:pt x="19786" y="95"/>
                        <a:pt x="19724" y="85"/>
                        <a:pt x="19667" y="43"/>
                      </a:cubicBezTo>
                      <a:cubicBezTo>
                        <a:pt x="19623" y="16"/>
                        <a:pt x="19577" y="6"/>
                        <a:pt x="19530" y="6"/>
                      </a:cubicBezTo>
                      <a:cubicBezTo>
                        <a:pt x="19386" y="6"/>
                        <a:pt x="19239" y="103"/>
                        <a:pt x="19135" y="103"/>
                      </a:cubicBezTo>
                      <a:cubicBezTo>
                        <a:pt x="19111" y="103"/>
                        <a:pt x="19089" y="98"/>
                        <a:pt x="19070" y="85"/>
                      </a:cubicBezTo>
                      <a:cubicBezTo>
                        <a:pt x="18942" y="21"/>
                        <a:pt x="18824" y="0"/>
                        <a:pt x="18712" y="0"/>
                      </a:cubicBezTo>
                      <a:cubicBezTo>
                        <a:pt x="18601" y="0"/>
                        <a:pt x="18494" y="21"/>
                        <a:pt x="18387" y="43"/>
                      </a:cubicBezTo>
                      <a:cubicBezTo>
                        <a:pt x="18345" y="43"/>
                        <a:pt x="18302" y="128"/>
                        <a:pt x="18302" y="171"/>
                      </a:cubicBezTo>
                      <a:cubicBezTo>
                        <a:pt x="18217" y="85"/>
                        <a:pt x="18174" y="43"/>
                        <a:pt x="18131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10">
                    <a:buClr>
                      <a:srgbClr val="000000"/>
                    </a:buClr>
                  </a:pPr>
                  <a:endParaRPr sz="1400" kern="0"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" name="Google Shape;955;p48">
                <a:extLst>
                  <a:ext uri="{FF2B5EF4-FFF2-40B4-BE49-F238E27FC236}">
                    <a16:creationId xmlns:a16="http://schemas.microsoft.com/office/drawing/2014/main" id="{181432CF-12BA-49BA-B1A7-4A400032D9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5166" y="2501041"/>
                <a:ext cx="8227021" cy="1698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Sanchez"/>
                  <a:buNone/>
                  <a:defRPr sz="8000" b="1" i="0" u="none" strike="noStrike" cap="none">
                    <a:solidFill>
                      <a:schemeClr val="dk1"/>
                    </a:solidFill>
                    <a:latin typeface="Sanchez"/>
                    <a:ea typeface="Sanchez"/>
                    <a:cs typeface="Sanchez"/>
                    <a:sym typeface="Sanchez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9pPr>
              </a:lstStyle>
              <a:p>
                <a:pPr lvl="0"/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Đoàn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niên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TP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endParaRPr 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71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0" y="-23097"/>
            <a:ext cx="9144000" cy="1658743"/>
          </a:xfrm>
          <a:prstGeom prst="horizontalScroll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n-US" sz="2400" dirty="0" err="1">
                <a:solidFill>
                  <a:srgbClr val="002060"/>
                </a:solidFill>
              </a:rPr>
              <a:t>Một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sô</a:t>
            </a:r>
            <a:r>
              <a:rPr lang="en-US" sz="2400" dirty="0">
                <a:solidFill>
                  <a:srgbClr val="002060"/>
                </a:solidFill>
              </a:rPr>
              <a:t>́ </a:t>
            </a:r>
            <a:r>
              <a:rPr lang="en-US" sz="2400" dirty="0" err="1">
                <a:solidFill>
                  <a:srgbClr val="002060"/>
                </a:solidFill>
              </a:rPr>
              <a:t>hoạt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động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của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Đoàn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niên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Cộng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sản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Hô</a:t>
            </a:r>
            <a:r>
              <a:rPr lang="en-US" sz="2400" dirty="0">
                <a:solidFill>
                  <a:srgbClr val="002060"/>
                </a:solidFill>
              </a:rPr>
              <a:t>̀ Chí Minh </a:t>
            </a:r>
            <a:r>
              <a:rPr lang="en-US" sz="2400" dirty="0" err="1">
                <a:solidFill>
                  <a:srgbClr val="002060"/>
                </a:solidFill>
              </a:rPr>
              <a:t>thành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phô</a:t>
            </a:r>
            <a:r>
              <a:rPr lang="en-US" sz="2400" dirty="0">
                <a:solidFill>
                  <a:srgbClr val="002060"/>
                </a:solidFill>
              </a:rPr>
              <a:t>́ Hà </a:t>
            </a:r>
            <a:r>
              <a:rPr lang="en-US" sz="2400" dirty="0" err="1">
                <a:solidFill>
                  <a:srgbClr val="002060"/>
                </a:solidFill>
              </a:rPr>
              <a:t>Nội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nhằm</a:t>
            </a:r>
            <a:r>
              <a:rPr lang="en-US" sz="2400" dirty="0">
                <a:solidFill>
                  <a:srgbClr val="002060"/>
                </a:solidFill>
              </a:rPr>
              <a:t> tri </a:t>
            </a:r>
            <a:r>
              <a:rPr lang="en-US" sz="2400" dirty="0" err="1">
                <a:solidFill>
                  <a:srgbClr val="002060"/>
                </a:solidFill>
              </a:rPr>
              <a:t>ân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các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đình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chính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sách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thương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liệt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si</a:t>
            </a:r>
            <a:r>
              <a:rPr lang="en-US" sz="2400" dirty="0">
                <a:solidFill>
                  <a:srgbClr val="002060"/>
                </a:solidFill>
              </a:rPr>
              <a:t>̃, Bà mẹ </a:t>
            </a:r>
            <a:r>
              <a:rPr lang="en-US" sz="2400" dirty="0" err="1">
                <a:solidFill>
                  <a:srgbClr val="002060"/>
                </a:solidFill>
              </a:rPr>
              <a:t>việt</a:t>
            </a:r>
            <a:r>
              <a:rPr lang="en-US" sz="2400" dirty="0">
                <a:solidFill>
                  <a:srgbClr val="002060"/>
                </a:solidFill>
              </a:rPr>
              <a:t> Nam </a:t>
            </a:r>
            <a:r>
              <a:rPr lang="en-US" sz="2400" dirty="0" err="1">
                <a:solidFill>
                  <a:srgbClr val="002060"/>
                </a:solidFill>
              </a:rPr>
              <a:t>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hùng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người</a:t>
            </a:r>
            <a:r>
              <a:rPr lang="en-US" sz="2400" dirty="0">
                <a:solidFill>
                  <a:srgbClr val="002060"/>
                </a:solidFill>
              </a:rPr>
              <a:t> có </a:t>
            </a:r>
            <a:r>
              <a:rPr lang="en-US" sz="2400" dirty="0" err="1">
                <a:solidFill>
                  <a:srgbClr val="002060"/>
                </a:solidFill>
              </a:rPr>
              <a:t>công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với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cách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mạng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026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9" y="1646102"/>
            <a:ext cx="8477062" cy="315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93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6785</TotalTime>
  <Words>883</Words>
  <Application>Microsoft Office PowerPoint</Application>
  <PresentationFormat>On-screen Show (16:9)</PresentationFormat>
  <Paragraphs>36</Paragraphs>
  <Slides>13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方正静蕾简体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Lê Vân</cp:lastModifiedBy>
  <cp:revision>323</cp:revision>
  <dcterms:created xsi:type="dcterms:W3CDTF">2021-08-13T10:21:03Z</dcterms:created>
  <dcterms:modified xsi:type="dcterms:W3CDTF">2024-05-21T07:34:51Z</dcterms:modified>
</cp:coreProperties>
</file>