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410" r:id="rId3"/>
    <p:sldId id="466" r:id="rId4"/>
    <p:sldId id="545" r:id="rId5"/>
    <p:sldId id="546" r:id="rId6"/>
    <p:sldId id="359" r:id="rId7"/>
    <p:sldId id="415" r:id="rId8"/>
    <p:sldId id="547" r:id="rId9"/>
    <p:sldId id="549" r:id="rId10"/>
    <p:sldId id="6423" r:id="rId11"/>
    <p:sldId id="495" r:id="rId12"/>
    <p:sldId id="6535" r:id="rId13"/>
    <p:sldId id="6556" r:id="rId14"/>
    <p:sldId id="6557" r:id="rId15"/>
    <p:sldId id="322" r:id="rId16"/>
    <p:sldId id="6558" r:id="rId17"/>
    <p:sldId id="655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3399"/>
    <a:srgbClr val="FF99CC"/>
    <a:srgbClr val="FF0066"/>
    <a:srgbClr val="FFFFFF"/>
    <a:srgbClr val="FFC000"/>
    <a:srgbClr val="F8689B"/>
    <a:srgbClr val="FF6699"/>
    <a:srgbClr val="33CCCC"/>
    <a:srgbClr val="2ED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0883" autoAdjust="0"/>
  </p:normalViewPr>
  <p:slideViewPr>
    <p:cSldViewPr>
      <p:cViewPr varScale="1">
        <p:scale>
          <a:sx n="80" d="100"/>
          <a:sy n="80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710D2E76-4382-47DD-A935-1B1F0D799B9B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a) Phong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giữ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gìn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ngõ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phố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xanh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sạch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đẹp</a:t>
          </a:r>
          <a:endParaRPr lang="en-US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9154D7D0-63DC-4548-B3AB-B1C98111853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b) Phong </a:t>
          </a:r>
          <a:r>
            <a:rPr lang="en-US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Ngày</a:t>
          </a:r>
          <a:r>
            <a:rPr lang="en-US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chủ</a:t>
          </a:r>
          <a:r>
            <a:rPr lang="en-US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nhật</a:t>
          </a:r>
          <a:r>
            <a:rPr lang="en-US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xanh</a:t>
          </a:r>
          <a:endParaRPr lang="en-US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12894"/>
      <dgm:spPr>
        <a:solidFill>
          <a:srgbClr val="FF3399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0" presStyleCnt="2"/>
      <dgm:spPr/>
    </dgm:pt>
    <dgm:pt modelId="{CE9A58C2-B421-40CA-A804-85F749CE5055}" type="pres">
      <dgm:prSet presAssocID="{710D2E76-4382-47DD-A935-1B1F0D799B9B}" presName="nodeTx" presStyleLbl="node1" presStyleIdx="0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0" presStyleCnt="2"/>
      <dgm:spPr/>
    </dgm:pt>
    <dgm:pt modelId="{D521A22A-B0CC-4DCC-B5CB-B849009E6C6F}" type="pres">
      <dgm:prSet presAssocID="{710D2E76-4382-47DD-A935-1B1F0D799B9B}" presName="imagNode" presStyleLbl="fgImgPlace1" presStyleIdx="0" presStyleCnt="2" custScaleX="139270" custScaleY="13303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0DB018E-29F1-44DD-95B4-DA07F00747F8}" type="pres">
      <dgm:prSet presAssocID="{8634F714-E90B-49FE-A849-1BC824C277F4}" presName="sibTrans" presStyleLbl="sibTrans2D1" presStyleIdx="0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1" presStyleCnt="2"/>
      <dgm:spPr/>
    </dgm:pt>
    <dgm:pt modelId="{8ED7C6B4-2446-409E-B106-74008E9DBD21}" type="pres">
      <dgm:prSet presAssocID="{9154D7D0-63DC-4548-B3AB-B1C981118532}" presName="nodeTx" presStyleLbl="node1" presStyleIdx="1" presStyleCnt="2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1" presStyleCnt="2"/>
      <dgm:spPr/>
    </dgm:pt>
    <dgm:pt modelId="{8A14121D-1B43-4885-B7E9-9899AD2FE0D3}" type="pres">
      <dgm:prSet presAssocID="{9154D7D0-63DC-4548-B3AB-B1C981118532}" presName="imagNode" presStyleLbl="fgImgPlace1" presStyleIdx="1" presStyleCnt="2" custScaleX="144295" custScaleY="13080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4FDA652D-39B8-4986-AAAD-DDB9B9802B15}" type="presOf" srcId="{8634F714-E90B-49FE-A849-1BC824C277F4}" destId="{20DB018E-29F1-44DD-95B4-DA07F00747F8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0506DF43-F140-40F4-9477-7FD5BEEA62E2}" srcId="{E708606C-9757-40F1-B601-761D13D00659}" destId="{9154D7D0-63DC-4548-B3AB-B1C981118532}" srcOrd="1" destOrd="0" parTransId="{DD7745B7-AE5A-468F-B585-82273CBEDEFC}" sibTransId="{0E3A1DF6-A26A-410D-9B96-7CA6DD67E9F3}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2CDD7FA4-E643-4C3C-970D-CD8E47A49038}" srcId="{E708606C-9757-40F1-B601-761D13D00659}" destId="{710D2E76-4382-47DD-A935-1B1F0D799B9B}" srcOrd="0" destOrd="0" parTransId="{C002FF8D-BDB4-4739-B338-3302248B76E3}" sibTransId="{8634F714-E90B-49FE-A849-1BC824C277F4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7479DD09-D121-487F-8EC4-BB6651ABA594}" type="presParOf" srcId="{B45AD5E4-D99D-414B-A2E4-179CA00AEBA2}" destId="{699D2374-0AB5-4514-A3AF-83683D106FA1}" srcOrd="0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  <dgm:cxn modelId="{7A876751-04F8-4FAE-BC9C-29AC1F4F99F0}" type="presParOf" srcId="{B45AD5E4-D99D-414B-A2E4-179CA00AEBA2}" destId="{20DB018E-29F1-44DD-95B4-DA07F00747F8}" srcOrd="1" destOrd="0" presId="urn:microsoft.com/office/officeart/2005/8/layout/hList7"/>
    <dgm:cxn modelId="{DEC187C7-390A-416E-AD13-DA7445F04239}" type="presParOf" srcId="{B45AD5E4-D99D-414B-A2E4-179CA00AEBA2}" destId="{C9B937EA-C438-40B4-BEDF-9121B6DEDB90}" srcOrd="2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30342-AF68-4205-9952-798512E7F829}">
      <dsp:nvSpPr>
        <dsp:cNvPr id="0" name=""/>
        <dsp:cNvSpPr/>
      </dsp:nvSpPr>
      <dsp:spPr>
        <a:xfrm>
          <a:off x="3929" y="-68969"/>
          <a:ext cx="4500562" cy="397857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a) Phong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giữ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gìn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ngõ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phố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xanh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,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sạch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,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đẹp</a:t>
          </a:r>
          <a:endParaRPr lang="en-US" sz="3100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929" y="1522460"/>
        <a:ext cx="4500562" cy="1591430"/>
      </dsp:txXfrm>
    </dsp:sp>
    <dsp:sp modelId="{D521A22A-B0CC-4DCC-B5CB-B849009E6C6F}">
      <dsp:nvSpPr>
        <dsp:cNvPr id="0" name=""/>
        <dsp:cNvSpPr/>
      </dsp:nvSpPr>
      <dsp:spPr>
        <a:xfrm>
          <a:off x="1331640" y="-49083"/>
          <a:ext cx="1845140" cy="17625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E340F-4006-42FA-B7B0-3BBAF150975C}">
      <dsp:nvSpPr>
        <dsp:cNvPr id="0" name=""/>
        <dsp:cNvSpPr/>
      </dsp:nvSpPr>
      <dsp:spPr>
        <a:xfrm>
          <a:off x="4639508" y="-68969"/>
          <a:ext cx="4500562" cy="397857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b) Phong </a:t>
          </a:r>
          <a:r>
            <a:rPr lang="en-US" sz="3100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3100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Ngày</a:t>
          </a:r>
          <a:r>
            <a:rPr lang="en-US" sz="3100" b="1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chủ</a:t>
          </a:r>
          <a:r>
            <a:rPr lang="en-US" sz="3100" b="1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nhật</a:t>
          </a:r>
          <a:r>
            <a:rPr lang="en-US" sz="3100" b="1" kern="1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xanh</a:t>
          </a:r>
          <a:endParaRPr lang="en-US" sz="3100" b="1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639508" y="1522460"/>
        <a:ext cx="4500562" cy="1591430"/>
      </dsp:txXfrm>
    </dsp:sp>
    <dsp:sp modelId="{8A14121D-1B43-4885-B7E9-9899AD2FE0D3}">
      <dsp:nvSpPr>
        <dsp:cNvPr id="0" name=""/>
        <dsp:cNvSpPr/>
      </dsp:nvSpPr>
      <dsp:spPr>
        <a:xfrm>
          <a:off x="5933932" y="-34324"/>
          <a:ext cx="1911714" cy="173300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365760" y="2777022"/>
          <a:ext cx="8412480" cy="1270522"/>
        </a:xfrm>
        <a:prstGeom prst="leftRightArrow">
          <a:avLst/>
        </a:prstGeom>
        <a:solidFill>
          <a:srgbClr val="FF33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987B-C1F3-4DB2-A421-189C84F7D249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F5486-EEA8-4CF3-BAAD-0386DF5B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236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2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66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62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E25E1-3098-F78C-42F5-2B092E06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46939-3548-EE8C-6D43-953A71451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83827-4F32-A52A-E7BB-CE154ECEB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3AA17-BF7C-EF7A-BA72-93B285213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2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690100" y="3115650"/>
            <a:ext cx="27339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5690100" y="3594675"/>
            <a:ext cx="27339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232075" y="1884475"/>
            <a:ext cx="11919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 rot="10800000">
            <a:off x="6089106" y="36329"/>
            <a:ext cx="3054894" cy="1140448"/>
          </a:xfrm>
          <a:custGeom>
            <a:avLst/>
            <a:gdLst/>
            <a:ahLst/>
            <a:cxnLst/>
            <a:rect l="l" t="t" r="r" b="b"/>
            <a:pathLst>
              <a:path w="9694" h="3766" extrusionOk="0">
                <a:moveTo>
                  <a:pt x="4600" y="0"/>
                </a:moveTo>
                <a:cubicBezTo>
                  <a:pt x="4498" y="0"/>
                  <a:pt x="4395" y="9"/>
                  <a:pt x="4293" y="27"/>
                </a:cubicBezTo>
                <a:cubicBezTo>
                  <a:pt x="3689" y="143"/>
                  <a:pt x="3207" y="580"/>
                  <a:pt x="2836" y="1068"/>
                </a:cubicBezTo>
                <a:cubicBezTo>
                  <a:pt x="2399" y="1666"/>
                  <a:pt x="2099" y="2381"/>
                  <a:pt x="2027" y="3123"/>
                </a:cubicBezTo>
                <a:cubicBezTo>
                  <a:pt x="1798" y="2949"/>
                  <a:pt x="1512" y="2856"/>
                  <a:pt x="1228" y="2856"/>
                </a:cubicBezTo>
                <a:cubicBezTo>
                  <a:pt x="1059" y="2856"/>
                  <a:pt x="892" y="2889"/>
                  <a:pt x="737" y="2957"/>
                </a:cubicBezTo>
                <a:cubicBezTo>
                  <a:pt x="394" y="3095"/>
                  <a:pt x="117" y="3400"/>
                  <a:pt x="0" y="3765"/>
                </a:cubicBezTo>
                <a:lnTo>
                  <a:pt x="9671" y="3765"/>
                </a:lnTo>
                <a:cubicBezTo>
                  <a:pt x="9693" y="3145"/>
                  <a:pt x="9344" y="2519"/>
                  <a:pt x="8812" y="2220"/>
                </a:cubicBezTo>
                <a:cubicBezTo>
                  <a:pt x="8575" y="2093"/>
                  <a:pt x="8309" y="2032"/>
                  <a:pt x="8042" y="2032"/>
                </a:cubicBezTo>
                <a:cubicBezTo>
                  <a:pt x="7586" y="2032"/>
                  <a:pt x="7129" y="2210"/>
                  <a:pt x="6807" y="2541"/>
                </a:cubicBezTo>
                <a:cubicBezTo>
                  <a:pt x="6807" y="1877"/>
                  <a:pt x="6575" y="1184"/>
                  <a:pt x="6115" y="697"/>
                </a:cubicBezTo>
                <a:cubicBezTo>
                  <a:pt x="5726" y="265"/>
                  <a:pt x="5169" y="0"/>
                  <a:pt x="460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66675" dir="1014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188838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9" y="4543417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5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9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2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7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2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6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1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12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4" indent="0" algn="ctr">
              <a:buNone/>
              <a:defRPr sz="1500"/>
            </a:lvl2pPr>
            <a:lvl3pPr marL="685688" indent="0" algn="ctr">
              <a:buNone/>
              <a:defRPr sz="1350"/>
            </a:lvl3pPr>
            <a:lvl4pPr marL="1028532" indent="0" algn="ctr">
              <a:buNone/>
              <a:defRPr sz="1200"/>
            </a:lvl4pPr>
            <a:lvl5pPr marL="1371377" indent="0" algn="ctr">
              <a:buNone/>
              <a:defRPr sz="1200"/>
            </a:lvl5pPr>
            <a:lvl6pPr marL="1714220" indent="0" algn="ctr">
              <a:buNone/>
              <a:defRPr sz="1200"/>
            </a:lvl6pPr>
            <a:lvl7pPr marL="2057064" indent="0" algn="ctr">
              <a:buNone/>
              <a:defRPr sz="1200"/>
            </a:lvl7pPr>
            <a:lvl8pPr marL="2399908" indent="0" algn="ctr">
              <a:buNone/>
              <a:defRPr sz="1200"/>
            </a:lvl8pPr>
            <a:lvl9pPr marL="27427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77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18497-058C-4025-94BB-0C88226D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4DB0B-5B3C-4508-BD15-1805F6EEC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842D01-905B-4F7E-88CA-E7C20F350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/>
            <a:fld id="{74B01FD1-0549-4118-8155-C0BA58BA9135}" type="slidenum">
              <a:rPr lang="en-US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9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4"/>
            <a:ext cx="9138587" cy="5138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262073" y="124076"/>
            <a:ext cx="241176" cy="14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262073" y="330554"/>
            <a:ext cx="241176" cy="14148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262073" y="537031"/>
            <a:ext cx="241176" cy="14148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262073" y="765631"/>
            <a:ext cx="241176" cy="14148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262073" y="972108"/>
            <a:ext cx="241176" cy="14148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92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467544" y="1275606"/>
            <a:ext cx="8208912" cy="711994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8743" y="3651870"/>
            <a:ext cx="798651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MÔN GIÁO DỤC ĐỊA PHƯƠNG - LỚP 7</a:t>
            </a:r>
          </a:p>
        </p:txBody>
      </p:sp>
    </p:spTree>
    <p:extLst>
      <p:ext uri="{BB962C8B-B14F-4D97-AF65-F5344CB8AC3E}">
        <p14:creationId xmlns:p14="http://schemas.microsoft.com/office/powerpoint/2010/main" val="235110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63688" y="411510"/>
            <a:ext cx="6657890" cy="3830763"/>
            <a:chOff x="1345438" y="118141"/>
            <a:chExt cx="6657890" cy="3830763"/>
          </a:xfrm>
        </p:grpSpPr>
        <p:sp>
          <p:nvSpPr>
            <p:cNvPr id="9" name="Google Shape;952;p48"/>
            <p:cNvSpPr/>
            <p:nvPr/>
          </p:nvSpPr>
          <p:spPr>
            <a:xfrm>
              <a:off x="3626996" y="118141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33">
                <a:buClr>
                  <a:srgbClr val="000000"/>
                </a:buClr>
              </a:pPr>
              <a:r>
                <a:rPr lang="en-US" sz="6000" b="1" kern="0" dirty="0">
                  <a:latin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endParaRPr sz="6000" b="1" kern="0" dirty="0"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345438" y="1194621"/>
              <a:ext cx="6657890" cy="2754283"/>
              <a:chOff x="1793917" y="1592827"/>
              <a:chExt cx="8877187" cy="367237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93917" y="1592827"/>
                <a:ext cx="8877187" cy="3672377"/>
                <a:chOff x="1793917" y="1592827"/>
                <a:chExt cx="8877187" cy="3672377"/>
              </a:xfrm>
            </p:grpSpPr>
            <p:grpSp>
              <p:nvGrpSpPr>
                <p:cNvPr id="4" name="Google Shape;918;p46"/>
                <p:cNvGrpSpPr/>
                <p:nvPr/>
              </p:nvGrpSpPr>
              <p:grpSpPr>
                <a:xfrm rot="-1224575">
                  <a:off x="9327197" y="1778427"/>
                  <a:ext cx="728056" cy="676676"/>
                  <a:chOff x="3079225" y="3126950"/>
                  <a:chExt cx="1325125" cy="1164625"/>
                </a:xfrm>
              </p:grpSpPr>
              <p:sp>
                <p:nvSpPr>
                  <p:cNvPr id="5" name="Google Shape;919;p46"/>
                  <p:cNvSpPr/>
                  <p:nvPr/>
                </p:nvSpPr>
                <p:spPr>
                  <a:xfrm>
                    <a:off x="3079225" y="3126950"/>
                    <a:ext cx="1325125" cy="116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05" h="46585" extrusionOk="0">
                        <a:moveTo>
                          <a:pt x="44719" y="880"/>
                        </a:moveTo>
                        <a:cubicBezTo>
                          <a:pt x="44756" y="953"/>
                          <a:pt x="44793" y="1027"/>
                          <a:pt x="44829" y="1100"/>
                        </a:cubicBezTo>
                        <a:cubicBezTo>
                          <a:pt x="44793" y="1100"/>
                          <a:pt x="44756" y="1100"/>
                          <a:pt x="44756" y="1137"/>
                        </a:cubicBezTo>
                        <a:cubicBezTo>
                          <a:pt x="44719" y="1063"/>
                          <a:pt x="44683" y="990"/>
                          <a:pt x="44646" y="917"/>
                        </a:cubicBezTo>
                        <a:lnTo>
                          <a:pt x="44719" y="880"/>
                        </a:lnTo>
                        <a:close/>
                        <a:moveTo>
                          <a:pt x="24446" y="4289"/>
                        </a:moveTo>
                        <a:cubicBezTo>
                          <a:pt x="24446" y="4289"/>
                          <a:pt x="24483" y="4326"/>
                          <a:pt x="24483" y="4326"/>
                        </a:cubicBezTo>
                        <a:cubicBezTo>
                          <a:pt x="24410" y="4363"/>
                          <a:pt x="24373" y="4399"/>
                          <a:pt x="24300" y="4436"/>
                        </a:cubicBezTo>
                        <a:cubicBezTo>
                          <a:pt x="24263" y="4436"/>
                          <a:pt x="24263" y="4399"/>
                          <a:pt x="24263" y="4363"/>
                        </a:cubicBezTo>
                        <a:cubicBezTo>
                          <a:pt x="24336" y="4326"/>
                          <a:pt x="24373" y="4289"/>
                          <a:pt x="24446" y="4289"/>
                        </a:cubicBezTo>
                        <a:close/>
                        <a:moveTo>
                          <a:pt x="52381" y="4766"/>
                        </a:moveTo>
                        <a:cubicBezTo>
                          <a:pt x="52418" y="4839"/>
                          <a:pt x="52455" y="4876"/>
                          <a:pt x="52491" y="4949"/>
                        </a:cubicBezTo>
                        <a:lnTo>
                          <a:pt x="52418" y="4986"/>
                        </a:lnTo>
                        <a:cubicBezTo>
                          <a:pt x="52381" y="4913"/>
                          <a:pt x="52345" y="4876"/>
                          <a:pt x="52308" y="4803"/>
                        </a:cubicBezTo>
                        <a:cubicBezTo>
                          <a:pt x="52345" y="4803"/>
                          <a:pt x="52345" y="4766"/>
                          <a:pt x="52381" y="4766"/>
                        </a:cubicBezTo>
                        <a:close/>
                        <a:moveTo>
                          <a:pt x="52675" y="5169"/>
                        </a:moveTo>
                        <a:cubicBezTo>
                          <a:pt x="52711" y="5206"/>
                          <a:pt x="52711" y="5206"/>
                          <a:pt x="52711" y="5243"/>
                        </a:cubicBezTo>
                        <a:cubicBezTo>
                          <a:pt x="52675" y="5279"/>
                          <a:pt x="52601" y="5316"/>
                          <a:pt x="52528" y="5353"/>
                        </a:cubicBezTo>
                        <a:cubicBezTo>
                          <a:pt x="52528" y="5316"/>
                          <a:pt x="52491" y="5316"/>
                          <a:pt x="52491" y="5279"/>
                        </a:cubicBezTo>
                        <a:cubicBezTo>
                          <a:pt x="52565" y="5243"/>
                          <a:pt x="52638" y="5206"/>
                          <a:pt x="52675" y="5169"/>
                        </a:cubicBezTo>
                        <a:close/>
                        <a:moveTo>
                          <a:pt x="52271" y="7186"/>
                        </a:moveTo>
                        <a:cubicBezTo>
                          <a:pt x="52271" y="7186"/>
                          <a:pt x="52308" y="7222"/>
                          <a:pt x="52308" y="7259"/>
                        </a:cubicBezTo>
                        <a:cubicBezTo>
                          <a:pt x="52235" y="7259"/>
                          <a:pt x="52161" y="7296"/>
                          <a:pt x="52125" y="7332"/>
                        </a:cubicBezTo>
                        <a:lnTo>
                          <a:pt x="52088" y="7296"/>
                        </a:lnTo>
                        <a:cubicBezTo>
                          <a:pt x="52125" y="7259"/>
                          <a:pt x="52198" y="7222"/>
                          <a:pt x="52271" y="7186"/>
                        </a:cubicBezTo>
                        <a:close/>
                        <a:moveTo>
                          <a:pt x="51905" y="8065"/>
                        </a:moveTo>
                        <a:cubicBezTo>
                          <a:pt x="51942" y="8102"/>
                          <a:pt x="51978" y="8175"/>
                          <a:pt x="52015" y="8249"/>
                        </a:cubicBezTo>
                        <a:cubicBezTo>
                          <a:pt x="51978" y="8249"/>
                          <a:pt x="51978" y="8249"/>
                          <a:pt x="51942" y="8285"/>
                        </a:cubicBezTo>
                        <a:cubicBezTo>
                          <a:pt x="51905" y="8212"/>
                          <a:pt x="51868" y="8139"/>
                          <a:pt x="51832" y="8065"/>
                        </a:cubicBezTo>
                        <a:close/>
                        <a:moveTo>
                          <a:pt x="13375" y="10265"/>
                        </a:moveTo>
                        <a:lnTo>
                          <a:pt x="13375" y="10265"/>
                        </a:lnTo>
                        <a:cubicBezTo>
                          <a:pt x="13375" y="10265"/>
                          <a:pt x="13352" y="10265"/>
                          <a:pt x="13342" y="10283"/>
                        </a:cubicBezTo>
                        <a:lnTo>
                          <a:pt x="13342" y="10283"/>
                        </a:lnTo>
                        <a:cubicBezTo>
                          <a:pt x="13353" y="10277"/>
                          <a:pt x="13364" y="10271"/>
                          <a:pt x="13375" y="10265"/>
                        </a:cubicBezTo>
                        <a:close/>
                        <a:moveTo>
                          <a:pt x="50915" y="13638"/>
                        </a:moveTo>
                        <a:cubicBezTo>
                          <a:pt x="50952" y="13674"/>
                          <a:pt x="50988" y="13748"/>
                          <a:pt x="51025" y="13821"/>
                        </a:cubicBezTo>
                        <a:cubicBezTo>
                          <a:pt x="51025" y="13821"/>
                          <a:pt x="50988" y="13858"/>
                          <a:pt x="50988" y="13858"/>
                        </a:cubicBezTo>
                        <a:cubicBezTo>
                          <a:pt x="50952" y="13784"/>
                          <a:pt x="50915" y="13711"/>
                          <a:pt x="50878" y="13674"/>
                        </a:cubicBezTo>
                        <a:cubicBezTo>
                          <a:pt x="50878" y="13638"/>
                          <a:pt x="50915" y="13638"/>
                          <a:pt x="50915" y="13638"/>
                        </a:cubicBezTo>
                        <a:close/>
                        <a:moveTo>
                          <a:pt x="50768" y="15031"/>
                        </a:moveTo>
                        <a:cubicBezTo>
                          <a:pt x="50805" y="15067"/>
                          <a:pt x="50805" y="15104"/>
                          <a:pt x="50842" y="15141"/>
                        </a:cubicBezTo>
                        <a:cubicBezTo>
                          <a:pt x="50695" y="15214"/>
                          <a:pt x="50585" y="15287"/>
                          <a:pt x="50438" y="15361"/>
                        </a:cubicBezTo>
                        <a:lnTo>
                          <a:pt x="50402" y="15251"/>
                        </a:lnTo>
                        <a:cubicBezTo>
                          <a:pt x="50512" y="15177"/>
                          <a:pt x="50658" y="15104"/>
                          <a:pt x="50768" y="15031"/>
                        </a:cubicBezTo>
                        <a:close/>
                        <a:moveTo>
                          <a:pt x="27746" y="10925"/>
                        </a:moveTo>
                        <a:cubicBezTo>
                          <a:pt x="27892" y="10998"/>
                          <a:pt x="28002" y="11072"/>
                          <a:pt x="28149" y="11072"/>
                        </a:cubicBezTo>
                        <a:cubicBezTo>
                          <a:pt x="28194" y="11066"/>
                          <a:pt x="28238" y="11063"/>
                          <a:pt x="28280" y="11063"/>
                        </a:cubicBezTo>
                        <a:cubicBezTo>
                          <a:pt x="28759" y="11063"/>
                          <a:pt x="29102" y="11416"/>
                          <a:pt x="29505" y="11585"/>
                        </a:cubicBezTo>
                        <a:cubicBezTo>
                          <a:pt x="30605" y="12098"/>
                          <a:pt x="30679" y="13015"/>
                          <a:pt x="30715" y="13931"/>
                        </a:cubicBezTo>
                        <a:cubicBezTo>
                          <a:pt x="30789" y="15397"/>
                          <a:pt x="30275" y="16131"/>
                          <a:pt x="28956" y="16864"/>
                        </a:cubicBezTo>
                        <a:cubicBezTo>
                          <a:pt x="28844" y="16872"/>
                          <a:pt x="28733" y="16876"/>
                          <a:pt x="28624" y="16876"/>
                        </a:cubicBezTo>
                        <a:cubicBezTo>
                          <a:pt x="26364" y="16876"/>
                          <a:pt x="24643" y="15102"/>
                          <a:pt x="24923" y="12795"/>
                        </a:cubicBezTo>
                        <a:cubicBezTo>
                          <a:pt x="25656" y="11841"/>
                          <a:pt x="26829" y="11585"/>
                          <a:pt x="27746" y="10925"/>
                        </a:cubicBezTo>
                        <a:close/>
                        <a:moveTo>
                          <a:pt x="50475" y="16900"/>
                        </a:moveTo>
                        <a:cubicBezTo>
                          <a:pt x="50512" y="16974"/>
                          <a:pt x="50548" y="17047"/>
                          <a:pt x="50585" y="17120"/>
                        </a:cubicBezTo>
                        <a:cubicBezTo>
                          <a:pt x="50548" y="17120"/>
                          <a:pt x="50512" y="17120"/>
                          <a:pt x="50512" y="17157"/>
                        </a:cubicBezTo>
                        <a:cubicBezTo>
                          <a:pt x="50475" y="17084"/>
                          <a:pt x="50438" y="17010"/>
                          <a:pt x="50402" y="16937"/>
                        </a:cubicBezTo>
                        <a:cubicBezTo>
                          <a:pt x="50402" y="16937"/>
                          <a:pt x="50438" y="16937"/>
                          <a:pt x="50475" y="16900"/>
                        </a:cubicBezTo>
                        <a:close/>
                        <a:moveTo>
                          <a:pt x="8389" y="17010"/>
                        </a:moveTo>
                        <a:cubicBezTo>
                          <a:pt x="8426" y="17084"/>
                          <a:pt x="8462" y="17157"/>
                          <a:pt x="8499" y="17230"/>
                        </a:cubicBezTo>
                        <a:cubicBezTo>
                          <a:pt x="8499" y="17230"/>
                          <a:pt x="8462" y="17230"/>
                          <a:pt x="8462" y="17267"/>
                        </a:cubicBezTo>
                        <a:cubicBezTo>
                          <a:pt x="8426" y="17194"/>
                          <a:pt x="8389" y="17120"/>
                          <a:pt x="8353" y="17047"/>
                        </a:cubicBezTo>
                        <a:cubicBezTo>
                          <a:pt x="8353" y="17047"/>
                          <a:pt x="8389" y="17047"/>
                          <a:pt x="8389" y="17010"/>
                        </a:cubicBezTo>
                        <a:close/>
                        <a:moveTo>
                          <a:pt x="39222" y="8984"/>
                        </a:moveTo>
                        <a:cubicBezTo>
                          <a:pt x="39841" y="8984"/>
                          <a:pt x="40447" y="9112"/>
                          <a:pt x="41053" y="9165"/>
                        </a:cubicBezTo>
                        <a:cubicBezTo>
                          <a:pt x="41677" y="9239"/>
                          <a:pt x="42263" y="9458"/>
                          <a:pt x="42776" y="9972"/>
                        </a:cubicBezTo>
                        <a:cubicBezTo>
                          <a:pt x="43216" y="10412"/>
                          <a:pt x="43876" y="10668"/>
                          <a:pt x="43803" y="11475"/>
                        </a:cubicBezTo>
                        <a:cubicBezTo>
                          <a:pt x="43803" y="11658"/>
                          <a:pt x="43950" y="11805"/>
                          <a:pt x="44023" y="11951"/>
                        </a:cubicBezTo>
                        <a:cubicBezTo>
                          <a:pt x="43950" y="12575"/>
                          <a:pt x="43803" y="13161"/>
                          <a:pt x="43766" y="13748"/>
                        </a:cubicBezTo>
                        <a:cubicBezTo>
                          <a:pt x="43730" y="14444"/>
                          <a:pt x="43400" y="14958"/>
                          <a:pt x="42996" y="15507"/>
                        </a:cubicBezTo>
                        <a:cubicBezTo>
                          <a:pt x="42263" y="16461"/>
                          <a:pt x="41200" y="16900"/>
                          <a:pt x="40247" y="17487"/>
                        </a:cubicBezTo>
                        <a:cubicBezTo>
                          <a:pt x="40073" y="17502"/>
                          <a:pt x="39902" y="17509"/>
                          <a:pt x="39735" y="17509"/>
                        </a:cubicBezTo>
                        <a:cubicBezTo>
                          <a:pt x="37864" y="17509"/>
                          <a:pt x="36436" y="16582"/>
                          <a:pt x="35224" y="15067"/>
                        </a:cubicBezTo>
                        <a:cubicBezTo>
                          <a:pt x="35224" y="15031"/>
                          <a:pt x="35261" y="14848"/>
                          <a:pt x="35188" y="14701"/>
                        </a:cubicBezTo>
                        <a:cubicBezTo>
                          <a:pt x="34858" y="13858"/>
                          <a:pt x="34748" y="13051"/>
                          <a:pt x="35334" y="12208"/>
                        </a:cubicBezTo>
                        <a:cubicBezTo>
                          <a:pt x="35664" y="11768"/>
                          <a:pt x="35774" y="11181"/>
                          <a:pt x="36031" y="10705"/>
                        </a:cubicBezTo>
                        <a:cubicBezTo>
                          <a:pt x="36581" y="9752"/>
                          <a:pt x="37424" y="9312"/>
                          <a:pt x="38487" y="9055"/>
                        </a:cubicBezTo>
                        <a:cubicBezTo>
                          <a:pt x="38735" y="9004"/>
                          <a:pt x="38979" y="8984"/>
                          <a:pt x="39222" y="8984"/>
                        </a:cubicBezTo>
                        <a:close/>
                        <a:moveTo>
                          <a:pt x="50072" y="17450"/>
                        </a:moveTo>
                        <a:cubicBezTo>
                          <a:pt x="50109" y="17487"/>
                          <a:pt x="50109" y="17487"/>
                          <a:pt x="50109" y="17524"/>
                        </a:cubicBezTo>
                        <a:cubicBezTo>
                          <a:pt x="50072" y="17560"/>
                          <a:pt x="49999" y="17597"/>
                          <a:pt x="49925" y="17634"/>
                        </a:cubicBezTo>
                        <a:lnTo>
                          <a:pt x="49889" y="17560"/>
                        </a:lnTo>
                        <a:cubicBezTo>
                          <a:pt x="49962" y="17524"/>
                          <a:pt x="50035" y="17487"/>
                          <a:pt x="50072" y="17450"/>
                        </a:cubicBezTo>
                        <a:close/>
                        <a:moveTo>
                          <a:pt x="38561" y="18660"/>
                        </a:moveTo>
                        <a:cubicBezTo>
                          <a:pt x="38597" y="18697"/>
                          <a:pt x="38634" y="18770"/>
                          <a:pt x="38671" y="18843"/>
                        </a:cubicBezTo>
                        <a:cubicBezTo>
                          <a:pt x="38634" y="18843"/>
                          <a:pt x="38597" y="18880"/>
                          <a:pt x="38597" y="18880"/>
                        </a:cubicBezTo>
                        <a:cubicBezTo>
                          <a:pt x="38561" y="18807"/>
                          <a:pt x="38524" y="18734"/>
                          <a:pt x="38487" y="18697"/>
                        </a:cubicBezTo>
                        <a:cubicBezTo>
                          <a:pt x="38524" y="18660"/>
                          <a:pt x="38524" y="18660"/>
                          <a:pt x="38561" y="18660"/>
                        </a:cubicBezTo>
                        <a:close/>
                        <a:moveTo>
                          <a:pt x="49045" y="18770"/>
                        </a:moveTo>
                        <a:cubicBezTo>
                          <a:pt x="49045" y="18807"/>
                          <a:pt x="49082" y="18807"/>
                          <a:pt x="49082" y="18843"/>
                        </a:cubicBezTo>
                        <a:cubicBezTo>
                          <a:pt x="49009" y="18880"/>
                          <a:pt x="48972" y="18917"/>
                          <a:pt x="48899" y="18953"/>
                        </a:cubicBezTo>
                        <a:lnTo>
                          <a:pt x="48862" y="18880"/>
                        </a:lnTo>
                        <a:cubicBezTo>
                          <a:pt x="48935" y="18843"/>
                          <a:pt x="48972" y="18807"/>
                          <a:pt x="49045" y="18770"/>
                        </a:cubicBezTo>
                        <a:close/>
                        <a:moveTo>
                          <a:pt x="39147" y="18807"/>
                        </a:moveTo>
                        <a:cubicBezTo>
                          <a:pt x="39184" y="18880"/>
                          <a:pt x="39220" y="18953"/>
                          <a:pt x="39257" y="19027"/>
                        </a:cubicBezTo>
                        <a:cubicBezTo>
                          <a:pt x="39220" y="19027"/>
                          <a:pt x="39220" y="19027"/>
                          <a:pt x="39184" y="19063"/>
                        </a:cubicBezTo>
                        <a:cubicBezTo>
                          <a:pt x="39147" y="18990"/>
                          <a:pt x="39110" y="18917"/>
                          <a:pt x="39074" y="18843"/>
                        </a:cubicBezTo>
                        <a:cubicBezTo>
                          <a:pt x="39110" y="18843"/>
                          <a:pt x="39147" y="18843"/>
                          <a:pt x="39147" y="18807"/>
                        </a:cubicBezTo>
                        <a:close/>
                        <a:moveTo>
                          <a:pt x="16902" y="13353"/>
                        </a:moveTo>
                        <a:cubicBezTo>
                          <a:pt x="17017" y="13353"/>
                          <a:pt x="17136" y="13372"/>
                          <a:pt x="17261" y="13418"/>
                        </a:cubicBezTo>
                        <a:cubicBezTo>
                          <a:pt x="17701" y="13601"/>
                          <a:pt x="18104" y="13858"/>
                          <a:pt x="18544" y="14114"/>
                        </a:cubicBezTo>
                        <a:cubicBezTo>
                          <a:pt x="19131" y="14444"/>
                          <a:pt x="19094" y="15104"/>
                          <a:pt x="19607" y="15507"/>
                        </a:cubicBezTo>
                        <a:cubicBezTo>
                          <a:pt x="19461" y="16131"/>
                          <a:pt x="19424" y="16754"/>
                          <a:pt x="19204" y="17267"/>
                        </a:cubicBezTo>
                        <a:cubicBezTo>
                          <a:pt x="18947" y="17817"/>
                          <a:pt x="18507" y="18294"/>
                          <a:pt x="18104" y="18734"/>
                        </a:cubicBezTo>
                        <a:cubicBezTo>
                          <a:pt x="17926" y="18957"/>
                          <a:pt x="17394" y="19085"/>
                          <a:pt x="16898" y="19085"/>
                        </a:cubicBezTo>
                        <a:cubicBezTo>
                          <a:pt x="16579" y="19085"/>
                          <a:pt x="16274" y="19032"/>
                          <a:pt x="16088" y="18917"/>
                        </a:cubicBezTo>
                        <a:cubicBezTo>
                          <a:pt x="15208" y="18404"/>
                          <a:pt x="14365" y="17780"/>
                          <a:pt x="13888" y="16791"/>
                        </a:cubicBezTo>
                        <a:cubicBezTo>
                          <a:pt x="13888" y="16776"/>
                          <a:pt x="13882" y="16761"/>
                          <a:pt x="13882" y="16761"/>
                        </a:cubicBezTo>
                        <a:lnTo>
                          <a:pt x="13882" y="16761"/>
                        </a:lnTo>
                        <a:cubicBezTo>
                          <a:pt x="13883" y="16761"/>
                          <a:pt x="13896" y="16792"/>
                          <a:pt x="13962" y="16900"/>
                        </a:cubicBezTo>
                        <a:cubicBezTo>
                          <a:pt x="13705" y="15837"/>
                          <a:pt x="13925" y="15104"/>
                          <a:pt x="14511" y="14518"/>
                        </a:cubicBezTo>
                        <a:cubicBezTo>
                          <a:pt x="14795" y="14234"/>
                          <a:pt x="14941" y="13746"/>
                          <a:pt x="15380" y="13746"/>
                        </a:cubicBezTo>
                        <a:cubicBezTo>
                          <a:pt x="15396" y="13746"/>
                          <a:pt x="15412" y="13746"/>
                          <a:pt x="15428" y="13748"/>
                        </a:cubicBezTo>
                        <a:cubicBezTo>
                          <a:pt x="15939" y="13748"/>
                          <a:pt x="16377" y="13353"/>
                          <a:pt x="16902" y="13353"/>
                        </a:cubicBezTo>
                        <a:close/>
                        <a:moveTo>
                          <a:pt x="38671" y="19173"/>
                        </a:moveTo>
                        <a:cubicBezTo>
                          <a:pt x="38671" y="19210"/>
                          <a:pt x="38707" y="19210"/>
                          <a:pt x="38707" y="19247"/>
                        </a:cubicBezTo>
                        <a:cubicBezTo>
                          <a:pt x="38634" y="19283"/>
                          <a:pt x="38561" y="19320"/>
                          <a:pt x="38524" y="19357"/>
                        </a:cubicBezTo>
                        <a:lnTo>
                          <a:pt x="38487" y="19283"/>
                        </a:lnTo>
                        <a:cubicBezTo>
                          <a:pt x="38524" y="19247"/>
                          <a:pt x="38597" y="19210"/>
                          <a:pt x="38671" y="19173"/>
                        </a:cubicBezTo>
                        <a:close/>
                        <a:moveTo>
                          <a:pt x="50109" y="19760"/>
                        </a:moveTo>
                        <a:lnTo>
                          <a:pt x="50109" y="19760"/>
                        </a:lnTo>
                        <a:cubicBezTo>
                          <a:pt x="50040" y="19777"/>
                          <a:pt x="49972" y="19794"/>
                          <a:pt x="49922" y="19811"/>
                        </a:cubicBezTo>
                        <a:lnTo>
                          <a:pt x="49922" y="19811"/>
                        </a:lnTo>
                        <a:cubicBezTo>
                          <a:pt x="49900" y="19831"/>
                          <a:pt x="49876" y="19850"/>
                          <a:pt x="49852" y="19870"/>
                        </a:cubicBezTo>
                        <a:cubicBezTo>
                          <a:pt x="49870" y="19907"/>
                          <a:pt x="49887" y="19943"/>
                          <a:pt x="49901" y="19980"/>
                        </a:cubicBezTo>
                        <a:lnTo>
                          <a:pt x="49901" y="19980"/>
                        </a:lnTo>
                        <a:cubicBezTo>
                          <a:pt x="49985" y="19910"/>
                          <a:pt x="50047" y="19822"/>
                          <a:pt x="50109" y="19760"/>
                        </a:cubicBezTo>
                        <a:close/>
                        <a:moveTo>
                          <a:pt x="23896" y="20713"/>
                        </a:moveTo>
                        <a:lnTo>
                          <a:pt x="23933" y="20786"/>
                        </a:lnTo>
                        <a:cubicBezTo>
                          <a:pt x="23860" y="20823"/>
                          <a:pt x="23786" y="20860"/>
                          <a:pt x="23713" y="20896"/>
                        </a:cubicBezTo>
                        <a:cubicBezTo>
                          <a:pt x="23713" y="20860"/>
                          <a:pt x="23713" y="20860"/>
                          <a:pt x="23676" y="20823"/>
                        </a:cubicBezTo>
                        <a:cubicBezTo>
                          <a:pt x="23750" y="20786"/>
                          <a:pt x="23823" y="20750"/>
                          <a:pt x="23896" y="20713"/>
                        </a:cubicBezTo>
                        <a:close/>
                        <a:moveTo>
                          <a:pt x="49522" y="21043"/>
                        </a:moveTo>
                        <a:cubicBezTo>
                          <a:pt x="49559" y="21043"/>
                          <a:pt x="49559" y="21080"/>
                          <a:pt x="49559" y="21116"/>
                        </a:cubicBezTo>
                        <a:cubicBezTo>
                          <a:pt x="49485" y="21153"/>
                          <a:pt x="49449" y="21190"/>
                          <a:pt x="49375" y="21190"/>
                        </a:cubicBezTo>
                        <a:lnTo>
                          <a:pt x="49339" y="21153"/>
                        </a:lnTo>
                        <a:cubicBezTo>
                          <a:pt x="49412" y="21116"/>
                          <a:pt x="49449" y="21080"/>
                          <a:pt x="49522" y="21043"/>
                        </a:cubicBezTo>
                        <a:close/>
                        <a:moveTo>
                          <a:pt x="21917" y="21446"/>
                        </a:moveTo>
                        <a:cubicBezTo>
                          <a:pt x="21953" y="21520"/>
                          <a:pt x="21990" y="21593"/>
                          <a:pt x="22027" y="21666"/>
                        </a:cubicBezTo>
                        <a:cubicBezTo>
                          <a:pt x="22027" y="21666"/>
                          <a:pt x="21990" y="21666"/>
                          <a:pt x="21990" y="21703"/>
                        </a:cubicBezTo>
                        <a:cubicBezTo>
                          <a:pt x="21953" y="21630"/>
                          <a:pt x="21917" y="21556"/>
                          <a:pt x="21880" y="21483"/>
                        </a:cubicBezTo>
                        <a:lnTo>
                          <a:pt x="21917" y="21446"/>
                        </a:lnTo>
                        <a:close/>
                        <a:moveTo>
                          <a:pt x="49082" y="22216"/>
                        </a:moveTo>
                        <a:cubicBezTo>
                          <a:pt x="49119" y="22290"/>
                          <a:pt x="49155" y="22326"/>
                          <a:pt x="49192" y="22400"/>
                        </a:cubicBezTo>
                        <a:cubicBezTo>
                          <a:pt x="49155" y="22400"/>
                          <a:pt x="49155" y="22436"/>
                          <a:pt x="49119" y="22436"/>
                        </a:cubicBezTo>
                        <a:cubicBezTo>
                          <a:pt x="49082" y="22363"/>
                          <a:pt x="49045" y="22326"/>
                          <a:pt x="49009" y="22253"/>
                        </a:cubicBezTo>
                        <a:cubicBezTo>
                          <a:pt x="49045" y="22216"/>
                          <a:pt x="49045" y="22216"/>
                          <a:pt x="49082" y="22216"/>
                        </a:cubicBezTo>
                        <a:close/>
                        <a:moveTo>
                          <a:pt x="48715" y="22766"/>
                        </a:moveTo>
                        <a:lnTo>
                          <a:pt x="48752" y="22803"/>
                        </a:lnTo>
                        <a:cubicBezTo>
                          <a:pt x="48679" y="22839"/>
                          <a:pt x="48605" y="22876"/>
                          <a:pt x="48532" y="22913"/>
                        </a:cubicBezTo>
                        <a:cubicBezTo>
                          <a:pt x="48532" y="22913"/>
                          <a:pt x="48532" y="22876"/>
                          <a:pt x="48495" y="22839"/>
                        </a:cubicBezTo>
                        <a:cubicBezTo>
                          <a:pt x="48569" y="22803"/>
                          <a:pt x="48642" y="22803"/>
                          <a:pt x="48715" y="22766"/>
                        </a:cubicBezTo>
                        <a:close/>
                        <a:moveTo>
                          <a:pt x="48202" y="22766"/>
                        </a:moveTo>
                        <a:cubicBezTo>
                          <a:pt x="48239" y="22803"/>
                          <a:pt x="48239" y="22803"/>
                          <a:pt x="48239" y="22839"/>
                        </a:cubicBezTo>
                        <a:cubicBezTo>
                          <a:pt x="48166" y="22876"/>
                          <a:pt x="48129" y="22913"/>
                          <a:pt x="48056" y="22949"/>
                        </a:cubicBezTo>
                        <a:cubicBezTo>
                          <a:pt x="48056" y="22913"/>
                          <a:pt x="48019" y="22913"/>
                          <a:pt x="48019" y="22876"/>
                        </a:cubicBezTo>
                        <a:cubicBezTo>
                          <a:pt x="48092" y="22839"/>
                          <a:pt x="48129" y="22803"/>
                          <a:pt x="48202" y="22766"/>
                        </a:cubicBezTo>
                        <a:close/>
                        <a:moveTo>
                          <a:pt x="47797" y="25259"/>
                        </a:moveTo>
                        <a:cubicBezTo>
                          <a:pt x="47785" y="25271"/>
                          <a:pt x="47774" y="25283"/>
                          <a:pt x="47762" y="25296"/>
                        </a:cubicBezTo>
                        <a:cubicBezTo>
                          <a:pt x="47762" y="25283"/>
                          <a:pt x="47775" y="25271"/>
                          <a:pt x="47797" y="25259"/>
                        </a:cubicBezTo>
                        <a:close/>
                        <a:moveTo>
                          <a:pt x="45599" y="26725"/>
                        </a:moveTo>
                        <a:lnTo>
                          <a:pt x="45636" y="26799"/>
                        </a:lnTo>
                        <a:cubicBezTo>
                          <a:pt x="45563" y="26835"/>
                          <a:pt x="45489" y="26872"/>
                          <a:pt x="45416" y="26909"/>
                        </a:cubicBezTo>
                        <a:cubicBezTo>
                          <a:pt x="45416" y="26872"/>
                          <a:pt x="45416" y="26872"/>
                          <a:pt x="45379" y="26835"/>
                        </a:cubicBezTo>
                        <a:cubicBezTo>
                          <a:pt x="45453" y="26799"/>
                          <a:pt x="45526" y="26762"/>
                          <a:pt x="45599" y="26725"/>
                        </a:cubicBezTo>
                        <a:close/>
                        <a:moveTo>
                          <a:pt x="45893" y="26982"/>
                        </a:moveTo>
                        <a:cubicBezTo>
                          <a:pt x="45929" y="27055"/>
                          <a:pt x="45966" y="27092"/>
                          <a:pt x="46003" y="27165"/>
                        </a:cubicBezTo>
                        <a:cubicBezTo>
                          <a:pt x="45966" y="27202"/>
                          <a:pt x="45966" y="27202"/>
                          <a:pt x="45929" y="27202"/>
                        </a:cubicBezTo>
                        <a:cubicBezTo>
                          <a:pt x="45893" y="27129"/>
                          <a:pt x="45856" y="27092"/>
                          <a:pt x="45819" y="27019"/>
                        </a:cubicBezTo>
                        <a:cubicBezTo>
                          <a:pt x="45856" y="27019"/>
                          <a:pt x="45856" y="26982"/>
                          <a:pt x="45893" y="26982"/>
                        </a:cubicBezTo>
                        <a:close/>
                        <a:moveTo>
                          <a:pt x="45526" y="27532"/>
                        </a:moveTo>
                        <a:cubicBezTo>
                          <a:pt x="45526" y="27532"/>
                          <a:pt x="45526" y="27569"/>
                          <a:pt x="45563" y="27605"/>
                        </a:cubicBezTo>
                        <a:cubicBezTo>
                          <a:pt x="45489" y="27605"/>
                          <a:pt x="45416" y="27642"/>
                          <a:pt x="45379" y="27679"/>
                        </a:cubicBezTo>
                        <a:lnTo>
                          <a:pt x="45343" y="27642"/>
                        </a:lnTo>
                        <a:cubicBezTo>
                          <a:pt x="45379" y="27605"/>
                          <a:pt x="45453" y="27569"/>
                          <a:pt x="45526" y="27532"/>
                        </a:cubicBezTo>
                        <a:close/>
                        <a:moveTo>
                          <a:pt x="39110" y="22583"/>
                        </a:moveTo>
                        <a:cubicBezTo>
                          <a:pt x="39550" y="22803"/>
                          <a:pt x="39990" y="22949"/>
                          <a:pt x="40357" y="23206"/>
                        </a:cubicBezTo>
                        <a:cubicBezTo>
                          <a:pt x="40723" y="23463"/>
                          <a:pt x="41017" y="23829"/>
                          <a:pt x="41310" y="24086"/>
                        </a:cubicBezTo>
                        <a:cubicBezTo>
                          <a:pt x="41420" y="24416"/>
                          <a:pt x="41457" y="24709"/>
                          <a:pt x="41603" y="25002"/>
                        </a:cubicBezTo>
                        <a:cubicBezTo>
                          <a:pt x="42043" y="25772"/>
                          <a:pt x="41933" y="26469"/>
                          <a:pt x="41420" y="27165"/>
                        </a:cubicBezTo>
                        <a:cubicBezTo>
                          <a:pt x="40907" y="27899"/>
                          <a:pt x="40760" y="28045"/>
                          <a:pt x="39550" y="28705"/>
                        </a:cubicBezTo>
                        <a:cubicBezTo>
                          <a:pt x="39417" y="28717"/>
                          <a:pt x="39287" y="28723"/>
                          <a:pt x="39162" y="28723"/>
                        </a:cubicBezTo>
                        <a:cubicBezTo>
                          <a:pt x="37394" y="28723"/>
                          <a:pt x="36408" y="27559"/>
                          <a:pt x="35518" y="26396"/>
                        </a:cubicBezTo>
                        <a:cubicBezTo>
                          <a:pt x="35518" y="25882"/>
                          <a:pt x="35518" y="25479"/>
                          <a:pt x="35518" y="25332"/>
                        </a:cubicBezTo>
                        <a:cubicBezTo>
                          <a:pt x="35848" y="24343"/>
                          <a:pt x="36544" y="23866"/>
                          <a:pt x="37021" y="23353"/>
                        </a:cubicBezTo>
                        <a:cubicBezTo>
                          <a:pt x="37461" y="23169"/>
                          <a:pt x="37827" y="23023"/>
                          <a:pt x="38157" y="22913"/>
                        </a:cubicBezTo>
                        <a:cubicBezTo>
                          <a:pt x="38487" y="22766"/>
                          <a:pt x="38817" y="22693"/>
                          <a:pt x="39110" y="22583"/>
                        </a:cubicBezTo>
                        <a:close/>
                        <a:moveTo>
                          <a:pt x="44903" y="29622"/>
                        </a:moveTo>
                        <a:lnTo>
                          <a:pt x="44939" y="29695"/>
                        </a:lnTo>
                        <a:cubicBezTo>
                          <a:pt x="44866" y="29732"/>
                          <a:pt x="44829" y="29768"/>
                          <a:pt x="44756" y="29805"/>
                        </a:cubicBezTo>
                        <a:cubicBezTo>
                          <a:pt x="44719" y="29768"/>
                          <a:pt x="44719" y="29768"/>
                          <a:pt x="44719" y="29732"/>
                        </a:cubicBezTo>
                        <a:cubicBezTo>
                          <a:pt x="44793" y="29695"/>
                          <a:pt x="44829" y="29658"/>
                          <a:pt x="44903" y="29622"/>
                        </a:cubicBezTo>
                        <a:close/>
                        <a:moveTo>
                          <a:pt x="43730" y="29915"/>
                        </a:moveTo>
                        <a:cubicBezTo>
                          <a:pt x="43766" y="29988"/>
                          <a:pt x="43803" y="30062"/>
                          <a:pt x="43840" y="30135"/>
                        </a:cubicBezTo>
                        <a:cubicBezTo>
                          <a:pt x="43803" y="30135"/>
                          <a:pt x="43803" y="30135"/>
                          <a:pt x="43766" y="30172"/>
                        </a:cubicBezTo>
                        <a:cubicBezTo>
                          <a:pt x="43730" y="30098"/>
                          <a:pt x="43693" y="30025"/>
                          <a:pt x="43656" y="29952"/>
                        </a:cubicBezTo>
                        <a:cubicBezTo>
                          <a:pt x="43693" y="29952"/>
                          <a:pt x="43693" y="29952"/>
                          <a:pt x="43730" y="29915"/>
                        </a:cubicBezTo>
                        <a:close/>
                        <a:moveTo>
                          <a:pt x="42703" y="31601"/>
                        </a:moveTo>
                        <a:lnTo>
                          <a:pt x="42740" y="31638"/>
                        </a:lnTo>
                        <a:cubicBezTo>
                          <a:pt x="42666" y="31675"/>
                          <a:pt x="42593" y="31711"/>
                          <a:pt x="42557" y="31748"/>
                        </a:cubicBezTo>
                        <a:cubicBezTo>
                          <a:pt x="42520" y="31748"/>
                          <a:pt x="42520" y="31711"/>
                          <a:pt x="42520" y="31711"/>
                        </a:cubicBezTo>
                        <a:cubicBezTo>
                          <a:pt x="42593" y="31675"/>
                          <a:pt x="42630" y="31638"/>
                          <a:pt x="42703" y="31601"/>
                        </a:cubicBezTo>
                        <a:close/>
                        <a:moveTo>
                          <a:pt x="10222" y="23206"/>
                        </a:moveTo>
                        <a:cubicBezTo>
                          <a:pt x="11249" y="23683"/>
                          <a:pt x="12458" y="24196"/>
                          <a:pt x="13632" y="24782"/>
                        </a:cubicBezTo>
                        <a:cubicBezTo>
                          <a:pt x="13962" y="24929"/>
                          <a:pt x="14218" y="25259"/>
                          <a:pt x="14438" y="25552"/>
                        </a:cubicBezTo>
                        <a:cubicBezTo>
                          <a:pt x="14695" y="25992"/>
                          <a:pt x="14951" y="26469"/>
                          <a:pt x="15171" y="26909"/>
                        </a:cubicBezTo>
                        <a:cubicBezTo>
                          <a:pt x="15281" y="27165"/>
                          <a:pt x="15391" y="27495"/>
                          <a:pt x="15355" y="27715"/>
                        </a:cubicBezTo>
                        <a:cubicBezTo>
                          <a:pt x="15025" y="28815"/>
                          <a:pt x="14878" y="30062"/>
                          <a:pt x="13742" y="30758"/>
                        </a:cubicBezTo>
                        <a:cubicBezTo>
                          <a:pt x="13412" y="30978"/>
                          <a:pt x="13228" y="31381"/>
                          <a:pt x="12898" y="31638"/>
                        </a:cubicBezTo>
                        <a:cubicBezTo>
                          <a:pt x="12495" y="31931"/>
                          <a:pt x="12055" y="32224"/>
                          <a:pt x="11469" y="32298"/>
                        </a:cubicBezTo>
                        <a:cubicBezTo>
                          <a:pt x="10882" y="32408"/>
                          <a:pt x="10332" y="32371"/>
                          <a:pt x="9746" y="32444"/>
                        </a:cubicBezTo>
                        <a:cubicBezTo>
                          <a:pt x="9681" y="32454"/>
                          <a:pt x="9620" y="32459"/>
                          <a:pt x="9562" y="32459"/>
                        </a:cubicBezTo>
                        <a:cubicBezTo>
                          <a:pt x="9188" y="32459"/>
                          <a:pt x="8926" y="32273"/>
                          <a:pt x="8609" y="32115"/>
                        </a:cubicBezTo>
                        <a:cubicBezTo>
                          <a:pt x="7179" y="31271"/>
                          <a:pt x="6629" y="29988"/>
                          <a:pt x="6519" y="28448"/>
                        </a:cubicBezTo>
                        <a:cubicBezTo>
                          <a:pt x="6410" y="27202"/>
                          <a:pt x="6666" y="25992"/>
                          <a:pt x="7106" y="24856"/>
                        </a:cubicBezTo>
                        <a:cubicBezTo>
                          <a:pt x="7913" y="23976"/>
                          <a:pt x="8866" y="23426"/>
                          <a:pt x="10222" y="23206"/>
                        </a:cubicBezTo>
                        <a:close/>
                        <a:moveTo>
                          <a:pt x="26121" y="21403"/>
                        </a:moveTo>
                        <a:cubicBezTo>
                          <a:pt x="27430" y="21403"/>
                          <a:pt x="28529" y="22140"/>
                          <a:pt x="29579" y="22949"/>
                        </a:cubicBezTo>
                        <a:cubicBezTo>
                          <a:pt x="29945" y="23243"/>
                          <a:pt x="29872" y="23939"/>
                          <a:pt x="30459" y="23976"/>
                        </a:cubicBezTo>
                        <a:cubicBezTo>
                          <a:pt x="30532" y="24086"/>
                          <a:pt x="30569" y="24123"/>
                          <a:pt x="30569" y="24159"/>
                        </a:cubicBezTo>
                        <a:cubicBezTo>
                          <a:pt x="30495" y="25149"/>
                          <a:pt x="31412" y="25736"/>
                          <a:pt x="31632" y="26579"/>
                        </a:cubicBezTo>
                        <a:cubicBezTo>
                          <a:pt x="31632" y="26725"/>
                          <a:pt x="31595" y="26872"/>
                          <a:pt x="31632" y="27019"/>
                        </a:cubicBezTo>
                        <a:cubicBezTo>
                          <a:pt x="31815" y="28338"/>
                          <a:pt x="30972" y="29182"/>
                          <a:pt x="30165" y="30062"/>
                        </a:cubicBezTo>
                        <a:cubicBezTo>
                          <a:pt x="29945" y="30281"/>
                          <a:pt x="29615" y="30318"/>
                          <a:pt x="29432" y="30685"/>
                        </a:cubicBezTo>
                        <a:cubicBezTo>
                          <a:pt x="29359" y="30905"/>
                          <a:pt x="28846" y="30905"/>
                          <a:pt x="28772" y="31308"/>
                        </a:cubicBezTo>
                        <a:cubicBezTo>
                          <a:pt x="27709" y="31785"/>
                          <a:pt x="26793" y="32664"/>
                          <a:pt x="25583" y="32848"/>
                        </a:cubicBezTo>
                        <a:cubicBezTo>
                          <a:pt x="25362" y="32868"/>
                          <a:pt x="25153" y="32899"/>
                          <a:pt x="24948" y="32899"/>
                        </a:cubicBezTo>
                        <a:cubicBezTo>
                          <a:pt x="24779" y="32899"/>
                          <a:pt x="24612" y="32877"/>
                          <a:pt x="24446" y="32811"/>
                        </a:cubicBezTo>
                        <a:cubicBezTo>
                          <a:pt x="23237" y="32334"/>
                          <a:pt x="22137" y="31748"/>
                          <a:pt x="21257" y="30721"/>
                        </a:cubicBezTo>
                        <a:cubicBezTo>
                          <a:pt x="20560" y="29952"/>
                          <a:pt x="20194" y="29035"/>
                          <a:pt x="19681" y="28155"/>
                        </a:cubicBezTo>
                        <a:cubicBezTo>
                          <a:pt x="19534" y="27935"/>
                          <a:pt x="19534" y="27569"/>
                          <a:pt x="19571" y="27275"/>
                        </a:cubicBezTo>
                        <a:cubicBezTo>
                          <a:pt x="19790" y="26066"/>
                          <a:pt x="20304" y="24966"/>
                          <a:pt x="20890" y="23903"/>
                        </a:cubicBezTo>
                        <a:cubicBezTo>
                          <a:pt x="21110" y="23536"/>
                          <a:pt x="21514" y="23243"/>
                          <a:pt x="21880" y="23023"/>
                        </a:cubicBezTo>
                        <a:cubicBezTo>
                          <a:pt x="22503" y="22619"/>
                          <a:pt x="23163" y="22253"/>
                          <a:pt x="23823" y="21960"/>
                        </a:cubicBezTo>
                        <a:cubicBezTo>
                          <a:pt x="24263" y="21740"/>
                          <a:pt x="24740" y="21666"/>
                          <a:pt x="25216" y="21520"/>
                        </a:cubicBezTo>
                        <a:cubicBezTo>
                          <a:pt x="25529" y="21440"/>
                          <a:pt x="25831" y="21403"/>
                          <a:pt x="26121" y="21403"/>
                        </a:cubicBezTo>
                        <a:close/>
                        <a:moveTo>
                          <a:pt x="9929" y="33434"/>
                        </a:moveTo>
                        <a:lnTo>
                          <a:pt x="9966" y="33471"/>
                        </a:lnTo>
                        <a:cubicBezTo>
                          <a:pt x="9892" y="33508"/>
                          <a:pt x="9819" y="33544"/>
                          <a:pt x="9746" y="33581"/>
                        </a:cubicBezTo>
                        <a:cubicBezTo>
                          <a:pt x="9746" y="33581"/>
                          <a:pt x="9746" y="33544"/>
                          <a:pt x="9709" y="33544"/>
                        </a:cubicBezTo>
                        <a:cubicBezTo>
                          <a:pt x="9782" y="33508"/>
                          <a:pt x="9856" y="33471"/>
                          <a:pt x="9929" y="33434"/>
                        </a:cubicBezTo>
                        <a:close/>
                        <a:moveTo>
                          <a:pt x="3513" y="34167"/>
                        </a:moveTo>
                        <a:cubicBezTo>
                          <a:pt x="3513" y="34167"/>
                          <a:pt x="3550" y="34204"/>
                          <a:pt x="3550" y="34241"/>
                        </a:cubicBezTo>
                        <a:cubicBezTo>
                          <a:pt x="3477" y="34277"/>
                          <a:pt x="3403" y="34314"/>
                          <a:pt x="3367" y="34314"/>
                        </a:cubicBezTo>
                        <a:cubicBezTo>
                          <a:pt x="3330" y="34314"/>
                          <a:pt x="3330" y="34277"/>
                          <a:pt x="3330" y="34277"/>
                        </a:cubicBezTo>
                        <a:cubicBezTo>
                          <a:pt x="3367" y="34241"/>
                          <a:pt x="3440" y="34204"/>
                          <a:pt x="3513" y="34167"/>
                        </a:cubicBezTo>
                        <a:close/>
                        <a:moveTo>
                          <a:pt x="35591" y="37907"/>
                        </a:moveTo>
                        <a:cubicBezTo>
                          <a:pt x="35591" y="37937"/>
                          <a:pt x="35591" y="37942"/>
                          <a:pt x="35611" y="37943"/>
                        </a:cubicBezTo>
                        <a:lnTo>
                          <a:pt x="35611" y="37943"/>
                        </a:lnTo>
                        <a:cubicBezTo>
                          <a:pt x="35604" y="37932"/>
                          <a:pt x="35598" y="37920"/>
                          <a:pt x="35591" y="37907"/>
                        </a:cubicBezTo>
                        <a:close/>
                        <a:moveTo>
                          <a:pt x="35041" y="37980"/>
                        </a:moveTo>
                        <a:cubicBezTo>
                          <a:pt x="35078" y="38053"/>
                          <a:pt x="35114" y="38127"/>
                          <a:pt x="35151" y="38163"/>
                        </a:cubicBezTo>
                        <a:cubicBezTo>
                          <a:pt x="35114" y="38200"/>
                          <a:pt x="35078" y="38200"/>
                          <a:pt x="35078" y="38200"/>
                        </a:cubicBezTo>
                        <a:cubicBezTo>
                          <a:pt x="35041" y="38163"/>
                          <a:pt x="35004" y="38090"/>
                          <a:pt x="34968" y="38017"/>
                        </a:cubicBezTo>
                        <a:lnTo>
                          <a:pt x="35041" y="37980"/>
                        </a:lnTo>
                        <a:close/>
                        <a:moveTo>
                          <a:pt x="5896" y="40070"/>
                        </a:moveTo>
                        <a:cubicBezTo>
                          <a:pt x="5933" y="40143"/>
                          <a:pt x="5970" y="40216"/>
                          <a:pt x="6006" y="40253"/>
                        </a:cubicBezTo>
                        <a:cubicBezTo>
                          <a:pt x="6006" y="40290"/>
                          <a:pt x="5970" y="40290"/>
                          <a:pt x="5970" y="40290"/>
                        </a:cubicBezTo>
                        <a:cubicBezTo>
                          <a:pt x="5933" y="40253"/>
                          <a:pt x="5896" y="40180"/>
                          <a:pt x="5860" y="40106"/>
                        </a:cubicBezTo>
                        <a:cubicBezTo>
                          <a:pt x="5860" y="40106"/>
                          <a:pt x="5896" y="40070"/>
                          <a:pt x="5896" y="40070"/>
                        </a:cubicBezTo>
                        <a:close/>
                        <a:moveTo>
                          <a:pt x="21477" y="40363"/>
                        </a:moveTo>
                        <a:cubicBezTo>
                          <a:pt x="21514" y="40436"/>
                          <a:pt x="21550" y="40510"/>
                          <a:pt x="21587" y="40583"/>
                        </a:cubicBezTo>
                        <a:cubicBezTo>
                          <a:pt x="21550" y="40583"/>
                          <a:pt x="21514" y="40583"/>
                          <a:pt x="21514" y="40620"/>
                        </a:cubicBezTo>
                        <a:cubicBezTo>
                          <a:pt x="21477" y="40546"/>
                          <a:pt x="21440" y="40473"/>
                          <a:pt x="21404" y="40400"/>
                        </a:cubicBezTo>
                        <a:lnTo>
                          <a:pt x="21477" y="40363"/>
                        </a:lnTo>
                        <a:close/>
                        <a:moveTo>
                          <a:pt x="17366" y="35140"/>
                        </a:moveTo>
                        <a:cubicBezTo>
                          <a:pt x="17892" y="35140"/>
                          <a:pt x="18425" y="35290"/>
                          <a:pt x="18947" y="35451"/>
                        </a:cubicBezTo>
                        <a:cubicBezTo>
                          <a:pt x="19277" y="35561"/>
                          <a:pt x="19571" y="35854"/>
                          <a:pt x="19974" y="36147"/>
                        </a:cubicBezTo>
                        <a:cubicBezTo>
                          <a:pt x="20120" y="36404"/>
                          <a:pt x="20340" y="36807"/>
                          <a:pt x="20560" y="37174"/>
                        </a:cubicBezTo>
                        <a:cubicBezTo>
                          <a:pt x="20890" y="37760"/>
                          <a:pt x="20817" y="38310"/>
                          <a:pt x="20487" y="38897"/>
                        </a:cubicBezTo>
                        <a:cubicBezTo>
                          <a:pt x="20157" y="39483"/>
                          <a:pt x="19607" y="39923"/>
                          <a:pt x="19131" y="40400"/>
                        </a:cubicBezTo>
                        <a:cubicBezTo>
                          <a:pt x="18945" y="40523"/>
                          <a:pt x="18760" y="40673"/>
                          <a:pt x="18486" y="40673"/>
                        </a:cubicBezTo>
                        <a:cubicBezTo>
                          <a:pt x="18436" y="40673"/>
                          <a:pt x="18382" y="40668"/>
                          <a:pt x="18324" y="40656"/>
                        </a:cubicBezTo>
                        <a:cubicBezTo>
                          <a:pt x="18311" y="40653"/>
                          <a:pt x="18297" y="40652"/>
                          <a:pt x="18283" y="40652"/>
                        </a:cubicBezTo>
                        <a:cubicBezTo>
                          <a:pt x="18132" y="40652"/>
                          <a:pt x="17892" y="40816"/>
                          <a:pt x="17591" y="40950"/>
                        </a:cubicBezTo>
                        <a:cubicBezTo>
                          <a:pt x="17004" y="40730"/>
                          <a:pt x="16344" y="40510"/>
                          <a:pt x="15758" y="40180"/>
                        </a:cubicBezTo>
                        <a:cubicBezTo>
                          <a:pt x="15391" y="39960"/>
                          <a:pt x="15025" y="39667"/>
                          <a:pt x="14731" y="39337"/>
                        </a:cubicBezTo>
                        <a:cubicBezTo>
                          <a:pt x="14365" y="38970"/>
                          <a:pt x="14181" y="38420"/>
                          <a:pt x="13888" y="37907"/>
                        </a:cubicBezTo>
                        <a:cubicBezTo>
                          <a:pt x="13815" y="37357"/>
                          <a:pt x="13888" y="36807"/>
                          <a:pt x="14401" y="36440"/>
                        </a:cubicBezTo>
                        <a:cubicBezTo>
                          <a:pt x="14763" y="36144"/>
                          <a:pt x="15007" y="35612"/>
                          <a:pt x="15583" y="35612"/>
                        </a:cubicBezTo>
                        <a:cubicBezTo>
                          <a:pt x="15649" y="35612"/>
                          <a:pt x="15719" y="35619"/>
                          <a:pt x="15795" y="35634"/>
                        </a:cubicBezTo>
                        <a:cubicBezTo>
                          <a:pt x="15805" y="35639"/>
                          <a:pt x="15816" y="35641"/>
                          <a:pt x="15827" y="35641"/>
                        </a:cubicBezTo>
                        <a:cubicBezTo>
                          <a:pt x="15899" y="35641"/>
                          <a:pt x="15993" y="35555"/>
                          <a:pt x="16088" y="35524"/>
                        </a:cubicBezTo>
                        <a:cubicBezTo>
                          <a:pt x="16502" y="35242"/>
                          <a:pt x="16932" y="35140"/>
                          <a:pt x="17366" y="35140"/>
                        </a:cubicBezTo>
                        <a:close/>
                        <a:moveTo>
                          <a:pt x="3477" y="43443"/>
                        </a:moveTo>
                        <a:cubicBezTo>
                          <a:pt x="3513" y="43479"/>
                          <a:pt x="3550" y="43553"/>
                          <a:pt x="3587" y="43626"/>
                        </a:cubicBezTo>
                        <a:cubicBezTo>
                          <a:pt x="3550" y="43626"/>
                          <a:pt x="3513" y="43662"/>
                          <a:pt x="3513" y="43662"/>
                        </a:cubicBezTo>
                        <a:cubicBezTo>
                          <a:pt x="3477" y="43589"/>
                          <a:pt x="3440" y="43516"/>
                          <a:pt x="3403" y="43479"/>
                        </a:cubicBezTo>
                        <a:cubicBezTo>
                          <a:pt x="3440" y="43443"/>
                          <a:pt x="3440" y="43443"/>
                          <a:pt x="3477" y="43443"/>
                        </a:cubicBezTo>
                        <a:close/>
                        <a:moveTo>
                          <a:pt x="6410" y="45092"/>
                        </a:moveTo>
                        <a:cubicBezTo>
                          <a:pt x="6446" y="45166"/>
                          <a:pt x="6483" y="45239"/>
                          <a:pt x="6519" y="45312"/>
                        </a:cubicBezTo>
                        <a:cubicBezTo>
                          <a:pt x="6483" y="45312"/>
                          <a:pt x="6483" y="45312"/>
                          <a:pt x="6446" y="45349"/>
                        </a:cubicBezTo>
                        <a:cubicBezTo>
                          <a:pt x="6410" y="45276"/>
                          <a:pt x="6373" y="45202"/>
                          <a:pt x="6336" y="45129"/>
                        </a:cubicBezTo>
                        <a:cubicBezTo>
                          <a:pt x="6373" y="45129"/>
                          <a:pt x="6373" y="45129"/>
                          <a:pt x="6410" y="45092"/>
                        </a:cubicBezTo>
                        <a:close/>
                        <a:moveTo>
                          <a:pt x="7216" y="45166"/>
                        </a:moveTo>
                        <a:lnTo>
                          <a:pt x="7326" y="45312"/>
                        </a:lnTo>
                        <a:cubicBezTo>
                          <a:pt x="7216" y="45386"/>
                          <a:pt x="7106" y="45422"/>
                          <a:pt x="6996" y="45495"/>
                        </a:cubicBezTo>
                        <a:cubicBezTo>
                          <a:pt x="6959" y="45459"/>
                          <a:pt x="6959" y="45422"/>
                          <a:pt x="6923" y="45422"/>
                        </a:cubicBezTo>
                        <a:cubicBezTo>
                          <a:pt x="7033" y="45312"/>
                          <a:pt x="7106" y="45239"/>
                          <a:pt x="7216" y="45166"/>
                        </a:cubicBezTo>
                        <a:close/>
                        <a:moveTo>
                          <a:pt x="12862" y="45349"/>
                        </a:moveTo>
                        <a:cubicBezTo>
                          <a:pt x="12862" y="45422"/>
                          <a:pt x="12898" y="45495"/>
                          <a:pt x="12935" y="45532"/>
                        </a:cubicBezTo>
                        <a:lnTo>
                          <a:pt x="12898" y="45569"/>
                        </a:lnTo>
                        <a:cubicBezTo>
                          <a:pt x="12862" y="45532"/>
                          <a:pt x="12825" y="45459"/>
                          <a:pt x="12788" y="45386"/>
                        </a:cubicBezTo>
                        <a:cubicBezTo>
                          <a:pt x="12788" y="45386"/>
                          <a:pt x="12825" y="45349"/>
                          <a:pt x="12862" y="45349"/>
                        </a:cubicBezTo>
                        <a:close/>
                        <a:moveTo>
                          <a:pt x="11689" y="45495"/>
                        </a:moveTo>
                        <a:cubicBezTo>
                          <a:pt x="11762" y="45605"/>
                          <a:pt x="11872" y="45715"/>
                          <a:pt x="11945" y="45825"/>
                        </a:cubicBezTo>
                        <a:cubicBezTo>
                          <a:pt x="11917" y="45854"/>
                          <a:pt x="11866" y="45883"/>
                          <a:pt x="11862" y="45894"/>
                        </a:cubicBezTo>
                        <a:lnTo>
                          <a:pt x="11862" y="45894"/>
                        </a:lnTo>
                        <a:cubicBezTo>
                          <a:pt x="11722" y="45820"/>
                          <a:pt x="11649" y="45712"/>
                          <a:pt x="11542" y="45569"/>
                        </a:cubicBezTo>
                        <a:cubicBezTo>
                          <a:pt x="11579" y="45569"/>
                          <a:pt x="11615" y="45532"/>
                          <a:pt x="11689" y="45495"/>
                        </a:cubicBezTo>
                        <a:close/>
                        <a:moveTo>
                          <a:pt x="8426" y="46009"/>
                        </a:moveTo>
                        <a:cubicBezTo>
                          <a:pt x="8462" y="46082"/>
                          <a:pt x="8499" y="46155"/>
                          <a:pt x="8536" y="46229"/>
                        </a:cubicBezTo>
                        <a:lnTo>
                          <a:pt x="8462" y="46229"/>
                        </a:lnTo>
                        <a:cubicBezTo>
                          <a:pt x="8426" y="46192"/>
                          <a:pt x="8389" y="46119"/>
                          <a:pt x="8353" y="46045"/>
                        </a:cubicBezTo>
                        <a:lnTo>
                          <a:pt x="8426" y="46009"/>
                        </a:lnTo>
                        <a:close/>
                        <a:moveTo>
                          <a:pt x="9746" y="46045"/>
                        </a:moveTo>
                        <a:cubicBezTo>
                          <a:pt x="9782" y="46082"/>
                          <a:pt x="9819" y="46119"/>
                          <a:pt x="9856" y="46155"/>
                        </a:cubicBezTo>
                        <a:cubicBezTo>
                          <a:pt x="9714" y="46261"/>
                          <a:pt x="9607" y="46367"/>
                          <a:pt x="9501" y="46441"/>
                        </a:cubicBezTo>
                        <a:lnTo>
                          <a:pt x="9501" y="46441"/>
                        </a:lnTo>
                        <a:cubicBezTo>
                          <a:pt x="9485" y="46422"/>
                          <a:pt x="9469" y="46400"/>
                          <a:pt x="9452" y="46375"/>
                        </a:cubicBezTo>
                        <a:cubicBezTo>
                          <a:pt x="9449" y="46378"/>
                          <a:pt x="9446" y="46380"/>
                          <a:pt x="9442" y="46383"/>
                        </a:cubicBezTo>
                        <a:lnTo>
                          <a:pt x="9442" y="46383"/>
                        </a:lnTo>
                        <a:cubicBezTo>
                          <a:pt x="9437" y="46372"/>
                          <a:pt x="9435" y="46365"/>
                          <a:pt x="9439" y="46365"/>
                        </a:cubicBezTo>
                        <a:cubicBezTo>
                          <a:pt x="9441" y="46365"/>
                          <a:pt x="9445" y="46368"/>
                          <a:pt x="9452" y="46375"/>
                        </a:cubicBezTo>
                        <a:cubicBezTo>
                          <a:pt x="9526" y="46229"/>
                          <a:pt x="9636" y="46119"/>
                          <a:pt x="9746" y="46045"/>
                        </a:cubicBezTo>
                        <a:close/>
                        <a:moveTo>
                          <a:pt x="48972" y="0"/>
                        </a:moveTo>
                        <a:lnTo>
                          <a:pt x="48972" y="0"/>
                        </a:lnTo>
                        <a:cubicBezTo>
                          <a:pt x="49009" y="220"/>
                          <a:pt x="49009" y="403"/>
                          <a:pt x="49009" y="587"/>
                        </a:cubicBezTo>
                        <a:cubicBezTo>
                          <a:pt x="48899" y="587"/>
                          <a:pt x="48825" y="623"/>
                          <a:pt x="48642" y="660"/>
                        </a:cubicBezTo>
                        <a:cubicBezTo>
                          <a:pt x="48642" y="477"/>
                          <a:pt x="48605" y="293"/>
                          <a:pt x="48605" y="110"/>
                        </a:cubicBezTo>
                        <a:cubicBezTo>
                          <a:pt x="48385" y="147"/>
                          <a:pt x="48129" y="147"/>
                          <a:pt x="47872" y="183"/>
                        </a:cubicBezTo>
                        <a:cubicBezTo>
                          <a:pt x="47322" y="257"/>
                          <a:pt x="46736" y="220"/>
                          <a:pt x="46259" y="403"/>
                        </a:cubicBezTo>
                        <a:cubicBezTo>
                          <a:pt x="45636" y="623"/>
                          <a:pt x="45086" y="477"/>
                          <a:pt x="44499" y="587"/>
                        </a:cubicBezTo>
                        <a:cubicBezTo>
                          <a:pt x="44370" y="602"/>
                          <a:pt x="44238" y="606"/>
                          <a:pt x="44104" y="606"/>
                        </a:cubicBezTo>
                        <a:cubicBezTo>
                          <a:pt x="43941" y="606"/>
                          <a:pt x="43776" y="600"/>
                          <a:pt x="43612" y="600"/>
                        </a:cubicBezTo>
                        <a:cubicBezTo>
                          <a:pt x="43260" y="600"/>
                          <a:pt x="42910" y="628"/>
                          <a:pt x="42593" y="807"/>
                        </a:cubicBezTo>
                        <a:cubicBezTo>
                          <a:pt x="42415" y="772"/>
                          <a:pt x="42234" y="760"/>
                          <a:pt x="42053" y="760"/>
                        </a:cubicBezTo>
                        <a:cubicBezTo>
                          <a:pt x="41573" y="760"/>
                          <a:pt x="41095" y="848"/>
                          <a:pt x="40674" y="848"/>
                        </a:cubicBezTo>
                        <a:cubicBezTo>
                          <a:pt x="40407" y="848"/>
                          <a:pt x="40162" y="812"/>
                          <a:pt x="39954" y="697"/>
                        </a:cubicBezTo>
                        <a:cubicBezTo>
                          <a:pt x="39110" y="770"/>
                          <a:pt x="38487" y="660"/>
                          <a:pt x="37974" y="843"/>
                        </a:cubicBezTo>
                        <a:cubicBezTo>
                          <a:pt x="37387" y="1100"/>
                          <a:pt x="36801" y="953"/>
                          <a:pt x="36251" y="1100"/>
                        </a:cubicBezTo>
                        <a:cubicBezTo>
                          <a:pt x="35738" y="1210"/>
                          <a:pt x="35114" y="1100"/>
                          <a:pt x="34638" y="1577"/>
                        </a:cubicBezTo>
                        <a:cubicBezTo>
                          <a:pt x="34491" y="1540"/>
                          <a:pt x="34308" y="1467"/>
                          <a:pt x="34308" y="1467"/>
                        </a:cubicBezTo>
                        <a:cubicBezTo>
                          <a:pt x="33135" y="1723"/>
                          <a:pt x="32108" y="1906"/>
                          <a:pt x="31119" y="2126"/>
                        </a:cubicBezTo>
                        <a:cubicBezTo>
                          <a:pt x="31119" y="2200"/>
                          <a:pt x="31082" y="2236"/>
                          <a:pt x="31082" y="2236"/>
                        </a:cubicBezTo>
                        <a:cubicBezTo>
                          <a:pt x="30789" y="2273"/>
                          <a:pt x="30532" y="2273"/>
                          <a:pt x="30239" y="2273"/>
                        </a:cubicBezTo>
                        <a:cubicBezTo>
                          <a:pt x="29872" y="2310"/>
                          <a:pt x="29469" y="2273"/>
                          <a:pt x="29139" y="2383"/>
                        </a:cubicBezTo>
                        <a:cubicBezTo>
                          <a:pt x="28772" y="2530"/>
                          <a:pt x="28186" y="2273"/>
                          <a:pt x="28112" y="2933"/>
                        </a:cubicBezTo>
                        <a:cubicBezTo>
                          <a:pt x="28076" y="2933"/>
                          <a:pt x="28039" y="2896"/>
                          <a:pt x="28002" y="2896"/>
                        </a:cubicBezTo>
                        <a:cubicBezTo>
                          <a:pt x="27929" y="2823"/>
                          <a:pt x="27856" y="2750"/>
                          <a:pt x="27782" y="2640"/>
                        </a:cubicBezTo>
                        <a:cubicBezTo>
                          <a:pt x="27013" y="2970"/>
                          <a:pt x="26059" y="2933"/>
                          <a:pt x="25400" y="3593"/>
                        </a:cubicBezTo>
                        <a:cubicBezTo>
                          <a:pt x="25326" y="3593"/>
                          <a:pt x="25253" y="3556"/>
                          <a:pt x="25180" y="3556"/>
                        </a:cubicBezTo>
                        <a:cubicBezTo>
                          <a:pt x="25143" y="3629"/>
                          <a:pt x="25106" y="3739"/>
                          <a:pt x="25070" y="3849"/>
                        </a:cubicBezTo>
                        <a:cubicBezTo>
                          <a:pt x="24960" y="3776"/>
                          <a:pt x="24850" y="3666"/>
                          <a:pt x="24776" y="3593"/>
                        </a:cubicBezTo>
                        <a:cubicBezTo>
                          <a:pt x="24446" y="3666"/>
                          <a:pt x="24080" y="3703"/>
                          <a:pt x="23786" y="3813"/>
                        </a:cubicBezTo>
                        <a:cubicBezTo>
                          <a:pt x="23420" y="3959"/>
                          <a:pt x="23127" y="4179"/>
                          <a:pt x="22797" y="4326"/>
                        </a:cubicBezTo>
                        <a:cubicBezTo>
                          <a:pt x="22467" y="4509"/>
                          <a:pt x="22100" y="4619"/>
                          <a:pt x="21843" y="4876"/>
                        </a:cubicBezTo>
                        <a:cubicBezTo>
                          <a:pt x="21741" y="4979"/>
                          <a:pt x="21602" y="4991"/>
                          <a:pt x="21462" y="4991"/>
                        </a:cubicBezTo>
                        <a:cubicBezTo>
                          <a:pt x="21416" y="4991"/>
                          <a:pt x="21369" y="4990"/>
                          <a:pt x="21324" y="4990"/>
                        </a:cubicBezTo>
                        <a:cubicBezTo>
                          <a:pt x="21115" y="4990"/>
                          <a:pt x="20929" y="5020"/>
                          <a:pt x="20890" y="5353"/>
                        </a:cubicBezTo>
                        <a:cubicBezTo>
                          <a:pt x="20829" y="5334"/>
                          <a:pt x="20769" y="5326"/>
                          <a:pt x="20711" y="5326"/>
                        </a:cubicBezTo>
                        <a:cubicBezTo>
                          <a:pt x="20425" y="5326"/>
                          <a:pt x="20181" y="5524"/>
                          <a:pt x="19937" y="5646"/>
                        </a:cubicBezTo>
                        <a:cubicBezTo>
                          <a:pt x="19607" y="5829"/>
                          <a:pt x="19277" y="6049"/>
                          <a:pt x="18947" y="6196"/>
                        </a:cubicBezTo>
                        <a:cubicBezTo>
                          <a:pt x="17664" y="6709"/>
                          <a:pt x="16711" y="7772"/>
                          <a:pt x="15465" y="8359"/>
                        </a:cubicBezTo>
                        <a:cubicBezTo>
                          <a:pt x="14841" y="8615"/>
                          <a:pt x="14365" y="9055"/>
                          <a:pt x="13998" y="9568"/>
                        </a:cubicBezTo>
                        <a:cubicBezTo>
                          <a:pt x="13815" y="9825"/>
                          <a:pt x="13228" y="9752"/>
                          <a:pt x="13375" y="10265"/>
                        </a:cubicBezTo>
                        <a:cubicBezTo>
                          <a:pt x="13448" y="10265"/>
                          <a:pt x="13522" y="10265"/>
                          <a:pt x="13595" y="10302"/>
                        </a:cubicBezTo>
                        <a:cubicBezTo>
                          <a:pt x="13595" y="10302"/>
                          <a:pt x="13595" y="10338"/>
                          <a:pt x="13558" y="10375"/>
                        </a:cubicBezTo>
                        <a:cubicBezTo>
                          <a:pt x="13485" y="10338"/>
                          <a:pt x="13412" y="10338"/>
                          <a:pt x="13338" y="10302"/>
                        </a:cubicBezTo>
                        <a:cubicBezTo>
                          <a:pt x="13338" y="10294"/>
                          <a:pt x="13340" y="10288"/>
                          <a:pt x="13342" y="10283"/>
                        </a:cubicBezTo>
                        <a:lnTo>
                          <a:pt x="13342" y="10283"/>
                        </a:lnTo>
                        <a:cubicBezTo>
                          <a:pt x="13094" y="10421"/>
                          <a:pt x="12819" y="10531"/>
                          <a:pt x="12678" y="10742"/>
                        </a:cubicBezTo>
                        <a:cubicBezTo>
                          <a:pt x="12019" y="11585"/>
                          <a:pt x="11395" y="12428"/>
                          <a:pt x="10772" y="13308"/>
                        </a:cubicBezTo>
                        <a:cubicBezTo>
                          <a:pt x="10625" y="13528"/>
                          <a:pt x="10479" y="13748"/>
                          <a:pt x="10295" y="13968"/>
                        </a:cubicBezTo>
                        <a:cubicBezTo>
                          <a:pt x="9012" y="15287"/>
                          <a:pt x="7473" y="17670"/>
                          <a:pt x="6849" y="18917"/>
                        </a:cubicBezTo>
                        <a:cubicBezTo>
                          <a:pt x="6300" y="20053"/>
                          <a:pt x="5750" y="21190"/>
                          <a:pt x="5200" y="22290"/>
                        </a:cubicBezTo>
                        <a:cubicBezTo>
                          <a:pt x="4870" y="22949"/>
                          <a:pt x="4576" y="23609"/>
                          <a:pt x="4137" y="24196"/>
                        </a:cubicBezTo>
                        <a:cubicBezTo>
                          <a:pt x="3477" y="25186"/>
                          <a:pt x="3037" y="26286"/>
                          <a:pt x="2524" y="27349"/>
                        </a:cubicBezTo>
                        <a:cubicBezTo>
                          <a:pt x="1974" y="28485"/>
                          <a:pt x="1350" y="29585"/>
                          <a:pt x="1497" y="30978"/>
                        </a:cubicBezTo>
                        <a:cubicBezTo>
                          <a:pt x="1570" y="31785"/>
                          <a:pt x="1387" y="32628"/>
                          <a:pt x="1314" y="33471"/>
                        </a:cubicBezTo>
                        <a:cubicBezTo>
                          <a:pt x="1204" y="34314"/>
                          <a:pt x="984" y="35194"/>
                          <a:pt x="1057" y="36037"/>
                        </a:cubicBezTo>
                        <a:cubicBezTo>
                          <a:pt x="1130" y="37100"/>
                          <a:pt x="984" y="38090"/>
                          <a:pt x="800" y="39043"/>
                        </a:cubicBezTo>
                        <a:cubicBezTo>
                          <a:pt x="617" y="39996"/>
                          <a:pt x="544" y="40950"/>
                          <a:pt x="397" y="41866"/>
                        </a:cubicBezTo>
                        <a:cubicBezTo>
                          <a:pt x="251" y="42929"/>
                          <a:pt x="361" y="44066"/>
                          <a:pt x="31" y="45092"/>
                        </a:cubicBezTo>
                        <a:cubicBezTo>
                          <a:pt x="1" y="45152"/>
                          <a:pt x="20" y="45212"/>
                          <a:pt x="28" y="45212"/>
                        </a:cubicBezTo>
                        <a:cubicBezTo>
                          <a:pt x="29" y="45212"/>
                          <a:pt x="31" y="45209"/>
                          <a:pt x="31" y="45202"/>
                        </a:cubicBezTo>
                        <a:cubicBezTo>
                          <a:pt x="177" y="45459"/>
                          <a:pt x="287" y="45642"/>
                          <a:pt x="397" y="45862"/>
                        </a:cubicBezTo>
                        <a:lnTo>
                          <a:pt x="1204" y="45862"/>
                        </a:lnTo>
                        <a:cubicBezTo>
                          <a:pt x="1314" y="45715"/>
                          <a:pt x="1387" y="45642"/>
                          <a:pt x="1424" y="45569"/>
                        </a:cubicBezTo>
                        <a:cubicBezTo>
                          <a:pt x="1424" y="45459"/>
                          <a:pt x="1424" y="45386"/>
                          <a:pt x="1460" y="45312"/>
                        </a:cubicBezTo>
                        <a:cubicBezTo>
                          <a:pt x="1497" y="45312"/>
                          <a:pt x="1534" y="45349"/>
                          <a:pt x="1534" y="45349"/>
                        </a:cubicBezTo>
                        <a:cubicBezTo>
                          <a:pt x="1534" y="45422"/>
                          <a:pt x="1497" y="45495"/>
                          <a:pt x="1460" y="45569"/>
                        </a:cubicBezTo>
                        <a:lnTo>
                          <a:pt x="1424" y="45569"/>
                        </a:lnTo>
                        <a:cubicBezTo>
                          <a:pt x="1644" y="45605"/>
                          <a:pt x="1827" y="45679"/>
                          <a:pt x="2047" y="45752"/>
                        </a:cubicBezTo>
                        <a:cubicBezTo>
                          <a:pt x="2157" y="45789"/>
                          <a:pt x="2524" y="45807"/>
                          <a:pt x="2899" y="45807"/>
                        </a:cubicBezTo>
                        <a:cubicBezTo>
                          <a:pt x="3275" y="45807"/>
                          <a:pt x="3660" y="45789"/>
                          <a:pt x="3807" y="45752"/>
                        </a:cubicBezTo>
                        <a:cubicBezTo>
                          <a:pt x="3807" y="45679"/>
                          <a:pt x="3807" y="45605"/>
                          <a:pt x="3843" y="45532"/>
                        </a:cubicBezTo>
                        <a:cubicBezTo>
                          <a:pt x="3880" y="45532"/>
                          <a:pt x="3917" y="45532"/>
                          <a:pt x="3917" y="45569"/>
                        </a:cubicBezTo>
                        <a:cubicBezTo>
                          <a:pt x="3917" y="45642"/>
                          <a:pt x="3880" y="45715"/>
                          <a:pt x="3843" y="45789"/>
                        </a:cubicBezTo>
                        <a:cubicBezTo>
                          <a:pt x="3843" y="45752"/>
                          <a:pt x="3807" y="45752"/>
                          <a:pt x="3807" y="45752"/>
                        </a:cubicBezTo>
                        <a:lnTo>
                          <a:pt x="3807" y="45752"/>
                        </a:lnTo>
                        <a:cubicBezTo>
                          <a:pt x="3923" y="45907"/>
                          <a:pt x="4049" y="45958"/>
                          <a:pt x="4174" y="45958"/>
                        </a:cubicBezTo>
                        <a:cubicBezTo>
                          <a:pt x="4403" y="45958"/>
                          <a:pt x="4630" y="45789"/>
                          <a:pt x="4796" y="45789"/>
                        </a:cubicBezTo>
                        <a:cubicBezTo>
                          <a:pt x="4943" y="45935"/>
                          <a:pt x="5016" y="46009"/>
                          <a:pt x="5090" y="46082"/>
                        </a:cubicBezTo>
                        <a:cubicBezTo>
                          <a:pt x="5273" y="45972"/>
                          <a:pt x="5420" y="45899"/>
                          <a:pt x="5530" y="45862"/>
                        </a:cubicBezTo>
                        <a:cubicBezTo>
                          <a:pt x="5970" y="45972"/>
                          <a:pt x="6336" y="46082"/>
                          <a:pt x="6739" y="46192"/>
                        </a:cubicBezTo>
                        <a:cubicBezTo>
                          <a:pt x="7106" y="46265"/>
                          <a:pt x="7509" y="46265"/>
                          <a:pt x="7876" y="46375"/>
                        </a:cubicBezTo>
                        <a:cubicBezTo>
                          <a:pt x="8108" y="46445"/>
                          <a:pt x="8341" y="46471"/>
                          <a:pt x="8573" y="46471"/>
                        </a:cubicBezTo>
                        <a:cubicBezTo>
                          <a:pt x="8707" y="46471"/>
                          <a:pt x="8842" y="46462"/>
                          <a:pt x="8976" y="46449"/>
                        </a:cubicBezTo>
                        <a:cubicBezTo>
                          <a:pt x="8976" y="46375"/>
                          <a:pt x="9012" y="46302"/>
                          <a:pt x="9012" y="46229"/>
                        </a:cubicBezTo>
                        <a:lnTo>
                          <a:pt x="9122" y="46229"/>
                        </a:lnTo>
                        <a:cubicBezTo>
                          <a:pt x="9086" y="46302"/>
                          <a:pt x="9049" y="46375"/>
                          <a:pt x="9012" y="46449"/>
                        </a:cubicBezTo>
                        <a:lnTo>
                          <a:pt x="8976" y="46449"/>
                        </a:lnTo>
                        <a:cubicBezTo>
                          <a:pt x="9038" y="46548"/>
                          <a:pt x="9096" y="46584"/>
                          <a:pt x="9151" y="46584"/>
                        </a:cubicBezTo>
                        <a:cubicBezTo>
                          <a:pt x="9255" y="46584"/>
                          <a:pt x="9349" y="46457"/>
                          <a:pt x="9442" y="46383"/>
                        </a:cubicBezTo>
                        <a:lnTo>
                          <a:pt x="9442" y="46383"/>
                        </a:lnTo>
                        <a:cubicBezTo>
                          <a:pt x="9451" y="46401"/>
                          <a:pt x="9470" y="46430"/>
                          <a:pt x="9489" y="46449"/>
                        </a:cubicBezTo>
                        <a:cubicBezTo>
                          <a:pt x="9493" y="46446"/>
                          <a:pt x="9497" y="46443"/>
                          <a:pt x="9501" y="46441"/>
                        </a:cubicBezTo>
                        <a:lnTo>
                          <a:pt x="9501" y="46441"/>
                        </a:lnTo>
                        <a:cubicBezTo>
                          <a:pt x="9574" y="46527"/>
                          <a:pt x="9642" y="46557"/>
                          <a:pt x="9709" y="46557"/>
                        </a:cubicBezTo>
                        <a:cubicBezTo>
                          <a:pt x="9863" y="46557"/>
                          <a:pt x="10007" y="46396"/>
                          <a:pt x="10172" y="46396"/>
                        </a:cubicBezTo>
                        <a:cubicBezTo>
                          <a:pt x="10200" y="46396"/>
                          <a:pt x="10229" y="46401"/>
                          <a:pt x="10259" y="46412"/>
                        </a:cubicBezTo>
                        <a:cubicBezTo>
                          <a:pt x="10415" y="46458"/>
                          <a:pt x="10568" y="46478"/>
                          <a:pt x="10720" y="46478"/>
                        </a:cubicBezTo>
                        <a:cubicBezTo>
                          <a:pt x="11175" y="46478"/>
                          <a:pt x="11615" y="46293"/>
                          <a:pt x="12055" y="46045"/>
                        </a:cubicBezTo>
                        <a:cubicBezTo>
                          <a:pt x="12019" y="45972"/>
                          <a:pt x="11982" y="45899"/>
                          <a:pt x="11872" y="45899"/>
                        </a:cubicBezTo>
                        <a:cubicBezTo>
                          <a:pt x="11926" y="45888"/>
                          <a:pt x="11970" y="45884"/>
                          <a:pt x="12008" y="45884"/>
                        </a:cubicBezTo>
                        <a:cubicBezTo>
                          <a:pt x="12101" y="45884"/>
                          <a:pt x="12161" y="45909"/>
                          <a:pt x="12238" y="45935"/>
                        </a:cubicBezTo>
                        <a:cubicBezTo>
                          <a:pt x="12422" y="46009"/>
                          <a:pt x="12568" y="46082"/>
                          <a:pt x="12678" y="46119"/>
                        </a:cubicBezTo>
                        <a:cubicBezTo>
                          <a:pt x="13045" y="46045"/>
                          <a:pt x="13338" y="46009"/>
                          <a:pt x="13632" y="45935"/>
                        </a:cubicBezTo>
                        <a:cubicBezTo>
                          <a:pt x="13632" y="45789"/>
                          <a:pt x="13595" y="45605"/>
                          <a:pt x="13595" y="45386"/>
                        </a:cubicBezTo>
                        <a:lnTo>
                          <a:pt x="13595" y="45386"/>
                        </a:lnTo>
                        <a:cubicBezTo>
                          <a:pt x="13844" y="45635"/>
                          <a:pt x="14031" y="45989"/>
                          <a:pt x="14344" y="45989"/>
                        </a:cubicBezTo>
                        <a:cubicBezTo>
                          <a:pt x="14446" y="45989"/>
                          <a:pt x="14560" y="45952"/>
                          <a:pt x="14695" y="45862"/>
                        </a:cubicBezTo>
                        <a:cubicBezTo>
                          <a:pt x="14658" y="45789"/>
                          <a:pt x="14621" y="45715"/>
                          <a:pt x="14585" y="45679"/>
                        </a:cubicBezTo>
                        <a:cubicBezTo>
                          <a:pt x="14511" y="45679"/>
                          <a:pt x="14438" y="45642"/>
                          <a:pt x="14365" y="45642"/>
                        </a:cubicBezTo>
                        <a:cubicBezTo>
                          <a:pt x="14365" y="45605"/>
                          <a:pt x="14365" y="45569"/>
                          <a:pt x="14401" y="45532"/>
                        </a:cubicBezTo>
                        <a:cubicBezTo>
                          <a:pt x="14475" y="45569"/>
                          <a:pt x="14548" y="45605"/>
                          <a:pt x="14621" y="45605"/>
                        </a:cubicBezTo>
                        <a:cubicBezTo>
                          <a:pt x="14621" y="45642"/>
                          <a:pt x="14621" y="45679"/>
                          <a:pt x="14585" y="45679"/>
                        </a:cubicBezTo>
                        <a:lnTo>
                          <a:pt x="14841" y="45679"/>
                        </a:lnTo>
                        <a:cubicBezTo>
                          <a:pt x="14805" y="45752"/>
                          <a:pt x="14768" y="45789"/>
                          <a:pt x="14695" y="45862"/>
                        </a:cubicBezTo>
                        <a:cubicBezTo>
                          <a:pt x="14784" y="45892"/>
                          <a:pt x="14849" y="45945"/>
                          <a:pt x="14909" y="45945"/>
                        </a:cubicBezTo>
                        <a:cubicBezTo>
                          <a:pt x="14923" y="45945"/>
                          <a:pt x="14937" y="45942"/>
                          <a:pt x="14951" y="45935"/>
                        </a:cubicBezTo>
                        <a:cubicBezTo>
                          <a:pt x="15648" y="45862"/>
                          <a:pt x="16308" y="45715"/>
                          <a:pt x="16968" y="45605"/>
                        </a:cubicBezTo>
                        <a:cubicBezTo>
                          <a:pt x="17371" y="45532"/>
                          <a:pt x="17701" y="45422"/>
                          <a:pt x="18067" y="45312"/>
                        </a:cubicBezTo>
                        <a:cubicBezTo>
                          <a:pt x="18434" y="45202"/>
                          <a:pt x="18837" y="45349"/>
                          <a:pt x="19131" y="44982"/>
                        </a:cubicBezTo>
                        <a:cubicBezTo>
                          <a:pt x="19317" y="45122"/>
                          <a:pt x="19532" y="45173"/>
                          <a:pt x="19749" y="45173"/>
                        </a:cubicBezTo>
                        <a:cubicBezTo>
                          <a:pt x="19874" y="45173"/>
                          <a:pt x="20000" y="45156"/>
                          <a:pt x="20120" y="45129"/>
                        </a:cubicBezTo>
                        <a:cubicBezTo>
                          <a:pt x="21074" y="44982"/>
                          <a:pt x="22027" y="44762"/>
                          <a:pt x="22907" y="44396"/>
                        </a:cubicBezTo>
                        <a:cubicBezTo>
                          <a:pt x="23310" y="44212"/>
                          <a:pt x="23640" y="43992"/>
                          <a:pt x="24080" y="43882"/>
                        </a:cubicBezTo>
                        <a:cubicBezTo>
                          <a:pt x="25070" y="43626"/>
                          <a:pt x="26096" y="43369"/>
                          <a:pt x="27049" y="42856"/>
                        </a:cubicBezTo>
                        <a:cubicBezTo>
                          <a:pt x="28809" y="41903"/>
                          <a:pt x="30605" y="40913"/>
                          <a:pt x="32365" y="39960"/>
                        </a:cubicBezTo>
                        <a:cubicBezTo>
                          <a:pt x="32695" y="39776"/>
                          <a:pt x="33062" y="39630"/>
                          <a:pt x="33245" y="39263"/>
                        </a:cubicBezTo>
                        <a:cubicBezTo>
                          <a:pt x="34015" y="39263"/>
                          <a:pt x="34528" y="38677"/>
                          <a:pt x="35188" y="38383"/>
                        </a:cubicBezTo>
                        <a:cubicBezTo>
                          <a:pt x="35371" y="38310"/>
                          <a:pt x="35444" y="38090"/>
                          <a:pt x="35591" y="37907"/>
                        </a:cubicBezTo>
                        <a:cubicBezTo>
                          <a:pt x="35591" y="37834"/>
                          <a:pt x="35591" y="37760"/>
                          <a:pt x="35591" y="37687"/>
                        </a:cubicBezTo>
                        <a:cubicBezTo>
                          <a:pt x="35628" y="37687"/>
                          <a:pt x="35664" y="37724"/>
                          <a:pt x="35701" y="37724"/>
                        </a:cubicBezTo>
                        <a:cubicBezTo>
                          <a:pt x="35664" y="37797"/>
                          <a:pt x="35664" y="37870"/>
                          <a:pt x="35628" y="37943"/>
                        </a:cubicBezTo>
                        <a:cubicBezTo>
                          <a:pt x="35621" y="37943"/>
                          <a:pt x="35616" y="37943"/>
                          <a:pt x="35611" y="37943"/>
                        </a:cubicBezTo>
                        <a:lnTo>
                          <a:pt x="35611" y="37943"/>
                        </a:lnTo>
                        <a:cubicBezTo>
                          <a:pt x="35665" y="38033"/>
                          <a:pt x="35728" y="38065"/>
                          <a:pt x="35788" y="38065"/>
                        </a:cubicBezTo>
                        <a:cubicBezTo>
                          <a:pt x="35890" y="38065"/>
                          <a:pt x="35987" y="37973"/>
                          <a:pt x="36031" y="37907"/>
                        </a:cubicBezTo>
                        <a:cubicBezTo>
                          <a:pt x="36288" y="37467"/>
                          <a:pt x="36801" y="37320"/>
                          <a:pt x="37204" y="37027"/>
                        </a:cubicBezTo>
                        <a:cubicBezTo>
                          <a:pt x="37461" y="36844"/>
                          <a:pt x="37681" y="36624"/>
                          <a:pt x="37901" y="36404"/>
                        </a:cubicBezTo>
                        <a:cubicBezTo>
                          <a:pt x="37974" y="36294"/>
                          <a:pt x="38011" y="36147"/>
                          <a:pt x="38084" y="36037"/>
                        </a:cubicBezTo>
                        <a:cubicBezTo>
                          <a:pt x="39074" y="35304"/>
                          <a:pt x="40064" y="34571"/>
                          <a:pt x="41090" y="33838"/>
                        </a:cubicBezTo>
                        <a:cubicBezTo>
                          <a:pt x="41237" y="33618"/>
                          <a:pt x="41310" y="33324"/>
                          <a:pt x="41713" y="33251"/>
                        </a:cubicBezTo>
                        <a:cubicBezTo>
                          <a:pt x="41933" y="33214"/>
                          <a:pt x="42080" y="32628"/>
                          <a:pt x="42300" y="32591"/>
                        </a:cubicBezTo>
                        <a:cubicBezTo>
                          <a:pt x="42666" y="32518"/>
                          <a:pt x="42740" y="32224"/>
                          <a:pt x="43033" y="32041"/>
                        </a:cubicBezTo>
                        <a:cubicBezTo>
                          <a:pt x="43253" y="31931"/>
                          <a:pt x="43400" y="31601"/>
                          <a:pt x="43620" y="31381"/>
                        </a:cubicBezTo>
                        <a:cubicBezTo>
                          <a:pt x="43840" y="31125"/>
                          <a:pt x="44060" y="30868"/>
                          <a:pt x="44316" y="30611"/>
                        </a:cubicBezTo>
                        <a:cubicBezTo>
                          <a:pt x="44536" y="30428"/>
                          <a:pt x="44866" y="30391"/>
                          <a:pt x="45013" y="29988"/>
                        </a:cubicBezTo>
                        <a:cubicBezTo>
                          <a:pt x="45123" y="29695"/>
                          <a:pt x="45453" y="29512"/>
                          <a:pt x="45673" y="29292"/>
                        </a:cubicBezTo>
                        <a:cubicBezTo>
                          <a:pt x="45636" y="29145"/>
                          <a:pt x="45636" y="29035"/>
                          <a:pt x="45599" y="28888"/>
                        </a:cubicBezTo>
                        <a:lnTo>
                          <a:pt x="45599" y="28888"/>
                        </a:lnTo>
                        <a:cubicBezTo>
                          <a:pt x="45783" y="28925"/>
                          <a:pt x="45856" y="28925"/>
                          <a:pt x="45966" y="28962"/>
                        </a:cubicBezTo>
                        <a:cubicBezTo>
                          <a:pt x="45929" y="28778"/>
                          <a:pt x="45929" y="28632"/>
                          <a:pt x="45893" y="28485"/>
                        </a:cubicBezTo>
                        <a:lnTo>
                          <a:pt x="45893" y="28485"/>
                        </a:lnTo>
                        <a:cubicBezTo>
                          <a:pt x="46003" y="28522"/>
                          <a:pt x="46113" y="28522"/>
                          <a:pt x="46149" y="28558"/>
                        </a:cubicBezTo>
                        <a:cubicBezTo>
                          <a:pt x="46296" y="28302"/>
                          <a:pt x="46442" y="28045"/>
                          <a:pt x="46626" y="27862"/>
                        </a:cubicBezTo>
                        <a:cubicBezTo>
                          <a:pt x="46846" y="27642"/>
                          <a:pt x="46992" y="27422"/>
                          <a:pt x="46809" y="27092"/>
                        </a:cubicBezTo>
                        <a:cubicBezTo>
                          <a:pt x="46809" y="27092"/>
                          <a:pt x="46882" y="27019"/>
                          <a:pt x="46882" y="26982"/>
                        </a:cubicBezTo>
                        <a:cubicBezTo>
                          <a:pt x="47029" y="27019"/>
                          <a:pt x="47102" y="27019"/>
                          <a:pt x="47176" y="27019"/>
                        </a:cubicBezTo>
                        <a:cubicBezTo>
                          <a:pt x="47469" y="26579"/>
                          <a:pt x="47762" y="26212"/>
                          <a:pt x="47982" y="25809"/>
                        </a:cubicBezTo>
                        <a:cubicBezTo>
                          <a:pt x="48077" y="25683"/>
                          <a:pt x="48063" y="25503"/>
                          <a:pt x="47871" y="25361"/>
                        </a:cubicBezTo>
                        <a:lnTo>
                          <a:pt x="47871" y="25361"/>
                        </a:lnTo>
                        <a:cubicBezTo>
                          <a:pt x="47847" y="25391"/>
                          <a:pt x="47823" y="25418"/>
                          <a:pt x="47799" y="25442"/>
                        </a:cubicBezTo>
                        <a:cubicBezTo>
                          <a:pt x="47762" y="25442"/>
                          <a:pt x="47689" y="25406"/>
                          <a:pt x="47762" y="25296"/>
                        </a:cubicBezTo>
                        <a:lnTo>
                          <a:pt x="47762" y="25296"/>
                        </a:lnTo>
                        <a:cubicBezTo>
                          <a:pt x="47803" y="25316"/>
                          <a:pt x="47839" y="25338"/>
                          <a:pt x="47871" y="25361"/>
                        </a:cubicBezTo>
                        <a:lnTo>
                          <a:pt x="47871" y="25361"/>
                        </a:lnTo>
                        <a:cubicBezTo>
                          <a:pt x="47920" y="25301"/>
                          <a:pt x="47970" y="25235"/>
                          <a:pt x="48019" y="25186"/>
                        </a:cubicBezTo>
                        <a:lnTo>
                          <a:pt x="48019" y="25186"/>
                        </a:lnTo>
                        <a:cubicBezTo>
                          <a:pt x="47921" y="25210"/>
                          <a:pt x="47840" y="25234"/>
                          <a:pt x="47797" y="25259"/>
                        </a:cubicBezTo>
                        <a:lnTo>
                          <a:pt x="47797" y="25259"/>
                        </a:lnTo>
                        <a:cubicBezTo>
                          <a:pt x="48227" y="24802"/>
                          <a:pt x="48677" y="24476"/>
                          <a:pt x="48605" y="23976"/>
                        </a:cubicBezTo>
                        <a:cubicBezTo>
                          <a:pt x="48532" y="23976"/>
                          <a:pt x="48459" y="23976"/>
                          <a:pt x="48385" y="23939"/>
                        </a:cubicBezTo>
                        <a:cubicBezTo>
                          <a:pt x="48385" y="23939"/>
                          <a:pt x="48385" y="23903"/>
                          <a:pt x="48422" y="23866"/>
                        </a:cubicBezTo>
                        <a:cubicBezTo>
                          <a:pt x="48495" y="23903"/>
                          <a:pt x="48569" y="23903"/>
                          <a:pt x="48642" y="23939"/>
                        </a:cubicBezTo>
                        <a:cubicBezTo>
                          <a:pt x="48605" y="23976"/>
                          <a:pt x="48605" y="23976"/>
                          <a:pt x="48605" y="23976"/>
                        </a:cubicBezTo>
                        <a:cubicBezTo>
                          <a:pt x="48752" y="23903"/>
                          <a:pt x="48862" y="23829"/>
                          <a:pt x="48972" y="23756"/>
                        </a:cubicBezTo>
                        <a:cubicBezTo>
                          <a:pt x="48789" y="23609"/>
                          <a:pt x="48642" y="23499"/>
                          <a:pt x="48385" y="23279"/>
                        </a:cubicBezTo>
                        <a:cubicBezTo>
                          <a:pt x="48789" y="23169"/>
                          <a:pt x="49009" y="23096"/>
                          <a:pt x="49229" y="23023"/>
                        </a:cubicBezTo>
                        <a:cubicBezTo>
                          <a:pt x="49339" y="22803"/>
                          <a:pt x="49412" y="22583"/>
                          <a:pt x="49485" y="22436"/>
                        </a:cubicBezTo>
                        <a:cubicBezTo>
                          <a:pt x="49412" y="22180"/>
                          <a:pt x="49375" y="21996"/>
                          <a:pt x="49265" y="21703"/>
                        </a:cubicBezTo>
                        <a:lnTo>
                          <a:pt x="49265" y="21703"/>
                        </a:lnTo>
                        <a:cubicBezTo>
                          <a:pt x="49559" y="21740"/>
                          <a:pt x="49669" y="21776"/>
                          <a:pt x="49852" y="21776"/>
                        </a:cubicBezTo>
                        <a:cubicBezTo>
                          <a:pt x="49887" y="21188"/>
                          <a:pt x="50150" y="20599"/>
                          <a:pt x="49901" y="19980"/>
                        </a:cubicBezTo>
                        <a:lnTo>
                          <a:pt x="49901" y="19980"/>
                        </a:lnTo>
                        <a:cubicBezTo>
                          <a:pt x="49886" y="19993"/>
                          <a:pt x="49869" y="20005"/>
                          <a:pt x="49852" y="20017"/>
                        </a:cubicBezTo>
                        <a:cubicBezTo>
                          <a:pt x="49852" y="20017"/>
                          <a:pt x="49779" y="19980"/>
                          <a:pt x="49852" y="19870"/>
                        </a:cubicBezTo>
                        <a:cubicBezTo>
                          <a:pt x="49832" y="19850"/>
                          <a:pt x="49865" y="19831"/>
                          <a:pt x="49922" y="19811"/>
                        </a:cubicBezTo>
                        <a:lnTo>
                          <a:pt x="49922" y="19811"/>
                        </a:lnTo>
                        <a:cubicBezTo>
                          <a:pt x="50573" y="19242"/>
                          <a:pt x="50397" y="18638"/>
                          <a:pt x="50255" y="18000"/>
                        </a:cubicBezTo>
                        <a:lnTo>
                          <a:pt x="50255" y="18000"/>
                        </a:lnTo>
                        <a:cubicBezTo>
                          <a:pt x="50402" y="18074"/>
                          <a:pt x="50475" y="18074"/>
                          <a:pt x="50585" y="18110"/>
                        </a:cubicBezTo>
                        <a:cubicBezTo>
                          <a:pt x="50915" y="17010"/>
                          <a:pt x="51208" y="15911"/>
                          <a:pt x="51538" y="14848"/>
                        </a:cubicBezTo>
                        <a:cubicBezTo>
                          <a:pt x="51685" y="14298"/>
                          <a:pt x="51685" y="13784"/>
                          <a:pt x="51355" y="13308"/>
                        </a:cubicBezTo>
                        <a:cubicBezTo>
                          <a:pt x="51318" y="13271"/>
                          <a:pt x="51392" y="13198"/>
                          <a:pt x="51392" y="13124"/>
                        </a:cubicBezTo>
                        <a:cubicBezTo>
                          <a:pt x="51465" y="13161"/>
                          <a:pt x="51538" y="13198"/>
                          <a:pt x="51612" y="13198"/>
                        </a:cubicBezTo>
                        <a:cubicBezTo>
                          <a:pt x="51758" y="13015"/>
                          <a:pt x="51868" y="12831"/>
                          <a:pt x="52015" y="12648"/>
                        </a:cubicBezTo>
                        <a:cubicBezTo>
                          <a:pt x="51942" y="12501"/>
                          <a:pt x="51868" y="12391"/>
                          <a:pt x="51758" y="12245"/>
                        </a:cubicBezTo>
                        <a:cubicBezTo>
                          <a:pt x="51832" y="12171"/>
                          <a:pt x="51978" y="12098"/>
                          <a:pt x="51978" y="12025"/>
                        </a:cubicBezTo>
                        <a:cubicBezTo>
                          <a:pt x="51978" y="11181"/>
                          <a:pt x="52418" y="10338"/>
                          <a:pt x="52125" y="9422"/>
                        </a:cubicBezTo>
                        <a:lnTo>
                          <a:pt x="52125" y="9422"/>
                        </a:lnTo>
                        <a:cubicBezTo>
                          <a:pt x="52271" y="9495"/>
                          <a:pt x="52345" y="9495"/>
                          <a:pt x="52345" y="9495"/>
                        </a:cubicBezTo>
                        <a:cubicBezTo>
                          <a:pt x="52455" y="8762"/>
                          <a:pt x="52565" y="7992"/>
                          <a:pt x="52711" y="7186"/>
                        </a:cubicBezTo>
                        <a:cubicBezTo>
                          <a:pt x="52675" y="7186"/>
                          <a:pt x="52601" y="7149"/>
                          <a:pt x="52528" y="7112"/>
                        </a:cubicBezTo>
                        <a:cubicBezTo>
                          <a:pt x="52895" y="6489"/>
                          <a:pt x="53005" y="6159"/>
                          <a:pt x="52931" y="5462"/>
                        </a:cubicBezTo>
                        <a:cubicBezTo>
                          <a:pt x="52895" y="4986"/>
                          <a:pt x="53005" y="4509"/>
                          <a:pt x="52931" y="3996"/>
                        </a:cubicBezTo>
                        <a:cubicBezTo>
                          <a:pt x="52785" y="3153"/>
                          <a:pt x="52601" y="1173"/>
                          <a:pt x="52345" y="403"/>
                        </a:cubicBezTo>
                        <a:cubicBezTo>
                          <a:pt x="51245" y="0"/>
                          <a:pt x="50145" y="37"/>
                          <a:pt x="4897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333">
                      <a:buClr>
                        <a:srgbClr val="000000"/>
                      </a:buClr>
                    </a:pPr>
                    <a:endParaRPr sz="1400" kern="0"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" name="Google Shape;920;p46"/>
                  <p:cNvSpPr/>
                  <p:nvPr/>
                </p:nvSpPr>
                <p:spPr>
                  <a:xfrm>
                    <a:off x="3630800" y="3717975"/>
                    <a:ext cx="151250" cy="13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0" h="5431" extrusionOk="0">
                        <a:moveTo>
                          <a:pt x="4050" y="0"/>
                        </a:moveTo>
                        <a:cubicBezTo>
                          <a:pt x="3813" y="0"/>
                          <a:pt x="3622" y="47"/>
                          <a:pt x="3446" y="152"/>
                        </a:cubicBezTo>
                        <a:cubicBezTo>
                          <a:pt x="2420" y="775"/>
                          <a:pt x="1210" y="1141"/>
                          <a:pt x="367" y="2131"/>
                        </a:cubicBezTo>
                        <a:cubicBezTo>
                          <a:pt x="294" y="2461"/>
                          <a:pt x="147" y="2791"/>
                          <a:pt x="74" y="3158"/>
                        </a:cubicBezTo>
                        <a:cubicBezTo>
                          <a:pt x="0" y="3744"/>
                          <a:pt x="37" y="4258"/>
                          <a:pt x="660" y="4661"/>
                        </a:cubicBezTo>
                        <a:cubicBezTo>
                          <a:pt x="1247" y="5064"/>
                          <a:pt x="1870" y="5247"/>
                          <a:pt x="2493" y="5431"/>
                        </a:cubicBezTo>
                        <a:cubicBezTo>
                          <a:pt x="3117" y="5101"/>
                          <a:pt x="3703" y="4734"/>
                          <a:pt x="4363" y="4478"/>
                        </a:cubicBezTo>
                        <a:cubicBezTo>
                          <a:pt x="4950" y="4221"/>
                          <a:pt x="5316" y="3708"/>
                          <a:pt x="5573" y="3231"/>
                        </a:cubicBezTo>
                        <a:cubicBezTo>
                          <a:pt x="5903" y="2571"/>
                          <a:pt x="6049" y="1801"/>
                          <a:pt x="5536" y="1105"/>
                        </a:cubicBezTo>
                        <a:cubicBezTo>
                          <a:pt x="5316" y="812"/>
                          <a:pt x="5170" y="445"/>
                          <a:pt x="5023" y="152"/>
                        </a:cubicBezTo>
                        <a:cubicBezTo>
                          <a:pt x="4621" y="56"/>
                          <a:pt x="4308" y="0"/>
                          <a:pt x="405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333">
                      <a:buClr>
                        <a:srgbClr val="000000"/>
                      </a:buClr>
                    </a:pPr>
                    <a:endParaRPr sz="1400" kern="0"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" name="Google Shape;921;p46"/>
                  <p:cNvSpPr/>
                  <p:nvPr/>
                </p:nvSpPr>
                <p:spPr>
                  <a:xfrm>
                    <a:off x="3289850" y="3771250"/>
                    <a:ext cx="102675" cy="9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7" h="3740" extrusionOk="0">
                        <a:moveTo>
                          <a:pt x="3080" y="0"/>
                        </a:moveTo>
                        <a:cubicBezTo>
                          <a:pt x="2237" y="257"/>
                          <a:pt x="1467" y="514"/>
                          <a:pt x="587" y="807"/>
                        </a:cubicBezTo>
                        <a:cubicBezTo>
                          <a:pt x="331" y="1723"/>
                          <a:pt x="1" y="2713"/>
                          <a:pt x="587" y="3703"/>
                        </a:cubicBezTo>
                        <a:cubicBezTo>
                          <a:pt x="954" y="3740"/>
                          <a:pt x="1211" y="3740"/>
                          <a:pt x="1541" y="3740"/>
                        </a:cubicBezTo>
                        <a:lnTo>
                          <a:pt x="1577" y="3740"/>
                        </a:lnTo>
                        <a:cubicBezTo>
                          <a:pt x="2274" y="3373"/>
                          <a:pt x="2934" y="3006"/>
                          <a:pt x="3594" y="2640"/>
                        </a:cubicBezTo>
                        <a:cubicBezTo>
                          <a:pt x="3777" y="2237"/>
                          <a:pt x="3923" y="1833"/>
                          <a:pt x="4107" y="1430"/>
                        </a:cubicBezTo>
                        <a:cubicBezTo>
                          <a:pt x="3887" y="990"/>
                          <a:pt x="3630" y="550"/>
                          <a:pt x="3374" y="74"/>
                        </a:cubicBezTo>
                        <a:cubicBezTo>
                          <a:pt x="3227" y="37"/>
                          <a:pt x="3117" y="0"/>
                          <a:pt x="30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333">
                      <a:buClr>
                        <a:srgbClr val="000000"/>
                      </a:buClr>
                    </a:pPr>
                    <a:endParaRPr sz="1400" kern="0"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" name="Google Shape;922;p46"/>
                <p:cNvSpPr/>
                <p:nvPr/>
              </p:nvSpPr>
              <p:spPr>
                <a:xfrm rot="2652092">
                  <a:off x="9622181" y="2161391"/>
                  <a:ext cx="1048923" cy="92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5" h="46585" extrusionOk="0">
                      <a:moveTo>
                        <a:pt x="44719" y="880"/>
                      </a:moveTo>
                      <a:cubicBezTo>
                        <a:pt x="44756" y="953"/>
                        <a:pt x="44793" y="1027"/>
                        <a:pt x="44829" y="1100"/>
                      </a:cubicBezTo>
                      <a:cubicBezTo>
                        <a:pt x="44793" y="1100"/>
                        <a:pt x="44756" y="1100"/>
                        <a:pt x="44756" y="1137"/>
                      </a:cubicBezTo>
                      <a:cubicBezTo>
                        <a:pt x="44719" y="1063"/>
                        <a:pt x="44683" y="990"/>
                        <a:pt x="44646" y="917"/>
                      </a:cubicBezTo>
                      <a:lnTo>
                        <a:pt x="44719" y="880"/>
                      </a:lnTo>
                      <a:close/>
                      <a:moveTo>
                        <a:pt x="24446" y="4289"/>
                      </a:moveTo>
                      <a:cubicBezTo>
                        <a:pt x="24446" y="4289"/>
                        <a:pt x="24483" y="4326"/>
                        <a:pt x="24483" y="4326"/>
                      </a:cubicBezTo>
                      <a:cubicBezTo>
                        <a:pt x="24410" y="4363"/>
                        <a:pt x="24373" y="4399"/>
                        <a:pt x="24300" y="4436"/>
                      </a:cubicBezTo>
                      <a:cubicBezTo>
                        <a:pt x="24263" y="4436"/>
                        <a:pt x="24263" y="4399"/>
                        <a:pt x="24263" y="4363"/>
                      </a:cubicBezTo>
                      <a:cubicBezTo>
                        <a:pt x="24336" y="4326"/>
                        <a:pt x="24373" y="4289"/>
                        <a:pt x="24446" y="4289"/>
                      </a:cubicBezTo>
                      <a:close/>
                      <a:moveTo>
                        <a:pt x="52381" y="4766"/>
                      </a:moveTo>
                      <a:cubicBezTo>
                        <a:pt x="52418" y="4839"/>
                        <a:pt x="52455" y="4876"/>
                        <a:pt x="52491" y="4949"/>
                      </a:cubicBezTo>
                      <a:lnTo>
                        <a:pt x="52418" y="4986"/>
                      </a:lnTo>
                      <a:cubicBezTo>
                        <a:pt x="52381" y="4913"/>
                        <a:pt x="52345" y="4876"/>
                        <a:pt x="52308" y="4803"/>
                      </a:cubicBezTo>
                      <a:cubicBezTo>
                        <a:pt x="52345" y="4803"/>
                        <a:pt x="52345" y="4766"/>
                        <a:pt x="52381" y="4766"/>
                      </a:cubicBezTo>
                      <a:close/>
                      <a:moveTo>
                        <a:pt x="52675" y="5169"/>
                      </a:moveTo>
                      <a:cubicBezTo>
                        <a:pt x="52711" y="5206"/>
                        <a:pt x="52711" y="5206"/>
                        <a:pt x="52711" y="5243"/>
                      </a:cubicBezTo>
                      <a:cubicBezTo>
                        <a:pt x="52675" y="5279"/>
                        <a:pt x="52601" y="5316"/>
                        <a:pt x="52528" y="5353"/>
                      </a:cubicBezTo>
                      <a:cubicBezTo>
                        <a:pt x="52528" y="5316"/>
                        <a:pt x="52491" y="5316"/>
                        <a:pt x="52491" y="5279"/>
                      </a:cubicBezTo>
                      <a:cubicBezTo>
                        <a:pt x="52565" y="5243"/>
                        <a:pt x="52638" y="5206"/>
                        <a:pt x="52675" y="5169"/>
                      </a:cubicBezTo>
                      <a:close/>
                      <a:moveTo>
                        <a:pt x="52271" y="7186"/>
                      </a:moveTo>
                      <a:cubicBezTo>
                        <a:pt x="52271" y="7186"/>
                        <a:pt x="52308" y="7222"/>
                        <a:pt x="52308" y="7259"/>
                      </a:cubicBezTo>
                      <a:cubicBezTo>
                        <a:pt x="52235" y="7259"/>
                        <a:pt x="52161" y="7296"/>
                        <a:pt x="52125" y="7332"/>
                      </a:cubicBezTo>
                      <a:lnTo>
                        <a:pt x="52088" y="7296"/>
                      </a:lnTo>
                      <a:cubicBezTo>
                        <a:pt x="52125" y="7259"/>
                        <a:pt x="52198" y="7222"/>
                        <a:pt x="52271" y="7186"/>
                      </a:cubicBezTo>
                      <a:close/>
                      <a:moveTo>
                        <a:pt x="51905" y="8065"/>
                      </a:moveTo>
                      <a:cubicBezTo>
                        <a:pt x="51942" y="8102"/>
                        <a:pt x="51978" y="8175"/>
                        <a:pt x="52015" y="8249"/>
                      </a:cubicBezTo>
                      <a:cubicBezTo>
                        <a:pt x="51978" y="8249"/>
                        <a:pt x="51978" y="8249"/>
                        <a:pt x="51942" y="8285"/>
                      </a:cubicBezTo>
                      <a:cubicBezTo>
                        <a:pt x="51905" y="8212"/>
                        <a:pt x="51868" y="8139"/>
                        <a:pt x="51832" y="8065"/>
                      </a:cubicBezTo>
                      <a:close/>
                      <a:moveTo>
                        <a:pt x="13375" y="10265"/>
                      </a:moveTo>
                      <a:lnTo>
                        <a:pt x="13375" y="10265"/>
                      </a:lnTo>
                      <a:cubicBezTo>
                        <a:pt x="13375" y="10265"/>
                        <a:pt x="13352" y="10265"/>
                        <a:pt x="13342" y="10283"/>
                      </a:cubicBezTo>
                      <a:lnTo>
                        <a:pt x="13342" y="10283"/>
                      </a:lnTo>
                      <a:cubicBezTo>
                        <a:pt x="13353" y="10277"/>
                        <a:pt x="13364" y="10271"/>
                        <a:pt x="13375" y="10265"/>
                      </a:cubicBezTo>
                      <a:close/>
                      <a:moveTo>
                        <a:pt x="50915" y="13638"/>
                      </a:moveTo>
                      <a:cubicBezTo>
                        <a:pt x="50952" y="13674"/>
                        <a:pt x="50988" y="13748"/>
                        <a:pt x="51025" y="13821"/>
                      </a:cubicBezTo>
                      <a:cubicBezTo>
                        <a:pt x="51025" y="13821"/>
                        <a:pt x="50988" y="13858"/>
                        <a:pt x="50988" y="13858"/>
                      </a:cubicBezTo>
                      <a:cubicBezTo>
                        <a:pt x="50952" y="13784"/>
                        <a:pt x="50915" y="13711"/>
                        <a:pt x="50878" y="13674"/>
                      </a:cubicBezTo>
                      <a:cubicBezTo>
                        <a:pt x="50878" y="13638"/>
                        <a:pt x="50915" y="13638"/>
                        <a:pt x="50915" y="13638"/>
                      </a:cubicBezTo>
                      <a:close/>
                      <a:moveTo>
                        <a:pt x="50768" y="15031"/>
                      </a:moveTo>
                      <a:cubicBezTo>
                        <a:pt x="50805" y="15067"/>
                        <a:pt x="50805" y="15104"/>
                        <a:pt x="50842" y="15141"/>
                      </a:cubicBezTo>
                      <a:cubicBezTo>
                        <a:pt x="50695" y="15214"/>
                        <a:pt x="50585" y="15287"/>
                        <a:pt x="50438" y="15361"/>
                      </a:cubicBezTo>
                      <a:lnTo>
                        <a:pt x="50402" y="15251"/>
                      </a:lnTo>
                      <a:cubicBezTo>
                        <a:pt x="50512" y="15177"/>
                        <a:pt x="50658" y="15104"/>
                        <a:pt x="50768" y="15031"/>
                      </a:cubicBezTo>
                      <a:close/>
                      <a:moveTo>
                        <a:pt x="27746" y="10925"/>
                      </a:moveTo>
                      <a:cubicBezTo>
                        <a:pt x="27892" y="10998"/>
                        <a:pt x="28002" y="11072"/>
                        <a:pt x="28149" y="11072"/>
                      </a:cubicBezTo>
                      <a:cubicBezTo>
                        <a:pt x="28194" y="11066"/>
                        <a:pt x="28238" y="11063"/>
                        <a:pt x="28280" y="11063"/>
                      </a:cubicBezTo>
                      <a:cubicBezTo>
                        <a:pt x="28759" y="11063"/>
                        <a:pt x="29102" y="11416"/>
                        <a:pt x="29505" y="11585"/>
                      </a:cubicBezTo>
                      <a:cubicBezTo>
                        <a:pt x="30605" y="12098"/>
                        <a:pt x="30679" y="13015"/>
                        <a:pt x="30715" y="13931"/>
                      </a:cubicBezTo>
                      <a:cubicBezTo>
                        <a:pt x="30789" y="15397"/>
                        <a:pt x="30275" y="16131"/>
                        <a:pt x="28956" y="16864"/>
                      </a:cubicBezTo>
                      <a:cubicBezTo>
                        <a:pt x="28844" y="16872"/>
                        <a:pt x="28733" y="16876"/>
                        <a:pt x="28624" y="16876"/>
                      </a:cubicBezTo>
                      <a:cubicBezTo>
                        <a:pt x="26364" y="16876"/>
                        <a:pt x="24643" y="15102"/>
                        <a:pt x="24923" y="12795"/>
                      </a:cubicBezTo>
                      <a:cubicBezTo>
                        <a:pt x="25656" y="11841"/>
                        <a:pt x="26829" y="11585"/>
                        <a:pt x="27746" y="10925"/>
                      </a:cubicBezTo>
                      <a:close/>
                      <a:moveTo>
                        <a:pt x="50475" y="16900"/>
                      </a:moveTo>
                      <a:cubicBezTo>
                        <a:pt x="50512" y="16974"/>
                        <a:pt x="50548" y="17047"/>
                        <a:pt x="50585" y="17120"/>
                      </a:cubicBezTo>
                      <a:cubicBezTo>
                        <a:pt x="50548" y="17120"/>
                        <a:pt x="50512" y="17120"/>
                        <a:pt x="50512" y="17157"/>
                      </a:cubicBezTo>
                      <a:cubicBezTo>
                        <a:pt x="50475" y="17084"/>
                        <a:pt x="50438" y="17010"/>
                        <a:pt x="50402" y="16937"/>
                      </a:cubicBezTo>
                      <a:cubicBezTo>
                        <a:pt x="50402" y="16937"/>
                        <a:pt x="50438" y="16937"/>
                        <a:pt x="50475" y="16900"/>
                      </a:cubicBezTo>
                      <a:close/>
                      <a:moveTo>
                        <a:pt x="8389" y="17010"/>
                      </a:moveTo>
                      <a:cubicBezTo>
                        <a:pt x="8426" y="17084"/>
                        <a:pt x="8462" y="17157"/>
                        <a:pt x="8499" y="17230"/>
                      </a:cubicBezTo>
                      <a:cubicBezTo>
                        <a:pt x="8499" y="17230"/>
                        <a:pt x="8462" y="17230"/>
                        <a:pt x="8462" y="17267"/>
                      </a:cubicBezTo>
                      <a:cubicBezTo>
                        <a:pt x="8426" y="17194"/>
                        <a:pt x="8389" y="17120"/>
                        <a:pt x="8353" y="17047"/>
                      </a:cubicBezTo>
                      <a:cubicBezTo>
                        <a:pt x="8353" y="17047"/>
                        <a:pt x="8389" y="17047"/>
                        <a:pt x="8389" y="17010"/>
                      </a:cubicBezTo>
                      <a:close/>
                      <a:moveTo>
                        <a:pt x="39222" y="8984"/>
                      </a:moveTo>
                      <a:cubicBezTo>
                        <a:pt x="39841" y="8984"/>
                        <a:pt x="40447" y="9112"/>
                        <a:pt x="41053" y="9165"/>
                      </a:cubicBezTo>
                      <a:cubicBezTo>
                        <a:pt x="41677" y="9239"/>
                        <a:pt x="42263" y="9458"/>
                        <a:pt x="42776" y="9972"/>
                      </a:cubicBezTo>
                      <a:cubicBezTo>
                        <a:pt x="43216" y="10412"/>
                        <a:pt x="43876" y="10668"/>
                        <a:pt x="43803" y="11475"/>
                      </a:cubicBezTo>
                      <a:cubicBezTo>
                        <a:pt x="43803" y="11658"/>
                        <a:pt x="43950" y="11805"/>
                        <a:pt x="44023" y="11951"/>
                      </a:cubicBezTo>
                      <a:cubicBezTo>
                        <a:pt x="43950" y="12575"/>
                        <a:pt x="43803" y="13161"/>
                        <a:pt x="43766" y="13748"/>
                      </a:cubicBezTo>
                      <a:cubicBezTo>
                        <a:pt x="43730" y="14444"/>
                        <a:pt x="43400" y="14958"/>
                        <a:pt x="42996" y="15507"/>
                      </a:cubicBezTo>
                      <a:cubicBezTo>
                        <a:pt x="42263" y="16461"/>
                        <a:pt x="41200" y="16900"/>
                        <a:pt x="40247" y="17487"/>
                      </a:cubicBezTo>
                      <a:cubicBezTo>
                        <a:pt x="40073" y="17502"/>
                        <a:pt x="39902" y="17509"/>
                        <a:pt x="39735" y="17509"/>
                      </a:cubicBezTo>
                      <a:cubicBezTo>
                        <a:pt x="37864" y="17509"/>
                        <a:pt x="36436" y="16582"/>
                        <a:pt x="35224" y="15067"/>
                      </a:cubicBezTo>
                      <a:cubicBezTo>
                        <a:pt x="35224" y="15031"/>
                        <a:pt x="35261" y="14848"/>
                        <a:pt x="35188" y="14701"/>
                      </a:cubicBezTo>
                      <a:cubicBezTo>
                        <a:pt x="34858" y="13858"/>
                        <a:pt x="34748" y="13051"/>
                        <a:pt x="35334" y="12208"/>
                      </a:cubicBezTo>
                      <a:cubicBezTo>
                        <a:pt x="35664" y="11768"/>
                        <a:pt x="35774" y="11181"/>
                        <a:pt x="36031" y="10705"/>
                      </a:cubicBezTo>
                      <a:cubicBezTo>
                        <a:pt x="36581" y="9752"/>
                        <a:pt x="37424" y="9312"/>
                        <a:pt x="38487" y="9055"/>
                      </a:cubicBezTo>
                      <a:cubicBezTo>
                        <a:pt x="38735" y="9004"/>
                        <a:pt x="38979" y="8984"/>
                        <a:pt x="39222" y="8984"/>
                      </a:cubicBezTo>
                      <a:close/>
                      <a:moveTo>
                        <a:pt x="50072" y="17450"/>
                      </a:moveTo>
                      <a:cubicBezTo>
                        <a:pt x="50109" y="17487"/>
                        <a:pt x="50109" y="17487"/>
                        <a:pt x="50109" y="17524"/>
                      </a:cubicBezTo>
                      <a:cubicBezTo>
                        <a:pt x="50072" y="17560"/>
                        <a:pt x="49999" y="17597"/>
                        <a:pt x="49925" y="17634"/>
                      </a:cubicBezTo>
                      <a:lnTo>
                        <a:pt x="49889" y="17560"/>
                      </a:lnTo>
                      <a:cubicBezTo>
                        <a:pt x="49962" y="17524"/>
                        <a:pt x="50035" y="17487"/>
                        <a:pt x="50072" y="17450"/>
                      </a:cubicBezTo>
                      <a:close/>
                      <a:moveTo>
                        <a:pt x="38561" y="18660"/>
                      </a:moveTo>
                      <a:cubicBezTo>
                        <a:pt x="38597" y="18697"/>
                        <a:pt x="38634" y="18770"/>
                        <a:pt x="38671" y="18843"/>
                      </a:cubicBezTo>
                      <a:cubicBezTo>
                        <a:pt x="38634" y="18843"/>
                        <a:pt x="38597" y="18880"/>
                        <a:pt x="38597" y="18880"/>
                      </a:cubicBezTo>
                      <a:cubicBezTo>
                        <a:pt x="38561" y="18807"/>
                        <a:pt x="38524" y="18734"/>
                        <a:pt x="38487" y="18697"/>
                      </a:cubicBezTo>
                      <a:cubicBezTo>
                        <a:pt x="38524" y="18660"/>
                        <a:pt x="38524" y="18660"/>
                        <a:pt x="38561" y="18660"/>
                      </a:cubicBezTo>
                      <a:close/>
                      <a:moveTo>
                        <a:pt x="49045" y="18770"/>
                      </a:moveTo>
                      <a:cubicBezTo>
                        <a:pt x="49045" y="18807"/>
                        <a:pt x="49082" y="18807"/>
                        <a:pt x="49082" y="18843"/>
                      </a:cubicBezTo>
                      <a:cubicBezTo>
                        <a:pt x="49009" y="18880"/>
                        <a:pt x="48972" y="18917"/>
                        <a:pt x="48899" y="18953"/>
                      </a:cubicBezTo>
                      <a:lnTo>
                        <a:pt x="48862" y="18880"/>
                      </a:lnTo>
                      <a:cubicBezTo>
                        <a:pt x="48935" y="18843"/>
                        <a:pt x="48972" y="18807"/>
                        <a:pt x="49045" y="18770"/>
                      </a:cubicBezTo>
                      <a:close/>
                      <a:moveTo>
                        <a:pt x="39147" y="18807"/>
                      </a:moveTo>
                      <a:cubicBezTo>
                        <a:pt x="39184" y="18880"/>
                        <a:pt x="39220" y="18953"/>
                        <a:pt x="39257" y="19027"/>
                      </a:cubicBezTo>
                      <a:cubicBezTo>
                        <a:pt x="39220" y="19027"/>
                        <a:pt x="39220" y="19027"/>
                        <a:pt x="39184" y="19063"/>
                      </a:cubicBezTo>
                      <a:cubicBezTo>
                        <a:pt x="39147" y="18990"/>
                        <a:pt x="39110" y="18917"/>
                        <a:pt x="39074" y="18843"/>
                      </a:cubicBezTo>
                      <a:cubicBezTo>
                        <a:pt x="39110" y="18843"/>
                        <a:pt x="39147" y="18843"/>
                        <a:pt x="39147" y="18807"/>
                      </a:cubicBezTo>
                      <a:close/>
                      <a:moveTo>
                        <a:pt x="16902" y="13353"/>
                      </a:moveTo>
                      <a:cubicBezTo>
                        <a:pt x="17017" y="13353"/>
                        <a:pt x="17136" y="13372"/>
                        <a:pt x="17261" y="13418"/>
                      </a:cubicBezTo>
                      <a:cubicBezTo>
                        <a:pt x="17701" y="13601"/>
                        <a:pt x="18104" y="13858"/>
                        <a:pt x="18544" y="14114"/>
                      </a:cubicBezTo>
                      <a:cubicBezTo>
                        <a:pt x="19131" y="14444"/>
                        <a:pt x="19094" y="15104"/>
                        <a:pt x="19607" y="15507"/>
                      </a:cubicBezTo>
                      <a:cubicBezTo>
                        <a:pt x="19461" y="16131"/>
                        <a:pt x="19424" y="16754"/>
                        <a:pt x="19204" y="17267"/>
                      </a:cubicBezTo>
                      <a:cubicBezTo>
                        <a:pt x="18947" y="17817"/>
                        <a:pt x="18507" y="18294"/>
                        <a:pt x="18104" y="18734"/>
                      </a:cubicBezTo>
                      <a:cubicBezTo>
                        <a:pt x="17926" y="18957"/>
                        <a:pt x="17394" y="19085"/>
                        <a:pt x="16898" y="19085"/>
                      </a:cubicBezTo>
                      <a:cubicBezTo>
                        <a:pt x="16579" y="19085"/>
                        <a:pt x="16274" y="19032"/>
                        <a:pt x="16088" y="18917"/>
                      </a:cubicBezTo>
                      <a:cubicBezTo>
                        <a:pt x="15208" y="18404"/>
                        <a:pt x="14365" y="17780"/>
                        <a:pt x="13888" y="16791"/>
                      </a:cubicBezTo>
                      <a:cubicBezTo>
                        <a:pt x="13888" y="16776"/>
                        <a:pt x="13882" y="16761"/>
                        <a:pt x="13882" y="16761"/>
                      </a:cubicBezTo>
                      <a:lnTo>
                        <a:pt x="13882" y="16761"/>
                      </a:lnTo>
                      <a:cubicBezTo>
                        <a:pt x="13883" y="16761"/>
                        <a:pt x="13896" y="16792"/>
                        <a:pt x="13962" y="16900"/>
                      </a:cubicBezTo>
                      <a:cubicBezTo>
                        <a:pt x="13705" y="15837"/>
                        <a:pt x="13925" y="15104"/>
                        <a:pt x="14511" y="14518"/>
                      </a:cubicBezTo>
                      <a:cubicBezTo>
                        <a:pt x="14795" y="14234"/>
                        <a:pt x="14941" y="13746"/>
                        <a:pt x="15380" y="13746"/>
                      </a:cubicBezTo>
                      <a:cubicBezTo>
                        <a:pt x="15396" y="13746"/>
                        <a:pt x="15412" y="13746"/>
                        <a:pt x="15428" y="13748"/>
                      </a:cubicBezTo>
                      <a:cubicBezTo>
                        <a:pt x="15939" y="13748"/>
                        <a:pt x="16377" y="13353"/>
                        <a:pt x="16902" y="13353"/>
                      </a:cubicBezTo>
                      <a:close/>
                      <a:moveTo>
                        <a:pt x="38671" y="19173"/>
                      </a:moveTo>
                      <a:cubicBezTo>
                        <a:pt x="38671" y="19210"/>
                        <a:pt x="38707" y="19210"/>
                        <a:pt x="38707" y="19247"/>
                      </a:cubicBezTo>
                      <a:cubicBezTo>
                        <a:pt x="38634" y="19283"/>
                        <a:pt x="38561" y="19320"/>
                        <a:pt x="38524" y="19357"/>
                      </a:cubicBezTo>
                      <a:lnTo>
                        <a:pt x="38487" y="19283"/>
                      </a:lnTo>
                      <a:cubicBezTo>
                        <a:pt x="38524" y="19247"/>
                        <a:pt x="38597" y="19210"/>
                        <a:pt x="38671" y="19173"/>
                      </a:cubicBezTo>
                      <a:close/>
                      <a:moveTo>
                        <a:pt x="50109" y="19760"/>
                      </a:moveTo>
                      <a:lnTo>
                        <a:pt x="50109" y="19760"/>
                      </a:lnTo>
                      <a:cubicBezTo>
                        <a:pt x="50040" y="19777"/>
                        <a:pt x="49972" y="19794"/>
                        <a:pt x="49922" y="19811"/>
                      </a:cubicBezTo>
                      <a:lnTo>
                        <a:pt x="49922" y="19811"/>
                      </a:lnTo>
                      <a:cubicBezTo>
                        <a:pt x="49900" y="19831"/>
                        <a:pt x="49876" y="19850"/>
                        <a:pt x="49852" y="19870"/>
                      </a:cubicBezTo>
                      <a:cubicBezTo>
                        <a:pt x="49870" y="19907"/>
                        <a:pt x="49887" y="19943"/>
                        <a:pt x="49901" y="19980"/>
                      </a:cubicBezTo>
                      <a:lnTo>
                        <a:pt x="49901" y="19980"/>
                      </a:lnTo>
                      <a:cubicBezTo>
                        <a:pt x="49985" y="19910"/>
                        <a:pt x="50047" y="19822"/>
                        <a:pt x="50109" y="19760"/>
                      </a:cubicBezTo>
                      <a:close/>
                      <a:moveTo>
                        <a:pt x="23896" y="20713"/>
                      </a:moveTo>
                      <a:lnTo>
                        <a:pt x="23933" y="20786"/>
                      </a:lnTo>
                      <a:cubicBezTo>
                        <a:pt x="23860" y="20823"/>
                        <a:pt x="23786" y="20860"/>
                        <a:pt x="23713" y="20896"/>
                      </a:cubicBezTo>
                      <a:cubicBezTo>
                        <a:pt x="23713" y="20860"/>
                        <a:pt x="23713" y="20860"/>
                        <a:pt x="23676" y="20823"/>
                      </a:cubicBezTo>
                      <a:cubicBezTo>
                        <a:pt x="23750" y="20786"/>
                        <a:pt x="23823" y="20750"/>
                        <a:pt x="23896" y="20713"/>
                      </a:cubicBezTo>
                      <a:close/>
                      <a:moveTo>
                        <a:pt x="49522" y="21043"/>
                      </a:moveTo>
                      <a:cubicBezTo>
                        <a:pt x="49559" y="21043"/>
                        <a:pt x="49559" y="21080"/>
                        <a:pt x="49559" y="21116"/>
                      </a:cubicBezTo>
                      <a:cubicBezTo>
                        <a:pt x="49485" y="21153"/>
                        <a:pt x="49449" y="21190"/>
                        <a:pt x="49375" y="21190"/>
                      </a:cubicBezTo>
                      <a:lnTo>
                        <a:pt x="49339" y="21153"/>
                      </a:lnTo>
                      <a:cubicBezTo>
                        <a:pt x="49412" y="21116"/>
                        <a:pt x="49449" y="21080"/>
                        <a:pt x="49522" y="21043"/>
                      </a:cubicBezTo>
                      <a:close/>
                      <a:moveTo>
                        <a:pt x="21917" y="21446"/>
                      </a:moveTo>
                      <a:cubicBezTo>
                        <a:pt x="21953" y="21520"/>
                        <a:pt x="21990" y="21593"/>
                        <a:pt x="22027" y="21666"/>
                      </a:cubicBezTo>
                      <a:cubicBezTo>
                        <a:pt x="22027" y="21666"/>
                        <a:pt x="21990" y="21666"/>
                        <a:pt x="21990" y="21703"/>
                      </a:cubicBezTo>
                      <a:cubicBezTo>
                        <a:pt x="21953" y="21630"/>
                        <a:pt x="21917" y="21556"/>
                        <a:pt x="21880" y="21483"/>
                      </a:cubicBezTo>
                      <a:lnTo>
                        <a:pt x="21917" y="21446"/>
                      </a:lnTo>
                      <a:close/>
                      <a:moveTo>
                        <a:pt x="49082" y="22216"/>
                      </a:moveTo>
                      <a:cubicBezTo>
                        <a:pt x="49119" y="22290"/>
                        <a:pt x="49155" y="22326"/>
                        <a:pt x="49192" y="22400"/>
                      </a:cubicBezTo>
                      <a:cubicBezTo>
                        <a:pt x="49155" y="22400"/>
                        <a:pt x="49155" y="22436"/>
                        <a:pt x="49119" y="22436"/>
                      </a:cubicBezTo>
                      <a:cubicBezTo>
                        <a:pt x="49082" y="22363"/>
                        <a:pt x="49045" y="22326"/>
                        <a:pt x="49009" y="22253"/>
                      </a:cubicBezTo>
                      <a:cubicBezTo>
                        <a:pt x="49045" y="22216"/>
                        <a:pt x="49045" y="22216"/>
                        <a:pt x="49082" y="22216"/>
                      </a:cubicBezTo>
                      <a:close/>
                      <a:moveTo>
                        <a:pt x="48715" y="22766"/>
                      </a:moveTo>
                      <a:lnTo>
                        <a:pt x="48752" y="22803"/>
                      </a:lnTo>
                      <a:cubicBezTo>
                        <a:pt x="48679" y="22839"/>
                        <a:pt x="48605" y="22876"/>
                        <a:pt x="48532" y="22913"/>
                      </a:cubicBezTo>
                      <a:cubicBezTo>
                        <a:pt x="48532" y="22913"/>
                        <a:pt x="48532" y="22876"/>
                        <a:pt x="48495" y="22839"/>
                      </a:cubicBezTo>
                      <a:cubicBezTo>
                        <a:pt x="48569" y="22803"/>
                        <a:pt x="48642" y="22803"/>
                        <a:pt x="48715" y="22766"/>
                      </a:cubicBezTo>
                      <a:close/>
                      <a:moveTo>
                        <a:pt x="48202" y="22766"/>
                      </a:moveTo>
                      <a:cubicBezTo>
                        <a:pt x="48239" y="22803"/>
                        <a:pt x="48239" y="22803"/>
                        <a:pt x="48239" y="22839"/>
                      </a:cubicBezTo>
                      <a:cubicBezTo>
                        <a:pt x="48166" y="22876"/>
                        <a:pt x="48129" y="22913"/>
                        <a:pt x="48056" y="22949"/>
                      </a:cubicBezTo>
                      <a:cubicBezTo>
                        <a:pt x="48056" y="22913"/>
                        <a:pt x="48019" y="22913"/>
                        <a:pt x="48019" y="22876"/>
                      </a:cubicBezTo>
                      <a:cubicBezTo>
                        <a:pt x="48092" y="22839"/>
                        <a:pt x="48129" y="22803"/>
                        <a:pt x="48202" y="22766"/>
                      </a:cubicBezTo>
                      <a:close/>
                      <a:moveTo>
                        <a:pt x="47797" y="25259"/>
                      </a:moveTo>
                      <a:cubicBezTo>
                        <a:pt x="47785" y="25271"/>
                        <a:pt x="47774" y="25283"/>
                        <a:pt x="47762" y="25296"/>
                      </a:cubicBezTo>
                      <a:cubicBezTo>
                        <a:pt x="47762" y="25283"/>
                        <a:pt x="47775" y="25271"/>
                        <a:pt x="47797" y="25259"/>
                      </a:cubicBezTo>
                      <a:close/>
                      <a:moveTo>
                        <a:pt x="45599" y="26725"/>
                      </a:moveTo>
                      <a:lnTo>
                        <a:pt x="45636" y="26799"/>
                      </a:lnTo>
                      <a:cubicBezTo>
                        <a:pt x="45563" y="26835"/>
                        <a:pt x="45489" y="26872"/>
                        <a:pt x="45416" y="26909"/>
                      </a:cubicBezTo>
                      <a:cubicBezTo>
                        <a:pt x="45416" y="26872"/>
                        <a:pt x="45416" y="26872"/>
                        <a:pt x="45379" y="26835"/>
                      </a:cubicBezTo>
                      <a:cubicBezTo>
                        <a:pt x="45453" y="26799"/>
                        <a:pt x="45526" y="26762"/>
                        <a:pt x="45599" y="26725"/>
                      </a:cubicBezTo>
                      <a:close/>
                      <a:moveTo>
                        <a:pt x="45893" y="26982"/>
                      </a:moveTo>
                      <a:cubicBezTo>
                        <a:pt x="45929" y="27055"/>
                        <a:pt x="45966" y="27092"/>
                        <a:pt x="46003" y="27165"/>
                      </a:cubicBezTo>
                      <a:cubicBezTo>
                        <a:pt x="45966" y="27202"/>
                        <a:pt x="45966" y="27202"/>
                        <a:pt x="45929" y="27202"/>
                      </a:cubicBezTo>
                      <a:cubicBezTo>
                        <a:pt x="45893" y="27129"/>
                        <a:pt x="45856" y="27092"/>
                        <a:pt x="45819" y="27019"/>
                      </a:cubicBezTo>
                      <a:cubicBezTo>
                        <a:pt x="45856" y="27019"/>
                        <a:pt x="45856" y="26982"/>
                        <a:pt x="45893" y="26982"/>
                      </a:cubicBezTo>
                      <a:close/>
                      <a:moveTo>
                        <a:pt x="45526" y="27532"/>
                      </a:moveTo>
                      <a:cubicBezTo>
                        <a:pt x="45526" y="27532"/>
                        <a:pt x="45526" y="27569"/>
                        <a:pt x="45563" y="27605"/>
                      </a:cubicBezTo>
                      <a:cubicBezTo>
                        <a:pt x="45489" y="27605"/>
                        <a:pt x="45416" y="27642"/>
                        <a:pt x="45379" y="27679"/>
                      </a:cubicBezTo>
                      <a:lnTo>
                        <a:pt x="45343" y="27642"/>
                      </a:lnTo>
                      <a:cubicBezTo>
                        <a:pt x="45379" y="27605"/>
                        <a:pt x="45453" y="27569"/>
                        <a:pt x="45526" y="27532"/>
                      </a:cubicBezTo>
                      <a:close/>
                      <a:moveTo>
                        <a:pt x="39110" y="22583"/>
                      </a:moveTo>
                      <a:cubicBezTo>
                        <a:pt x="39550" y="22803"/>
                        <a:pt x="39990" y="22949"/>
                        <a:pt x="40357" y="23206"/>
                      </a:cubicBezTo>
                      <a:cubicBezTo>
                        <a:pt x="40723" y="23463"/>
                        <a:pt x="41017" y="23829"/>
                        <a:pt x="41310" y="24086"/>
                      </a:cubicBezTo>
                      <a:cubicBezTo>
                        <a:pt x="41420" y="24416"/>
                        <a:pt x="41457" y="24709"/>
                        <a:pt x="41603" y="25002"/>
                      </a:cubicBezTo>
                      <a:cubicBezTo>
                        <a:pt x="42043" y="25772"/>
                        <a:pt x="41933" y="26469"/>
                        <a:pt x="41420" y="27165"/>
                      </a:cubicBezTo>
                      <a:cubicBezTo>
                        <a:pt x="40907" y="27899"/>
                        <a:pt x="40760" y="28045"/>
                        <a:pt x="39550" y="28705"/>
                      </a:cubicBezTo>
                      <a:cubicBezTo>
                        <a:pt x="39417" y="28717"/>
                        <a:pt x="39287" y="28723"/>
                        <a:pt x="39162" y="28723"/>
                      </a:cubicBezTo>
                      <a:cubicBezTo>
                        <a:pt x="37394" y="28723"/>
                        <a:pt x="36408" y="27559"/>
                        <a:pt x="35518" y="26396"/>
                      </a:cubicBezTo>
                      <a:cubicBezTo>
                        <a:pt x="35518" y="25882"/>
                        <a:pt x="35518" y="25479"/>
                        <a:pt x="35518" y="25332"/>
                      </a:cubicBezTo>
                      <a:cubicBezTo>
                        <a:pt x="35848" y="24343"/>
                        <a:pt x="36544" y="23866"/>
                        <a:pt x="37021" y="23353"/>
                      </a:cubicBezTo>
                      <a:cubicBezTo>
                        <a:pt x="37461" y="23169"/>
                        <a:pt x="37827" y="23023"/>
                        <a:pt x="38157" y="22913"/>
                      </a:cubicBezTo>
                      <a:cubicBezTo>
                        <a:pt x="38487" y="22766"/>
                        <a:pt x="38817" y="22693"/>
                        <a:pt x="39110" y="22583"/>
                      </a:cubicBezTo>
                      <a:close/>
                      <a:moveTo>
                        <a:pt x="44903" y="29622"/>
                      </a:moveTo>
                      <a:lnTo>
                        <a:pt x="44939" y="29695"/>
                      </a:lnTo>
                      <a:cubicBezTo>
                        <a:pt x="44866" y="29732"/>
                        <a:pt x="44829" y="29768"/>
                        <a:pt x="44756" y="29805"/>
                      </a:cubicBezTo>
                      <a:cubicBezTo>
                        <a:pt x="44719" y="29768"/>
                        <a:pt x="44719" y="29768"/>
                        <a:pt x="44719" y="29732"/>
                      </a:cubicBezTo>
                      <a:cubicBezTo>
                        <a:pt x="44793" y="29695"/>
                        <a:pt x="44829" y="29658"/>
                        <a:pt x="44903" y="29622"/>
                      </a:cubicBezTo>
                      <a:close/>
                      <a:moveTo>
                        <a:pt x="43730" y="29915"/>
                      </a:moveTo>
                      <a:cubicBezTo>
                        <a:pt x="43766" y="29988"/>
                        <a:pt x="43803" y="30062"/>
                        <a:pt x="43840" y="30135"/>
                      </a:cubicBezTo>
                      <a:cubicBezTo>
                        <a:pt x="43803" y="30135"/>
                        <a:pt x="43803" y="30135"/>
                        <a:pt x="43766" y="30172"/>
                      </a:cubicBezTo>
                      <a:cubicBezTo>
                        <a:pt x="43730" y="30098"/>
                        <a:pt x="43693" y="30025"/>
                        <a:pt x="43656" y="29952"/>
                      </a:cubicBezTo>
                      <a:cubicBezTo>
                        <a:pt x="43693" y="29952"/>
                        <a:pt x="43693" y="29952"/>
                        <a:pt x="43730" y="29915"/>
                      </a:cubicBezTo>
                      <a:close/>
                      <a:moveTo>
                        <a:pt x="42703" y="31601"/>
                      </a:moveTo>
                      <a:lnTo>
                        <a:pt x="42740" y="31638"/>
                      </a:lnTo>
                      <a:cubicBezTo>
                        <a:pt x="42666" y="31675"/>
                        <a:pt x="42593" y="31711"/>
                        <a:pt x="42557" y="31748"/>
                      </a:cubicBezTo>
                      <a:cubicBezTo>
                        <a:pt x="42520" y="31748"/>
                        <a:pt x="42520" y="31711"/>
                        <a:pt x="42520" y="31711"/>
                      </a:cubicBezTo>
                      <a:cubicBezTo>
                        <a:pt x="42593" y="31675"/>
                        <a:pt x="42630" y="31638"/>
                        <a:pt x="42703" y="31601"/>
                      </a:cubicBezTo>
                      <a:close/>
                      <a:moveTo>
                        <a:pt x="10222" y="23206"/>
                      </a:moveTo>
                      <a:cubicBezTo>
                        <a:pt x="11249" y="23683"/>
                        <a:pt x="12458" y="24196"/>
                        <a:pt x="13632" y="24782"/>
                      </a:cubicBezTo>
                      <a:cubicBezTo>
                        <a:pt x="13962" y="24929"/>
                        <a:pt x="14218" y="25259"/>
                        <a:pt x="14438" y="25552"/>
                      </a:cubicBezTo>
                      <a:cubicBezTo>
                        <a:pt x="14695" y="25992"/>
                        <a:pt x="14951" y="26469"/>
                        <a:pt x="15171" y="26909"/>
                      </a:cubicBezTo>
                      <a:cubicBezTo>
                        <a:pt x="15281" y="27165"/>
                        <a:pt x="15391" y="27495"/>
                        <a:pt x="15355" y="27715"/>
                      </a:cubicBezTo>
                      <a:cubicBezTo>
                        <a:pt x="15025" y="28815"/>
                        <a:pt x="14878" y="30062"/>
                        <a:pt x="13742" y="30758"/>
                      </a:cubicBezTo>
                      <a:cubicBezTo>
                        <a:pt x="13412" y="30978"/>
                        <a:pt x="13228" y="31381"/>
                        <a:pt x="12898" y="31638"/>
                      </a:cubicBezTo>
                      <a:cubicBezTo>
                        <a:pt x="12495" y="31931"/>
                        <a:pt x="12055" y="32224"/>
                        <a:pt x="11469" y="32298"/>
                      </a:cubicBezTo>
                      <a:cubicBezTo>
                        <a:pt x="10882" y="32408"/>
                        <a:pt x="10332" y="32371"/>
                        <a:pt x="9746" y="32444"/>
                      </a:cubicBezTo>
                      <a:cubicBezTo>
                        <a:pt x="9681" y="32454"/>
                        <a:pt x="9620" y="32459"/>
                        <a:pt x="9562" y="32459"/>
                      </a:cubicBezTo>
                      <a:cubicBezTo>
                        <a:pt x="9188" y="32459"/>
                        <a:pt x="8926" y="32273"/>
                        <a:pt x="8609" y="32115"/>
                      </a:cubicBezTo>
                      <a:cubicBezTo>
                        <a:pt x="7179" y="31271"/>
                        <a:pt x="6629" y="29988"/>
                        <a:pt x="6519" y="28448"/>
                      </a:cubicBezTo>
                      <a:cubicBezTo>
                        <a:pt x="6410" y="27202"/>
                        <a:pt x="6666" y="25992"/>
                        <a:pt x="7106" y="24856"/>
                      </a:cubicBezTo>
                      <a:cubicBezTo>
                        <a:pt x="7913" y="23976"/>
                        <a:pt x="8866" y="23426"/>
                        <a:pt x="10222" y="23206"/>
                      </a:cubicBezTo>
                      <a:close/>
                      <a:moveTo>
                        <a:pt x="26121" y="21403"/>
                      </a:moveTo>
                      <a:cubicBezTo>
                        <a:pt x="27430" y="21403"/>
                        <a:pt x="28529" y="22140"/>
                        <a:pt x="29579" y="22949"/>
                      </a:cubicBezTo>
                      <a:cubicBezTo>
                        <a:pt x="29945" y="23243"/>
                        <a:pt x="29872" y="23939"/>
                        <a:pt x="30459" y="23976"/>
                      </a:cubicBezTo>
                      <a:cubicBezTo>
                        <a:pt x="30532" y="24086"/>
                        <a:pt x="30569" y="24123"/>
                        <a:pt x="30569" y="24159"/>
                      </a:cubicBezTo>
                      <a:cubicBezTo>
                        <a:pt x="30495" y="25149"/>
                        <a:pt x="31412" y="25736"/>
                        <a:pt x="31632" y="26579"/>
                      </a:cubicBezTo>
                      <a:cubicBezTo>
                        <a:pt x="31632" y="26725"/>
                        <a:pt x="31595" y="26872"/>
                        <a:pt x="31632" y="27019"/>
                      </a:cubicBezTo>
                      <a:cubicBezTo>
                        <a:pt x="31815" y="28338"/>
                        <a:pt x="30972" y="29182"/>
                        <a:pt x="30165" y="30062"/>
                      </a:cubicBezTo>
                      <a:cubicBezTo>
                        <a:pt x="29945" y="30281"/>
                        <a:pt x="29615" y="30318"/>
                        <a:pt x="29432" y="30685"/>
                      </a:cubicBezTo>
                      <a:cubicBezTo>
                        <a:pt x="29359" y="30905"/>
                        <a:pt x="28846" y="30905"/>
                        <a:pt x="28772" y="31308"/>
                      </a:cubicBezTo>
                      <a:cubicBezTo>
                        <a:pt x="27709" y="31785"/>
                        <a:pt x="26793" y="32664"/>
                        <a:pt x="25583" y="32848"/>
                      </a:cubicBezTo>
                      <a:cubicBezTo>
                        <a:pt x="25362" y="32868"/>
                        <a:pt x="25153" y="32899"/>
                        <a:pt x="24948" y="32899"/>
                      </a:cubicBezTo>
                      <a:cubicBezTo>
                        <a:pt x="24779" y="32899"/>
                        <a:pt x="24612" y="32877"/>
                        <a:pt x="24446" y="32811"/>
                      </a:cubicBezTo>
                      <a:cubicBezTo>
                        <a:pt x="23237" y="32334"/>
                        <a:pt x="22137" y="31748"/>
                        <a:pt x="21257" y="30721"/>
                      </a:cubicBezTo>
                      <a:cubicBezTo>
                        <a:pt x="20560" y="29952"/>
                        <a:pt x="20194" y="29035"/>
                        <a:pt x="19681" y="28155"/>
                      </a:cubicBezTo>
                      <a:cubicBezTo>
                        <a:pt x="19534" y="27935"/>
                        <a:pt x="19534" y="27569"/>
                        <a:pt x="19571" y="27275"/>
                      </a:cubicBezTo>
                      <a:cubicBezTo>
                        <a:pt x="19790" y="26066"/>
                        <a:pt x="20304" y="24966"/>
                        <a:pt x="20890" y="23903"/>
                      </a:cubicBezTo>
                      <a:cubicBezTo>
                        <a:pt x="21110" y="23536"/>
                        <a:pt x="21514" y="23243"/>
                        <a:pt x="21880" y="23023"/>
                      </a:cubicBezTo>
                      <a:cubicBezTo>
                        <a:pt x="22503" y="22619"/>
                        <a:pt x="23163" y="22253"/>
                        <a:pt x="23823" y="21960"/>
                      </a:cubicBezTo>
                      <a:cubicBezTo>
                        <a:pt x="24263" y="21740"/>
                        <a:pt x="24740" y="21666"/>
                        <a:pt x="25216" y="21520"/>
                      </a:cubicBezTo>
                      <a:cubicBezTo>
                        <a:pt x="25529" y="21440"/>
                        <a:pt x="25831" y="21403"/>
                        <a:pt x="26121" y="21403"/>
                      </a:cubicBezTo>
                      <a:close/>
                      <a:moveTo>
                        <a:pt x="9929" y="33434"/>
                      </a:moveTo>
                      <a:lnTo>
                        <a:pt x="9966" y="33471"/>
                      </a:lnTo>
                      <a:cubicBezTo>
                        <a:pt x="9892" y="33508"/>
                        <a:pt x="9819" y="33544"/>
                        <a:pt x="9746" y="33581"/>
                      </a:cubicBezTo>
                      <a:cubicBezTo>
                        <a:pt x="9746" y="33581"/>
                        <a:pt x="9746" y="33544"/>
                        <a:pt x="9709" y="33544"/>
                      </a:cubicBezTo>
                      <a:cubicBezTo>
                        <a:pt x="9782" y="33508"/>
                        <a:pt x="9856" y="33471"/>
                        <a:pt x="9929" y="33434"/>
                      </a:cubicBezTo>
                      <a:close/>
                      <a:moveTo>
                        <a:pt x="3513" y="34167"/>
                      </a:moveTo>
                      <a:cubicBezTo>
                        <a:pt x="3513" y="34167"/>
                        <a:pt x="3550" y="34204"/>
                        <a:pt x="3550" y="34241"/>
                      </a:cubicBezTo>
                      <a:cubicBezTo>
                        <a:pt x="3477" y="34277"/>
                        <a:pt x="3403" y="34314"/>
                        <a:pt x="3367" y="34314"/>
                      </a:cubicBezTo>
                      <a:cubicBezTo>
                        <a:pt x="3330" y="34314"/>
                        <a:pt x="3330" y="34277"/>
                        <a:pt x="3330" y="34277"/>
                      </a:cubicBezTo>
                      <a:cubicBezTo>
                        <a:pt x="3367" y="34241"/>
                        <a:pt x="3440" y="34204"/>
                        <a:pt x="3513" y="34167"/>
                      </a:cubicBezTo>
                      <a:close/>
                      <a:moveTo>
                        <a:pt x="35591" y="37907"/>
                      </a:moveTo>
                      <a:cubicBezTo>
                        <a:pt x="35591" y="37937"/>
                        <a:pt x="35591" y="37942"/>
                        <a:pt x="35611" y="37943"/>
                      </a:cubicBezTo>
                      <a:lnTo>
                        <a:pt x="35611" y="37943"/>
                      </a:lnTo>
                      <a:cubicBezTo>
                        <a:pt x="35604" y="37932"/>
                        <a:pt x="35598" y="37920"/>
                        <a:pt x="35591" y="37907"/>
                      </a:cubicBezTo>
                      <a:close/>
                      <a:moveTo>
                        <a:pt x="35041" y="37980"/>
                      </a:moveTo>
                      <a:cubicBezTo>
                        <a:pt x="35078" y="38053"/>
                        <a:pt x="35114" y="38127"/>
                        <a:pt x="35151" y="38163"/>
                      </a:cubicBezTo>
                      <a:cubicBezTo>
                        <a:pt x="35114" y="38200"/>
                        <a:pt x="35078" y="38200"/>
                        <a:pt x="35078" y="38200"/>
                      </a:cubicBezTo>
                      <a:cubicBezTo>
                        <a:pt x="35041" y="38163"/>
                        <a:pt x="35004" y="38090"/>
                        <a:pt x="34968" y="38017"/>
                      </a:cubicBezTo>
                      <a:lnTo>
                        <a:pt x="35041" y="37980"/>
                      </a:lnTo>
                      <a:close/>
                      <a:moveTo>
                        <a:pt x="5896" y="40070"/>
                      </a:moveTo>
                      <a:cubicBezTo>
                        <a:pt x="5933" y="40143"/>
                        <a:pt x="5970" y="40216"/>
                        <a:pt x="6006" y="40253"/>
                      </a:cubicBezTo>
                      <a:cubicBezTo>
                        <a:pt x="6006" y="40290"/>
                        <a:pt x="5970" y="40290"/>
                        <a:pt x="5970" y="40290"/>
                      </a:cubicBezTo>
                      <a:cubicBezTo>
                        <a:pt x="5933" y="40253"/>
                        <a:pt x="5896" y="40180"/>
                        <a:pt x="5860" y="40106"/>
                      </a:cubicBezTo>
                      <a:cubicBezTo>
                        <a:pt x="5860" y="40106"/>
                        <a:pt x="5896" y="40070"/>
                        <a:pt x="5896" y="40070"/>
                      </a:cubicBezTo>
                      <a:close/>
                      <a:moveTo>
                        <a:pt x="21477" y="40363"/>
                      </a:moveTo>
                      <a:cubicBezTo>
                        <a:pt x="21514" y="40436"/>
                        <a:pt x="21550" y="40510"/>
                        <a:pt x="21587" y="40583"/>
                      </a:cubicBezTo>
                      <a:cubicBezTo>
                        <a:pt x="21550" y="40583"/>
                        <a:pt x="21514" y="40583"/>
                        <a:pt x="21514" y="40620"/>
                      </a:cubicBezTo>
                      <a:cubicBezTo>
                        <a:pt x="21477" y="40546"/>
                        <a:pt x="21440" y="40473"/>
                        <a:pt x="21404" y="40400"/>
                      </a:cubicBezTo>
                      <a:lnTo>
                        <a:pt x="21477" y="40363"/>
                      </a:lnTo>
                      <a:close/>
                      <a:moveTo>
                        <a:pt x="17366" y="35140"/>
                      </a:moveTo>
                      <a:cubicBezTo>
                        <a:pt x="17892" y="35140"/>
                        <a:pt x="18425" y="35290"/>
                        <a:pt x="18947" y="35451"/>
                      </a:cubicBezTo>
                      <a:cubicBezTo>
                        <a:pt x="19277" y="35561"/>
                        <a:pt x="19571" y="35854"/>
                        <a:pt x="19974" y="36147"/>
                      </a:cubicBezTo>
                      <a:cubicBezTo>
                        <a:pt x="20120" y="36404"/>
                        <a:pt x="20340" y="36807"/>
                        <a:pt x="20560" y="37174"/>
                      </a:cubicBezTo>
                      <a:cubicBezTo>
                        <a:pt x="20890" y="37760"/>
                        <a:pt x="20817" y="38310"/>
                        <a:pt x="20487" y="38897"/>
                      </a:cubicBezTo>
                      <a:cubicBezTo>
                        <a:pt x="20157" y="39483"/>
                        <a:pt x="19607" y="39923"/>
                        <a:pt x="19131" y="40400"/>
                      </a:cubicBezTo>
                      <a:cubicBezTo>
                        <a:pt x="18945" y="40523"/>
                        <a:pt x="18760" y="40673"/>
                        <a:pt x="18486" y="40673"/>
                      </a:cubicBezTo>
                      <a:cubicBezTo>
                        <a:pt x="18436" y="40673"/>
                        <a:pt x="18382" y="40668"/>
                        <a:pt x="18324" y="40656"/>
                      </a:cubicBezTo>
                      <a:cubicBezTo>
                        <a:pt x="18311" y="40653"/>
                        <a:pt x="18297" y="40652"/>
                        <a:pt x="18283" y="40652"/>
                      </a:cubicBezTo>
                      <a:cubicBezTo>
                        <a:pt x="18132" y="40652"/>
                        <a:pt x="17892" y="40816"/>
                        <a:pt x="17591" y="40950"/>
                      </a:cubicBezTo>
                      <a:cubicBezTo>
                        <a:pt x="17004" y="40730"/>
                        <a:pt x="16344" y="40510"/>
                        <a:pt x="15758" y="40180"/>
                      </a:cubicBezTo>
                      <a:cubicBezTo>
                        <a:pt x="15391" y="39960"/>
                        <a:pt x="15025" y="39667"/>
                        <a:pt x="14731" y="39337"/>
                      </a:cubicBezTo>
                      <a:cubicBezTo>
                        <a:pt x="14365" y="38970"/>
                        <a:pt x="14181" y="38420"/>
                        <a:pt x="13888" y="37907"/>
                      </a:cubicBezTo>
                      <a:cubicBezTo>
                        <a:pt x="13815" y="37357"/>
                        <a:pt x="13888" y="36807"/>
                        <a:pt x="14401" y="36440"/>
                      </a:cubicBezTo>
                      <a:cubicBezTo>
                        <a:pt x="14763" y="36144"/>
                        <a:pt x="15007" y="35612"/>
                        <a:pt x="15583" y="35612"/>
                      </a:cubicBezTo>
                      <a:cubicBezTo>
                        <a:pt x="15649" y="35612"/>
                        <a:pt x="15719" y="35619"/>
                        <a:pt x="15795" y="35634"/>
                      </a:cubicBezTo>
                      <a:cubicBezTo>
                        <a:pt x="15805" y="35639"/>
                        <a:pt x="15816" y="35641"/>
                        <a:pt x="15827" y="35641"/>
                      </a:cubicBezTo>
                      <a:cubicBezTo>
                        <a:pt x="15899" y="35641"/>
                        <a:pt x="15993" y="35555"/>
                        <a:pt x="16088" y="35524"/>
                      </a:cubicBezTo>
                      <a:cubicBezTo>
                        <a:pt x="16502" y="35242"/>
                        <a:pt x="16932" y="35140"/>
                        <a:pt x="17366" y="35140"/>
                      </a:cubicBezTo>
                      <a:close/>
                      <a:moveTo>
                        <a:pt x="3477" y="43443"/>
                      </a:moveTo>
                      <a:cubicBezTo>
                        <a:pt x="3513" y="43479"/>
                        <a:pt x="3550" y="43553"/>
                        <a:pt x="3587" y="43626"/>
                      </a:cubicBezTo>
                      <a:cubicBezTo>
                        <a:pt x="3550" y="43626"/>
                        <a:pt x="3513" y="43662"/>
                        <a:pt x="3513" y="43662"/>
                      </a:cubicBezTo>
                      <a:cubicBezTo>
                        <a:pt x="3477" y="43589"/>
                        <a:pt x="3440" y="43516"/>
                        <a:pt x="3403" y="43479"/>
                      </a:cubicBezTo>
                      <a:cubicBezTo>
                        <a:pt x="3440" y="43443"/>
                        <a:pt x="3440" y="43443"/>
                        <a:pt x="3477" y="43443"/>
                      </a:cubicBezTo>
                      <a:close/>
                      <a:moveTo>
                        <a:pt x="6410" y="45092"/>
                      </a:moveTo>
                      <a:cubicBezTo>
                        <a:pt x="6446" y="45166"/>
                        <a:pt x="6483" y="45239"/>
                        <a:pt x="6519" y="45312"/>
                      </a:cubicBezTo>
                      <a:cubicBezTo>
                        <a:pt x="6483" y="45312"/>
                        <a:pt x="6483" y="45312"/>
                        <a:pt x="6446" y="45349"/>
                      </a:cubicBezTo>
                      <a:cubicBezTo>
                        <a:pt x="6410" y="45276"/>
                        <a:pt x="6373" y="45202"/>
                        <a:pt x="6336" y="45129"/>
                      </a:cubicBezTo>
                      <a:cubicBezTo>
                        <a:pt x="6373" y="45129"/>
                        <a:pt x="6373" y="45129"/>
                        <a:pt x="6410" y="45092"/>
                      </a:cubicBezTo>
                      <a:close/>
                      <a:moveTo>
                        <a:pt x="7216" y="45166"/>
                      </a:moveTo>
                      <a:lnTo>
                        <a:pt x="7326" y="45312"/>
                      </a:lnTo>
                      <a:cubicBezTo>
                        <a:pt x="7216" y="45386"/>
                        <a:pt x="7106" y="45422"/>
                        <a:pt x="6996" y="45495"/>
                      </a:cubicBezTo>
                      <a:cubicBezTo>
                        <a:pt x="6959" y="45459"/>
                        <a:pt x="6959" y="45422"/>
                        <a:pt x="6923" y="45422"/>
                      </a:cubicBezTo>
                      <a:cubicBezTo>
                        <a:pt x="7033" y="45312"/>
                        <a:pt x="7106" y="45239"/>
                        <a:pt x="7216" y="45166"/>
                      </a:cubicBezTo>
                      <a:close/>
                      <a:moveTo>
                        <a:pt x="12862" y="45349"/>
                      </a:moveTo>
                      <a:cubicBezTo>
                        <a:pt x="12862" y="45422"/>
                        <a:pt x="12898" y="45495"/>
                        <a:pt x="12935" y="45532"/>
                      </a:cubicBezTo>
                      <a:lnTo>
                        <a:pt x="12898" y="45569"/>
                      </a:lnTo>
                      <a:cubicBezTo>
                        <a:pt x="12862" y="45532"/>
                        <a:pt x="12825" y="45459"/>
                        <a:pt x="12788" y="45386"/>
                      </a:cubicBezTo>
                      <a:cubicBezTo>
                        <a:pt x="12788" y="45386"/>
                        <a:pt x="12825" y="45349"/>
                        <a:pt x="12862" y="45349"/>
                      </a:cubicBezTo>
                      <a:close/>
                      <a:moveTo>
                        <a:pt x="11689" y="45495"/>
                      </a:moveTo>
                      <a:cubicBezTo>
                        <a:pt x="11762" y="45605"/>
                        <a:pt x="11872" y="45715"/>
                        <a:pt x="11945" y="45825"/>
                      </a:cubicBezTo>
                      <a:cubicBezTo>
                        <a:pt x="11917" y="45854"/>
                        <a:pt x="11866" y="45883"/>
                        <a:pt x="11862" y="45894"/>
                      </a:cubicBezTo>
                      <a:lnTo>
                        <a:pt x="11862" y="45894"/>
                      </a:lnTo>
                      <a:cubicBezTo>
                        <a:pt x="11722" y="45820"/>
                        <a:pt x="11649" y="45712"/>
                        <a:pt x="11542" y="45569"/>
                      </a:cubicBezTo>
                      <a:cubicBezTo>
                        <a:pt x="11579" y="45569"/>
                        <a:pt x="11615" y="45532"/>
                        <a:pt x="11689" y="45495"/>
                      </a:cubicBezTo>
                      <a:close/>
                      <a:moveTo>
                        <a:pt x="8426" y="46009"/>
                      </a:moveTo>
                      <a:cubicBezTo>
                        <a:pt x="8462" y="46082"/>
                        <a:pt x="8499" y="46155"/>
                        <a:pt x="8536" y="46229"/>
                      </a:cubicBezTo>
                      <a:lnTo>
                        <a:pt x="8462" y="46229"/>
                      </a:lnTo>
                      <a:cubicBezTo>
                        <a:pt x="8426" y="46192"/>
                        <a:pt x="8389" y="46119"/>
                        <a:pt x="8353" y="46045"/>
                      </a:cubicBezTo>
                      <a:lnTo>
                        <a:pt x="8426" y="46009"/>
                      </a:lnTo>
                      <a:close/>
                      <a:moveTo>
                        <a:pt x="9746" y="46045"/>
                      </a:moveTo>
                      <a:cubicBezTo>
                        <a:pt x="9782" y="46082"/>
                        <a:pt x="9819" y="46119"/>
                        <a:pt x="9856" y="46155"/>
                      </a:cubicBezTo>
                      <a:cubicBezTo>
                        <a:pt x="9714" y="46261"/>
                        <a:pt x="9607" y="46367"/>
                        <a:pt x="9501" y="46441"/>
                      </a:cubicBezTo>
                      <a:lnTo>
                        <a:pt x="9501" y="46441"/>
                      </a:lnTo>
                      <a:cubicBezTo>
                        <a:pt x="9485" y="46422"/>
                        <a:pt x="9469" y="46400"/>
                        <a:pt x="9452" y="46375"/>
                      </a:cubicBezTo>
                      <a:cubicBezTo>
                        <a:pt x="9449" y="46378"/>
                        <a:pt x="9446" y="46380"/>
                        <a:pt x="9442" y="46383"/>
                      </a:cubicBezTo>
                      <a:lnTo>
                        <a:pt x="9442" y="46383"/>
                      </a:lnTo>
                      <a:cubicBezTo>
                        <a:pt x="9437" y="46372"/>
                        <a:pt x="9435" y="46365"/>
                        <a:pt x="9439" y="46365"/>
                      </a:cubicBezTo>
                      <a:cubicBezTo>
                        <a:pt x="9441" y="46365"/>
                        <a:pt x="9445" y="46368"/>
                        <a:pt x="9452" y="46375"/>
                      </a:cubicBezTo>
                      <a:cubicBezTo>
                        <a:pt x="9526" y="46229"/>
                        <a:pt x="9636" y="46119"/>
                        <a:pt x="9746" y="46045"/>
                      </a:cubicBezTo>
                      <a:close/>
                      <a:moveTo>
                        <a:pt x="48972" y="0"/>
                      </a:moveTo>
                      <a:lnTo>
                        <a:pt x="48972" y="0"/>
                      </a:lnTo>
                      <a:cubicBezTo>
                        <a:pt x="49009" y="220"/>
                        <a:pt x="49009" y="403"/>
                        <a:pt x="49009" y="587"/>
                      </a:cubicBezTo>
                      <a:cubicBezTo>
                        <a:pt x="48899" y="587"/>
                        <a:pt x="48825" y="623"/>
                        <a:pt x="48642" y="660"/>
                      </a:cubicBezTo>
                      <a:cubicBezTo>
                        <a:pt x="48642" y="477"/>
                        <a:pt x="48605" y="293"/>
                        <a:pt x="48605" y="110"/>
                      </a:cubicBezTo>
                      <a:cubicBezTo>
                        <a:pt x="48385" y="147"/>
                        <a:pt x="48129" y="147"/>
                        <a:pt x="47872" y="183"/>
                      </a:cubicBezTo>
                      <a:cubicBezTo>
                        <a:pt x="47322" y="257"/>
                        <a:pt x="46736" y="220"/>
                        <a:pt x="46259" y="403"/>
                      </a:cubicBezTo>
                      <a:cubicBezTo>
                        <a:pt x="45636" y="623"/>
                        <a:pt x="45086" y="477"/>
                        <a:pt x="44499" y="587"/>
                      </a:cubicBezTo>
                      <a:cubicBezTo>
                        <a:pt x="44370" y="602"/>
                        <a:pt x="44238" y="606"/>
                        <a:pt x="44104" y="606"/>
                      </a:cubicBezTo>
                      <a:cubicBezTo>
                        <a:pt x="43941" y="606"/>
                        <a:pt x="43776" y="600"/>
                        <a:pt x="43612" y="600"/>
                      </a:cubicBezTo>
                      <a:cubicBezTo>
                        <a:pt x="43260" y="600"/>
                        <a:pt x="42910" y="628"/>
                        <a:pt x="42593" y="807"/>
                      </a:cubicBezTo>
                      <a:cubicBezTo>
                        <a:pt x="42415" y="772"/>
                        <a:pt x="42234" y="760"/>
                        <a:pt x="42053" y="760"/>
                      </a:cubicBezTo>
                      <a:cubicBezTo>
                        <a:pt x="41573" y="760"/>
                        <a:pt x="41095" y="848"/>
                        <a:pt x="40674" y="848"/>
                      </a:cubicBezTo>
                      <a:cubicBezTo>
                        <a:pt x="40407" y="848"/>
                        <a:pt x="40162" y="812"/>
                        <a:pt x="39954" y="697"/>
                      </a:cubicBezTo>
                      <a:cubicBezTo>
                        <a:pt x="39110" y="770"/>
                        <a:pt x="38487" y="660"/>
                        <a:pt x="37974" y="843"/>
                      </a:cubicBezTo>
                      <a:cubicBezTo>
                        <a:pt x="37387" y="1100"/>
                        <a:pt x="36801" y="953"/>
                        <a:pt x="36251" y="1100"/>
                      </a:cubicBezTo>
                      <a:cubicBezTo>
                        <a:pt x="35738" y="1210"/>
                        <a:pt x="35114" y="1100"/>
                        <a:pt x="34638" y="1577"/>
                      </a:cubicBezTo>
                      <a:cubicBezTo>
                        <a:pt x="34491" y="1540"/>
                        <a:pt x="34308" y="1467"/>
                        <a:pt x="34308" y="1467"/>
                      </a:cubicBezTo>
                      <a:cubicBezTo>
                        <a:pt x="33135" y="1723"/>
                        <a:pt x="32108" y="1906"/>
                        <a:pt x="31119" y="2126"/>
                      </a:cubicBezTo>
                      <a:cubicBezTo>
                        <a:pt x="31119" y="2200"/>
                        <a:pt x="31082" y="2236"/>
                        <a:pt x="31082" y="2236"/>
                      </a:cubicBezTo>
                      <a:cubicBezTo>
                        <a:pt x="30789" y="2273"/>
                        <a:pt x="30532" y="2273"/>
                        <a:pt x="30239" y="2273"/>
                      </a:cubicBezTo>
                      <a:cubicBezTo>
                        <a:pt x="29872" y="2310"/>
                        <a:pt x="29469" y="2273"/>
                        <a:pt x="29139" y="2383"/>
                      </a:cubicBezTo>
                      <a:cubicBezTo>
                        <a:pt x="28772" y="2530"/>
                        <a:pt x="28186" y="2273"/>
                        <a:pt x="28112" y="2933"/>
                      </a:cubicBezTo>
                      <a:cubicBezTo>
                        <a:pt x="28076" y="2933"/>
                        <a:pt x="28039" y="2896"/>
                        <a:pt x="28002" y="2896"/>
                      </a:cubicBezTo>
                      <a:cubicBezTo>
                        <a:pt x="27929" y="2823"/>
                        <a:pt x="27856" y="2750"/>
                        <a:pt x="27782" y="2640"/>
                      </a:cubicBezTo>
                      <a:cubicBezTo>
                        <a:pt x="27013" y="2970"/>
                        <a:pt x="26059" y="2933"/>
                        <a:pt x="25400" y="3593"/>
                      </a:cubicBezTo>
                      <a:cubicBezTo>
                        <a:pt x="25326" y="3593"/>
                        <a:pt x="25253" y="3556"/>
                        <a:pt x="25180" y="3556"/>
                      </a:cubicBezTo>
                      <a:cubicBezTo>
                        <a:pt x="25143" y="3629"/>
                        <a:pt x="25106" y="3739"/>
                        <a:pt x="25070" y="3849"/>
                      </a:cubicBezTo>
                      <a:cubicBezTo>
                        <a:pt x="24960" y="3776"/>
                        <a:pt x="24850" y="3666"/>
                        <a:pt x="24776" y="3593"/>
                      </a:cubicBezTo>
                      <a:cubicBezTo>
                        <a:pt x="24446" y="3666"/>
                        <a:pt x="24080" y="3703"/>
                        <a:pt x="23786" y="3813"/>
                      </a:cubicBezTo>
                      <a:cubicBezTo>
                        <a:pt x="23420" y="3959"/>
                        <a:pt x="23127" y="4179"/>
                        <a:pt x="22797" y="4326"/>
                      </a:cubicBezTo>
                      <a:cubicBezTo>
                        <a:pt x="22467" y="4509"/>
                        <a:pt x="22100" y="4619"/>
                        <a:pt x="21843" y="4876"/>
                      </a:cubicBezTo>
                      <a:cubicBezTo>
                        <a:pt x="21741" y="4979"/>
                        <a:pt x="21602" y="4991"/>
                        <a:pt x="21462" y="4991"/>
                      </a:cubicBezTo>
                      <a:cubicBezTo>
                        <a:pt x="21416" y="4991"/>
                        <a:pt x="21369" y="4990"/>
                        <a:pt x="21324" y="4990"/>
                      </a:cubicBezTo>
                      <a:cubicBezTo>
                        <a:pt x="21115" y="4990"/>
                        <a:pt x="20929" y="5020"/>
                        <a:pt x="20890" y="5353"/>
                      </a:cubicBezTo>
                      <a:cubicBezTo>
                        <a:pt x="20829" y="5334"/>
                        <a:pt x="20769" y="5326"/>
                        <a:pt x="20711" y="5326"/>
                      </a:cubicBezTo>
                      <a:cubicBezTo>
                        <a:pt x="20425" y="5326"/>
                        <a:pt x="20181" y="5524"/>
                        <a:pt x="19937" y="5646"/>
                      </a:cubicBezTo>
                      <a:cubicBezTo>
                        <a:pt x="19607" y="5829"/>
                        <a:pt x="19277" y="6049"/>
                        <a:pt x="18947" y="6196"/>
                      </a:cubicBezTo>
                      <a:cubicBezTo>
                        <a:pt x="17664" y="6709"/>
                        <a:pt x="16711" y="7772"/>
                        <a:pt x="15465" y="8359"/>
                      </a:cubicBezTo>
                      <a:cubicBezTo>
                        <a:pt x="14841" y="8615"/>
                        <a:pt x="14365" y="9055"/>
                        <a:pt x="13998" y="9568"/>
                      </a:cubicBezTo>
                      <a:cubicBezTo>
                        <a:pt x="13815" y="9825"/>
                        <a:pt x="13228" y="9752"/>
                        <a:pt x="13375" y="10265"/>
                      </a:cubicBezTo>
                      <a:cubicBezTo>
                        <a:pt x="13448" y="10265"/>
                        <a:pt x="13522" y="10265"/>
                        <a:pt x="13595" y="10302"/>
                      </a:cubicBezTo>
                      <a:cubicBezTo>
                        <a:pt x="13595" y="10302"/>
                        <a:pt x="13595" y="10338"/>
                        <a:pt x="13558" y="10375"/>
                      </a:cubicBezTo>
                      <a:cubicBezTo>
                        <a:pt x="13485" y="10338"/>
                        <a:pt x="13412" y="10338"/>
                        <a:pt x="13338" y="10302"/>
                      </a:cubicBezTo>
                      <a:cubicBezTo>
                        <a:pt x="13338" y="10294"/>
                        <a:pt x="13340" y="10288"/>
                        <a:pt x="13342" y="10283"/>
                      </a:cubicBezTo>
                      <a:lnTo>
                        <a:pt x="13342" y="10283"/>
                      </a:lnTo>
                      <a:cubicBezTo>
                        <a:pt x="13094" y="10421"/>
                        <a:pt x="12819" y="10531"/>
                        <a:pt x="12678" y="10742"/>
                      </a:cubicBezTo>
                      <a:cubicBezTo>
                        <a:pt x="12019" y="11585"/>
                        <a:pt x="11395" y="12428"/>
                        <a:pt x="10772" y="13308"/>
                      </a:cubicBezTo>
                      <a:cubicBezTo>
                        <a:pt x="10625" y="13528"/>
                        <a:pt x="10479" y="13748"/>
                        <a:pt x="10295" y="13968"/>
                      </a:cubicBezTo>
                      <a:cubicBezTo>
                        <a:pt x="9012" y="15287"/>
                        <a:pt x="7473" y="17670"/>
                        <a:pt x="6849" y="18917"/>
                      </a:cubicBezTo>
                      <a:cubicBezTo>
                        <a:pt x="6300" y="20053"/>
                        <a:pt x="5750" y="21190"/>
                        <a:pt x="5200" y="22290"/>
                      </a:cubicBezTo>
                      <a:cubicBezTo>
                        <a:pt x="4870" y="22949"/>
                        <a:pt x="4576" y="23609"/>
                        <a:pt x="4137" y="24196"/>
                      </a:cubicBezTo>
                      <a:cubicBezTo>
                        <a:pt x="3477" y="25186"/>
                        <a:pt x="3037" y="26286"/>
                        <a:pt x="2524" y="27349"/>
                      </a:cubicBezTo>
                      <a:cubicBezTo>
                        <a:pt x="1974" y="28485"/>
                        <a:pt x="1350" y="29585"/>
                        <a:pt x="1497" y="30978"/>
                      </a:cubicBezTo>
                      <a:cubicBezTo>
                        <a:pt x="1570" y="31785"/>
                        <a:pt x="1387" y="32628"/>
                        <a:pt x="1314" y="33471"/>
                      </a:cubicBezTo>
                      <a:cubicBezTo>
                        <a:pt x="1204" y="34314"/>
                        <a:pt x="984" y="35194"/>
                        <a:pt x="1057" y="36037"/>
                      </a:cubicBezTo>
                      <a:cubicBezTo>
                        <a:pt x="1130" y="37100"/>
                        <a:pt x="984" y="38090"/>
                        <a:pt x="800" y="39043"/>
                      </a:cubicBezTo>
                      <a:cubicBezTo>
                        <a:pt x="617" y="39996"/>
                        <a:pt x="544" y="40950"/>
                        <a:pt x="397" y="41866"/>
                      </a:cubicBezTo>
                      <a:cubicBezTo>
                        <a:pt x="251" y="42929"/>
                        <a:pt x="361" y="44066"/>
                        <a:pt x="31" y="45092"/>
                      </a:cubicBezTo>
                      <a:cubicBezTo>
                        <a:pt x="1" y="45152"/>
                        <a:pt x="20" y="45212"/>
                        <a:pt x="28" y="45212"/>
                      </a:cubicBezTo>
                      <a:cubicBezTo>
                        <a:pt x="29" y="45212"/>
                        <a:pt x="31" y="45209"/>
                        <a:pt x="31" y="45202"/>
                      </a:cubicBezTo>
                      <a:cubicBezTo>
                        <a:pt x="177" y="45459"/>
                        <a:pt x="287" y="45642"/>
                        <a:pt x="397" y="45862"/>
                      </a:cubicBezTo>
                      <a:lnTo>
                        <a:pt x="1204" y="45862"/>
                      </a:lnTo>
                      <a:cubicBezTo>
                        <a:pt x="1314" y="45715"/>
                        <a:pt x="1387" y="45642"/>
                        <a:pt x="1424" y="45569"/>
                      </a:cubicBezTo>
                      <a:cubicBezTo>
                        <a:pt x="1424" y="45459"/>
                        <a:pt x="1424" y="45386"/>
                        <a:pt x="1460" y="45312"/>
                      </a:cubicBezTo>
                      <a:cubicBezTo>
                        <a:pt x="1497" y="45312"/>
                        <a:pt x="1534" y="45349"/>
                        <a:pt x="1534" y="45349"/>
                      </a:cubicBezTo>
                      <a:cubicBezTo>
                        <a:pt x="1534" y="45422"/>
                        <a:pt x="1497" y="45495"/>
                        <a:pt x="1460" y="45569"/>
                      </a:cubicBezTo>
                      <a:lnTo>
                        <a:pt x="1424" y="45569"/>
                      </a:lnTo>
                      <a:cubicBezTo>
                        <a:pt x="1644" y="45605"/>
                        <a:pt x="1827" y="45679"/>
                        <a:pt x="2047" y="45752"/>
                      </a:cubicBezTo>
                      <a:cubicBezTo>
                        <a:pt x="2157" y="45789"/>
                        <a:pt x="2524" y="45807"/>
                        <a:pt x="2899" y="45807"/>
                      </a:cubicBezTo>
                      <a:cubicBezTo>
                        <a:pt x="3275" y="45807"/>
                        <a:pt x="3660" y="45789"/>
                        <a:pt x="3807" y="45752"/>
                      </a:cubicBezTo>
                      <a:cubicBezTo>
                        <a:pt x="3807" y="45679"/>
                        <a:pt x="3807" y="45605"/>
                        <a:pt x="3843" y="45532"/>
                      </a:cubicBezTo>
                      <a:cubicBezTo>
                        <a:pt x="3880" y="45532"/>
                        <a:pt x="3917" y="45532"/>
                        <a:pt x="3917" y="45569"/>
                      </a:cubicBezTo>
                      <a:cubicBezTo>
                        <a:pt x="3917" y="45642"/>
                        <a:pt x="3880" y="45715"/>
                        <a:pt x="3843" y="45789"/>
                      </a:cubicBezTo>
                      <a:cubicBezTo>
                        <a:pt x="3843" y="45752"/>
                        <a:pt x="3807" y="45752"/>
                        <a:pt x="3807" y="45752"/>
                      </a:cubicBezTo>
                      <a:lnTo>
                        <a:pt x="3807" y="45752"/>
                      </a:lnTo>
                      <a:cubicBezTo>
                        <a:pt x="3923" y="45907"/>
                        <a:pt x="4049" y="45958"/>
                        <a:pt x="4174" y="45958"/>
                      </a:cubicBezTo>
                      <a:cubicBezTo>
                        <a:pt x="4403" y="45958"/>
                        <a:pt x="4630" y="45789"/>
                        <a:pt x="4796" y="45789"/>
                      </a:cubicBezTo>
                      <a:cubicBezTo>
                        <a:pt x="4943" y="45935"/>
                        <a:pt x="5016" y="46009"/>
                        <a:pt x="5090" y="46082"/>
                      </a:cubicBezTo>
                      <a:cubicBezTo>
                        <a:pt x="5273" y="45972"/>
                        <a:pt x="5420" y="45899"/>
                        <a:pt x="5530" y="45862"/>
                      </a:cubicBezTo>
                      <a:cubicBezTo>
                        <a:pt x="5970" y="45972"/>
                        <a:pt x="6336" y="46082"/>
                        <a:pt x="6739" y="46192"/>
                      </a:cubicBezTo>
                      <a:cubicBezTo>
                        <a:pt x="7106" y="46265"/>
                        <a:pt x="7509" y="46265"/>
                        <a:pt x="7876" y="46375"/>
                      </a:cubicBezTo>
                      <a:cubicBezTo>
                        <a:pt x="8108" y="46445"/>
                        <a:pt x="8341" y="46471"/>
                        <a:pt x="8573" y="46471"/>
                      </a:cubicBezTo>
                      <a:cubicBezTo>
                        <a:pt x="8707" y="46471"/>
                        <a:pt x="8842" y="46462"/>
                        <a:pt x="8976" y="46449"/>
                      </a:cubicBezTo>
                      <a:cubicBezTo>
                        <a:pt x="8976" y="46375"/>
                        <a:pt x="9012" y="46302"/>
                        <a:pt x="9012" y="46229"/>
                      </a:cubicBezTo>
                      <a:lnTo>
                        <a:pt x="9122" y="46229"/>
                      </a:lnTo>
                      <a:cubicBezTo>
                        <a:pt x="9086" y="46302"/>
                        <a:pt x="9049" y="46375"/>
                        <a:pt x="9012" y="46449"/>
                      </a:cubicBezTo>
                      <a:lnTo>
                        <a:pt x="8976" y="46449"/>
                      </a:lnTo>
                      <a:cubicBezTo>
                        <a:pt x="9038" y="46548"/>
                        <a:pt x="9096" y="46584"/>
                        <a:pt x="9151" y="46584"/>
                      </a:cubicBezTo>
                      <a:cubicBezTo>
                        <a:pt x="9255" y="46584"/>
                        <a:pt x="9349" y="46457"/>
                        <a:pt x="9442" y="46383"/>
                      </a:cubicBezTo>
                      <a:lnTo>
                        <a:pt x="9442" y="46383"/>
                      </a:lnTo>
                      <a:cubicBezTo>
                        <a:pt x="9451" y="46401"/>
                        <a:pt x="9470" y="46430"/>
                        <a:pt x="9489" y="46449"/>
                      </a:cubicBezTo>
                      <a:cubicBezTo>
                        <a:pt x="9493" y="46446"/>
                        <a:pt x="9497" y="46443"/>
                        <a:pt x="9501" y="46441"/>
                      </a:cubicBezTo>
                      <a:lnTo>
                        <a:pt x="9501" y="46441"/>
                      </a:lnTo>
                      <a:cubicBezTo>
                        <a:pt x="9574" y="46527"/>
                        <a:pt x="9642" y="46557"/>
                        <a:pt x="9709" y="46557"/>
                      </a:cubicBezTo>
                      <a:cubicBezTo>
                        <a:pt x="9863" y="46557"/>
                        <a:pt x="10007" y="46396"/>
                        <a:pt x="10172" y="46396"/>
                      </a:cubicBezTo>
                      <a:cubicBezTo>
                        <a:pt x="10200" y="46396"/>
                        <a:pt x="10229" y="46401"/>
                        <a:pt x="10259" y="46412"/>
                      </a:cubicBezTo>
                      <a:cubicBezTo>
                        <a:pt x="10415" y="46458"/>
                        <a:pt x="10568" y="46478"/>
                        <a:pt x="10720" y="46478"/>
                      </a:cubicBezTo>
                      <a:cubicBezTo>
                        <a:pt x="11175" y="46478"/>
                        <a:pt x="11615" y="46293"/>
                        <a:pt x="12055" y="46045"/>
                      </a:cubicBezTo>
                      <a:cubicBezTo>
                        <a:pt x="12019" y="45972"/>
                        <a:pt x="11982" y="45899"/>
                        <a:pt x="11872" y="45899"/>
                      </a:cubicBezTo>
                      <a:cubicBezTo>
                        <a:pt x="11926" y="45888"/>
                        <a:pt x="11970" y="45884"/>
                        <a:pt x="12008" y="45884"/>
                      </a:cubicBezTo>
                      <a:cubicBezTo>
                        <a:pt x="12101" y="45884"/>
                        <a:pt x="12161" y="45909"/>
                        <a:pt x="12238" y="45935"/>
                      </a:cubicBezTo>
                      <a:cubicBezTo>
                        <a:pt x="12422" y="46009"/>
                        <a:pt x="12568" y="46082"/>
                        <a:pt x="12678" y="46119"/>
                      </a:cubicBezTo>
                      <a:cubicBezTo>
                        <a:pt x="13045" y="46045"/>
                        <a:pt x="13338" y="46009"/>
                        <a:pt x="13632" y="45935"/>
                      </a:cubicBezTo>
                      <a:cubicBezTo>
                        <a:pt x="13632" y="45789"/>
                        <a:pt x="13595" y="45605"/>
                        <a:pt x="13595" y="45386"/>
                      </a:cubicBezTo>
                      <a:lnTo>
                        <a:pt x="13595" y="45386"/>
                      </a:lnTo>
                      <a:cubicBezTo>
                        <a:pt x="13844" y="45635"/>
                        <a:pt x="14031" y="45989"/>
                        <a:pt x="14344" y="45989"/>
                      </a:cubicBezTo>
                      <a:cubicBezTo>
                        <a:pt x="14446" y="45989"/>
                        <a:pt x="14560" y="45952"/>
                        <a:pt x="14695" y="45862"/>
                      </a:cubicBezTo>
                      <a:cubicBezTo>
                        <a:pt x="14658" y="45789"/>
                        <a:pt x="14621" y="45715"/>
                        <a:pt x="14585" y="45679"/>
                      </a:cubicBezTo>
                      <a:cubicBezTo>
                        <a:pt x="14511" y="45679"/>
                        <a:pt x="14438" y="45642"/>
                        <a:pt x="14365" y="45642"/>
                      </a:cubicBezTo>
                      <a:cubicBezTo>
                        <a:pt x="14365" y="45605"/>
                        <a:pt x="14365" y="45569"/>
                        <a:pt x="14401" y="45532"/>
                      </a:cubicBezTo>
                      <a:cubicBezTo>
                        <a:pt x="14475" y="45569"/>
                        <a:pt x="14548" y="45605"/>
                        <a:pt x="14621" y="45605"/>
                      </a:cubicBezTo>
                      <a:cubicBezTo>
                        <a:pt x="14621" y="45642"/>
                        <a:pt x="14621" y="45679"/>
                        <a:pt x="14585" y="45679"/>
                      </a:cubicBezTo>
                      <a:lnTo>
                        <a:pt x="14841" y="45679"/>
                      </a:lnTo>
                      <a:cubicBezTo>
                        <a:pt x="14805" y="45752"/>
                        <a:pt x="14768" y="45789"/>
                        <a:pt x="14695" y="45862"/>
                      </a:cubicBezTo>
                      <a:cubicBezTo>
                        <a:pt x="14784" y="45892"/>
                        <a:pt x="14849" y="45945"/>
                        <a:pt x="14909" y="45945"/>
                      </a:cubicBezTo>
                      <a:cubicBezTo>
                        <a:pt x="14923" y="45945"/>
                        <a:pt x="14937" y="45942"/>
                        <a:pt x="14951" y="45935"/>
                      </a:cubicBezTo>
                      <a:cubicBezTo>
                        <a:pt x="15648" y="45862"/>
                        <a:pt x="16308" y="45715"/>
                        <a:pt x="16968" y="45605"/>
                      </a:cubicBezTo>
                      <a:cubicBezTo>
                        <a:pt x="17371" y="45532"/>
                        <a:pt x="17701" y="45422"/>
                        <a:pt x="18067" y="45312"/>
                      </a:cubicBezTo>
                      <a:cubicBezTo>
                        <a:pt x="18434" y="45202"/>
                        <a:pt x="18837" y="45349"/>
                        <a:pt x="19131" y="44982"/>
                      </a:cubicBezTo>
                      <a:cubicBezTo>
                        <a:pt x="19317" y="45122"/>
                        <a:pt x="19532" y="45173"/>
                        <a:pt x="19749" y="45173"/>
                      </a:cubicBezTo>
                      <a:cubicBezTo>
                        <a:pt x="19874" y="45173"/>
                        <a:pt x="20000" y="45156"/>
                        <a:pt x="20120" y="45129"/>
                      </a:cubicBezTo>
                      <a:cubicBezTo>
                        <a:pt x="21074" y="44982"/>
                        <a:pt x="22027" y="44762"/>
                        <a:pt x="22907" y="44396"/>
                      </a:cubicBezTo>
                      <a:cubicBezTo>
                        <a:pt x="23310" y="44212"/>
                        <a:pt x="23640" y="43992"/>
                        <a:pt x="24080" y="43882"/>
                      </a:cubicBezTo>
                      <a:cubicBezTo>
                        <a:pt x="25070" y="43626"/>
                        <a:pt x="26096" y="43369"/>
                        <a:pt x="27049" y="42856"/>
                      </a:cubicBezTo>
                      <a:cubicBezTo>
                        <a:pt x="28809" y="41903"/>
                        <a:pt x="30605" y="40913"/>
                        <a:pt x="32365" y="39960"/>
                      </a:cubicBezTo>
                      <a:cubicBezTo>
                        <a:pt x="32695" y="39776"/>
                        <a:pt x="33062" y="39630"/>
                        <a:pt x="33245" y="39263"/>
                      </a:cubicBezTo>
                      <a:cubicBezTo>
                        <a:pt x="34015" y="39263"/>
                        <a:pt x="34528" y="38677"/>
                        <a:pt x="35188" y="38383"/>
                      </a:cubicBezTo>
                      <a:cubicBezTo>
                        <a:pt x="35371" y="38310"/>
                        <a:pt x="35444" y="38090"/>
                        <a:pt x="35591" y="37907"/>
                      </a:cubicBezTo>
                      <a:cubicBezTo>
                        <a:pt x="35591" y="37834"/>
                        <a:pt x="35591" y="37760"/>
                        <a:pt x="35591" y="37687"/>
                      </a:cubicBezTo>
                      <a:cubicBezTo>
                        <a:pt x="35628" y="37687"/>
                        <a:pt x="35664" y="37724"/>
                        <a:pt x="35701" y="37724"/>
                      </a:cubicBezTo>
                      <a:cubicBezTo>
                        <a:pt x="35664" y="37797"/>
                        <a:pt x="35664" y="37870"/>
                        <a:pt x="35628" y="37943"/>
                      </a:cubicBezTo>
                      <a:cubicBezTo>
                        <a:pt x="35621" y="37943"/>
                        <a:pt x="35616" y="37943"/>
                        <a:pt x="35611" y="37943"/>
                      </a:cubicBezTo>
                      <a:lnTo>
                        <a:pt x="35611" y="37943"/>
                      </a:lnTo>
                      <a:cubicBezTo>
                        <a:pt x="35665" y="38033"/>
                        <a:pt x="35728" y="38065"/>
                        <a:pt x="35788" y="38065"/>
                      </a:cubicBezTo>
                      <a:cubicBezTo>
                        <a:pt x="35890" y="38065"/>
                        <a:pt x="35987" y="37973"/>
                        <a:pt x="36031" y="37907"/>
                      </a:cubicBezTo>
                      <a:cubicBezTo>
                        <a:pt x="36288" y="37467"/>
                        <a:pt x="36801" y="37320"/>
                        <a:pt x="37204" y="37027"/>
                      </a:cubicBezTo>
                      <a:cubicBezTo>
                        <a:pt x="37461" y="36844"/>
                        <a:pt x="37681" y="36624"/>
                        <a:pt x="37901" y="36404"/>
                      </a:cubicBezTo>
                      <a:cubicBezTo>
                        <a:pt x="37974" y="36294"/>
                        <a:pt x="38011" y="36147"/>
                        <a:pt x="38084" y="36037"/>
                      </a:cubicBezTo>
                      <a:cubicBezTo>
                        <a:pt x="39074" y="35304"/>
                        <a:pt x="40064" y="34571"/>
                        <a:pt x="41090" y="33838"/>
                      </a:cubicBezTo>
                      <a:cubicBezTo>
                        <a:pt x="41237" y="33618"/>
                        <a:pt x="41310" y="33324"/>
                        <a:pt x="41713" y="33251"/>
                      </a:cubicBezTo>
                      <a:cubicBezTo>
                        <a:pt x="41933" y="33214"/>
                        <a:pt x="42080" y="32628"/>
                        <a:pt x="42300" y="32591"/>
                      </a:cubicBezTo>
                      <a:cubicBezTo>
                        <a:pt x="42666" y="32518"/>
                        <a:pt x="42740" y="32224"/>
                        <a:pt x="43033" y="32041"/>
                      </a:cubicBezTo>
                      <a:cubicBezTo>
                        <a:pt x="43253" y="31931"/>
                        <a:pt x="43400" y="31601"/>
                        <a:pt x="43620" y="31381"/>
                      </a:cubicBezTo>
                      <a:cubicBezTo>
                        <a:pt x="43840" y="31125"/>
                        <a:pt x="44060" y="30868"/>
                        <a:pt x="44316" y="30611"/>
                      </a:cubicBezTo>
                      <a:cubicBezTo>
                        <a:pt x="44536" y="30428"/>
                        <a:pt x="44866" y="30391"/>
                        <a:pt x="45013" y="29988"/>
                      </a:cubicBezTo>
                      <a:cubicBezTo>
                        <a:pt x="45123" y="29695"/>
                        <a:pt x="45453" y="29512"/>
                        <a:pt x="45673" y="29292"/>
                      </a:cubicBezTo>
                      <a:cubicBezTo>
                        <a:pt x="45636" y="29145"/>
                        <a:pt x="45636" y="29035"/>
                        <a:pt x="45599" y="28888"/>
                      </a:cubicBezTo>
                      <a:lnTo>
                        <a:pt x="45599" y="28888"/>
                      </a:lnTo>
                      <a:cubicBezTo>
                        <a:pt x="45783" y="28925"/>
                        <a:pt x="45856" y="28925"/>
                        <a:pt x="45966" y="28962"/>
                      </a:cubicBezTo>
                      <a:cubicBezTo>
                        <a:pt x="45929" y="28778"/>
                        <a:pt x="45929" y="28632"/>
                        <a:pt x="45893" y="28485"/>
                      </a:cubicBezTo>
                      <a:lnTo>
                        <a:pt x="45893" y="28485"/>
                      </a:lnTo>
                      <a:cubicBezTo>
                        <a:pt x="46003" y="28522"/>
                        <a:pt x="46113" y="28522"/>
                        <a:pt x="46149" y="28558"/>
                      </a:cubicBezTo>
                      <a:cubicBezTo>
                        <a:pt x="46296" y="28302"/>
                        <a:pt x="46442" y="28045"/>
                        <a:pt x="46626" y="27862"/>
                      </a:cubicBezTo>
                      <a:cubicBezTo>
                        <a:pt x="46846" y="27642"/>
                        <a:pt x="46992" y="27422"/>
                        <a:pt x="46809" y="27092"/>
                      </a:cubicBezTo>
                      <a:cubicBezTo>
                        <a:pt x="46809" y="27092"/>
                        <a:pt x="46882" y="27019"/>
                        <a:pt x="46882" y="26982"/>
                      </a:cubicBezTo>
                      <a:cubicBezTo>
                        <a:pt x="47029" y="27019"/>
                        <a:pt x="47102" y="27019"/>
                        <a:pt x="47176" y="27019"/>
                      </a:cubicBezTo>
                      <a:cubicBezTo>
                        <a:pt x="47469" y="26579"/>
                        <a:pt x="47762" y="26212"/>
                        <a:pt x="47982" y="25809"/>
                      </a:cubicBezTo>
                      <a:cubicBezTo>
                        <a:pt x="48077" y="25683"/>
                        <a:pt x="48063" y="25503"/>
                        <a:pt x="47871" y="25361"/>
                      </a:cubicBezTo>
                      <a:lnTo>
                        <a:pt x="47871" y="25361"/>
                      </a:lnTo>
                      <a:cubicBezTo>
                        <a:pt x="47847" y="25391"/>
                        <a:pt x="47823" y="25418"/>
                        <a:pt x="47799" y="25442"/>
                      </a:cubicBezTo>
                      <a:cubicBezTo>
                        <a:pt x="47762" y="25442"/>
                        <a:pt x="47689" y="25406"/>
                        <a:pt x="47762" y="25296"/>
                      </a:cubicBezTo>
                      <a:lnTo>
                        <a:pt x="47762" y="25296"/>
                      </a:lnTo>
                      <a:cubicBezTo>
                        <a:pt x="47803" y="25316"/>
                        <a:pt x="47839" y="25338"/>
                        <a:pt x="47871" y="25361"/>
                      </a:cubicBezTo>
                      <a:lnTo>
                        <a:pt x="47871" y="25361"/>
                      </a:lnTo>
                      <a:cubicBezTo>
                        <a:pt x="47920" y="25301"/>
                        <a:pt x="47970" y="25235"/>
                        <a:pt x="48019" y="25186"/>
                      </a:cubicBezTo>
                      <a:lnTo>
                        <a:pt x="48019" y="25186"/>
                      </a:lnTo>
                      <a:cubicBezTo>
                        <a:pt x="47921" y="25210"/>
                        <a:pt x="47840" y="25234"/>
                        <a:pt x="47797" y="25259"/>
                      </a:cubicBezTo>
                      <a:lnTo>
                        <a:pt x="47797" y="25259"/>
                      </a:lnTo>
                      <a:cubicBezTo>
                        <a:pt x="48227" y="24802"/>
                        <a:pt x="48677" y="24476"/>
                        <a:pt x="48605" y="23976"/>
                      </a:cubicBezTo>
                      <a:cubicBezTo>
                        <a:pt x="48532" y="23976"/>
                        <a:pt x="48459" y="23976"/>
                        <a:pt x="48385" y="23939"/>
                      </a:cubicBezTo>
                      <a:cubicBezTo>
                        <a:pt x="48385" y="23939"/>
                        <a:pt x="48385" y="23903"/>
                        <a:pt x="48422" y="23866"/>
                      </a:cubicBezTo>
                      <a:cubicBezTo>
                        <a:pt x="48495" y="23903"/>
                        <a:pt x="48569" y="23903"/>
                        <a:pt x="48642" y="23939"/>
                      </a:cubicBezTo>
                      <a:cubicBezTo>
                        <a:pt x="48605" y="23976"/>
                        <a:pt x="48605" y="23976"/>
                        <a:pt x="48605" y="23976"/>
                      </a:cubicBezTo>
                      <a:cubicBezTo>
                        <a:pt x="48752" y="23903"/>
                        <a:pt x="48862" y="23829"/>
                        <a:pt x="48972" y="23756"/>
                      </a:cubicBezTo>
                      <a:cubicBezTo>
                        <a:pt x="48789" y="23609"/>
                        <a:pt x="48642" y="23499"/>
                        <a:pt x="48385" y="23279"/>
                      </a:cubicBezTo>
                      <a:cubicBezTo>
                        <a:pt x="48789" y="23169"/>
                        <a:pt x="49009" y="23096"/>
                        <a:pt x="49229" y="23023"/>
                      </a:cubicBezTo>
                      <a:cubicBezTo>
                        <a:pt x="49339" y="22803"/>
                        <a:pt x="49412" y="22583"/>
                        <a:pt x="49485" y="22436"/>
                      </a:cubicBezTo>
                      <a:cubicBezTo>
                        <a:pt x="49412" y="22180"/>
                        <a:pt x="49375" y="21996"/>
                        <a:pt x="49265" y="21703"/>
                      </a:cubicBezTo>
                      <a:lnTo>
                        <a:pt x="49265" y="21703"/>
                      </a:lnTo>
                      <a:cubicBezTo>
                        <a:pt x="49559" y="21740"/>
                        <a:pt x="49669" y="21776"/>
                        <a:pt x="49852" y="21776"/>
                      </a:cubicBezTo>
                      <a:cubicBezTo>
                        <a:pt x="49887" y="21188"/>
                        <a:pt x="50150" y="20599"/>
                        <a:pt x="49901" y="19980"/>
                      </a:cubicBezTo>
                      <a:lnTo>
                        <a:pt x="49901" y="19980"/>
                      </a:lnTo>
                      <a:cubicBezTo>
                        <a:pt x="49886" y="19993"/>
                        <a:pt x="49869" y="20005"/>
                        <a:pt x="49852" y="20017"/>
                      </a:cubicBezTo>
                      <a:cubicBezTo>
                        <a:pt x="49852" y="20017"/>
                        <a:pt x="49779" y="19980"/>
                        <a:pt x="49852" y="19870"/>
                      </a:cubicBezTo>
                      <a:cubicBezTo>
                        <a:pt x="49832" y="19850"/>
                        <a:pt x="49865" y="19831"/>
                        <a:pt x="49922" y="19811"/>
                      </a:cubicBezTo>
                      <a:lnTo>
                        <a:pt x="49922" y="19811"/>
                      </a:lnTo>
                      <a:cubicBezTo>
                        <a:pt x="50573" y="19242"/>
                        <a:pt x="50397" y="18638"/>
                        <a:pt x="50255" y="18000"/>
                      </a:cubicBezTo>
                      <a:lnTo>
                        <a:pt x="50255" y="18000"/>
                      </a:lnTo>
                      <a:cubicBezTo>
                        <a:pt x="50402" y="18074"/>
                        <a:pt x="50475" y="18074"/>
                        <a:pt x="50585" y="18110"/>
                      </a:cubicBezTo>
                      <a:cubicBezTo>
                        <a:pt x="50915" y="17010"/>
                        <a:pt x="51208" y="15911"/>
                        <a:pt x="51538" y="14848"/>
                      </a:cubicBezTo>
                      <a:cubicBezTo>
                        <a:pt x="51685" y="14298"/>
                        <a:pt x="51685" y="13784"/>
                        <a:pt x="51355" y="13308"/>
                      </a:cubicBezTo>
                      <a:cubicBezTo>
                        <a:pt x="51318" y="13271"/>
                        <a:pt x="51392" y="13198"/>
                        <a:pt x="51392" y="13124"/>
                      </a:cubicBezTo>
                      <a:cubicBezTo>
                        <a:pt x="51465" y="13161"/>
                        <a:pt x="51538" y="13198"/>
                        <a:pt x="51612" y="13198"/>
                      </a:cubicBezTo>
                      <a:cubicBezTo>
                        <a:pt x="51758" y="13015"/>
                        <a:pt x="51868" y="12831"/>
                        <a:pt x="52015" y="12648"/>
                      </a:cubicBezTo>
                      <a:cubicBezTo>
                        <a:pt x="51942" y="12501"/>
                        <a:pt x="51868" y="12391"/>
                        <a:pt x="51758" y="12245"/>
                      </a:cubicBezTo>
                      <a:cubicBezTo>
                        <a:pt x="51832" y="12171"/>
                        <a:pt x="51978" y="12098"/>
                        <a:pt x="51978" y="12025"/>
                      </a:cubicBezTo>
                      <a:cubicBezTo>
                        <a:pt x="51978" y="11181"/>
                        <a:pt x="52418" y="10338"/>
                        <a:pt x="52125" y="9422"/>
                      </a:cubicBezTo>
                      <a:lnTo>
                        <a:pt x="52125" y="9422"/>
                      </a:lnTo>
                      <a:cubicBezTo>
                        <a:pt x="52271" y="9495"/>
                        <a:pt x="52345" y="9495"/>
                        <a:pt x="52345" y="9495"/>
                      </a:cubicBezTo>
                      <a:cubicBezTo>
                        <a:pt x="52455" y="8762"/>
                        <a:pt x="52565" y="7992"/>
                        <a:pt x="52711" y="7186"/>
                      </a:cubicBezTo>
                      <a:cubicBezTo>
                        <a:pt x="52675" y="7186"/>
                        <a:pt x="52601" y="7149"/>
                        <a:pt x="52528" y="7112"/>
                      </a:cubicBezTo>
                      <a:cubicBezTo>
                        <a:pt x="52895" y="6489"/>
                        <a:pt x="53005" y="6159"/>
                        <a:pt x="52931" y="5462"/>
                      </a:cubicBezTo>
                      <a:cubicBezTo>
                        <a:pt x="52895" y="4986"/>
                        <a:pt x="53005" y="4509"/>
                        <a:pt x="52931" y="3996"/>
                      </a:cubicBezTo>
                      <a:cubicBezTo>
                        <a:pt x="52785" y="3153"/>
                        <a:pt x="52601" y="1173"/>
                        <a:pt x="52345" y="403"/>
                      </a:cubicBezTo>
                      <a:cubicBezTo>
                        <a:pt x="51245" y="0"/>
                        <a:pt x="50145" y="37"/>
                        <a:pt x="489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33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14;p46"/>
                <p:cNvSpPr/>
                <p:nvPr/>
              </p:nvSpPr>
              <p:spPr>
                <a:xfrm rot="5268462">
                  <a:off x="4322489" y="-935745"/>
                  <a:ext cx="3672377" cy="8729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9" h="39590" extrusionOk="0">
                      <a:moveTo>
                        <a:pt x="19112" y="512"/>
                      </a:moveTo>
                      <a:cubicBezTo>
                        <a:pt x="19112" y="512"/>
                        <a:pt x="19155" y="555"/>
                        <a:pt x="19155" y="555"/>
                      </a:cubicBezTo>
                      <a:cubicBezTo>
                        <a:pt x="19112" y="597"/>
                        <a:pt x="19070" y="640"/>
                        <a:pt x="19027" y="683"/>
                      </a:cubicBezTo>
                      <a:cubicBezTo>
                        <a:pt x="19027" y="683"/>
                        <a:pt x="19027" y="664"/>
                        <a:pt x="19015" y="651"/>
                      </a:cubicBezTo>
                      <a:lnTo>
                        <a:pt x="19015" y="651"/>
                      </a:lnTo>
                      <a:cubicBezTo>
                        <a:pt x="19066" y="559"/>
                        <a:pt x="19089" y="535"/>
                        <a:pt x="19112" y="512"/>
                      </a:cubicBezTo>
                      <a:close/>
                      <a:moveTo>
                        <a:pt x="18942" y="640"/>
                      </a:moveTo>
                      <a:cubicBezTo>
                        <a:pt x="18950" y="657"/>
                        <a:pt x="18957" y="674"/>
                        <a:pt x="18963" y="691"/>
                      </a:cubicBezTo>
                      <a:lnTo>
                        <a:pt x="18963" y="691"/>
                      </a:lnTo>
                      <a:cubicBezTo>
                        <a:pt x="18939" y="747"/>
                        <a:pt x="18924" y="770"/>
                        <a:pt x="18918" y="770"/>
                      </a:cubicBezTo>
                      <a:cubicBezTo>
                        <a:pt x="18907" y="770"/>
                        <a:pt x="18918" y="712"/>
                        <a:pt x="18942" y="640"/>
                      </a:cubicBezTo>
                      <a:close/>
                      <a:moveTo>
                        <a:pt x="20264" y="640"/>
                      </a:moveTo>
                      <a:lnTo>
                        <a:pt x="20264" y="811"/>
                      </a:lnTo>
                      <a:lnTo>
                        <a:pt x="20222" y="811"/>
                      </a:lnTo>
                      <a:lnTo>
                        <a:pt x="20222" y="640"/>
                      </a:lnTo>
                      <a:close/>
                      <a:moveTo>
                        <a:pt x="22952" y="811"/>
                      </a:moveTo>
                      <a:cubicBezTo>
                        <a:pt x="22952" y="853"/>
                        <a:pt x="22952" y="896"/>
                        <a:pt x="22952" y="939"/>
                      </a:cubicBezTo>
                      <a:cubicBezTo>
                        <a:pt x="22824" y="981"/>
                        <a:pt x="22653" y="981"/>
                        <a:pt x="22483" y="1024"/>
                      </a:cubicBezTo>
                      <a:cubicBezTo>
                        <a:pt x="22483" y="1008"/>
                        <a:pt x="22483" y="994"/>
                        <a:pt x="22483" y="981"/>
                      </a:cubicBezTo>
                      <a:cubicBezTo>
                        <a:pt x="22653" y="853"/>
                        <a:pt x="22781" y="853"/>
                        <a:pt x="22952" y="811"/>
                      </a:cubicBezTo>
                      <a:close/>
                      <a:moveTo>
                        <a:pt x="18974" y="728"/>
                      </a:moveTo>
                      <a:lnTo>
                        <a:pt x="18974" y="728"/>
                      </a:lnTo>
                      <a:cubicBezTo>
                        <a:pt x="18990" y="784"/>
                        <a:pt x="18999" y="840"/>
                        <a:pt x="19027" y="896"/>
                      </a:cubicBezTo>
                      <a:cubicBezTo>
                        <a:pt x="19027" y="896"/>
                        <a:pt x="18942" y="939"/>
                        <a:pt x="18814" y="1067"/>
                      </a:cubicBezTo>
                      <a:cubicBezTo>
                        <a:pt x="18884" y="913"/>
                        <a:pt x="18935" y="805"/>
                        <a:pt x="18974" y="728"/>
                      </a:cubicBezTo>
                      <a:close/>
                      <a:moveTo>
                        <a:pt x="22312" y="1152"/>
                      </a:moveTo>
                      <a:cubicBezTo>
                        <a:pt x="22312" y="1195"/>
                        <a:pt x="22269" y="1237"/>
                        <a:pt x="22227" y="1280"/>
                      </a:cubicBezTo>
                      <a:lnTo>
                        <a:pt x="22141" y="1237"/>
                      </a:lnTo>
                      <a:cubicBezTo>
                        <a:pt x="22227" y="1195"/>
                        <a:pt x="22269" y="1152"/>
                        <a:pt x="22312" y="1152"/>
                      </a:cubicBezTo>
                      <a:close/>
                      <a:moveTo>
                        <a:pt x="23634" y="1195"/>
                      </a:moveTo>
                      <a:lnTo>
                        <a:pt x="23634" y="1280"/>
                      </a:lnTo>
                      <a:lnTo>
                        <a:pt x="23464" y="1280"/>
                      </a:lnTo>
                      <a:lnTo>
                        <a:pt x="23464" y="1195"/>
                      </a:lnTo>
                      <a:close/>
                      <a:moveTo>
                        <a:pt x="20008" y="1365"/>
                      </a:moveTo>
                      <a:lnTo>
                        <a:pt x="20008" y="1408"/>
                      </a:lnTo>
                      <a:lnTo>
                        <a:pt x="19838" y="1408"/>
                      </a:lnTo>
                      <a:lnTo>
                        <a:pt x="19838" y="1365"/>
                      </a:lnTo>
                      <a:close/>
                      <a:moveTo>
                        <a:pt x="16041" y="1706"/>
                      </a:moveTo>
                      <a:lnTo>
                        <a:pt x="16041" y="1749"/>
                      </a:lnTo>
                      <a:lnTo>
                        <a:pt x="15870" y="1749"/>
                      </a:lnTo>
                      <a:lnTo>
                        <a:pt x="15870" y="1706"/>
                      </a:lnTo>
                      <a:close/>
                      <a:moveTo>
                        <a:pt x="22824" y="1706"/>
                      </a:moveTo>
                      <a:lnTo>
                        <a:pt x="22824" y="1749"/>
                      </a:lnTo>
                      <a:lnTo>
                        <a:pt x="22653" y="1749"/>
                      </a:lnTo>
                      <a:lnTo>
                        <a:pt x="22653" y="1706"/>
                      </a:lnTo>
                      <a:close/>
                      <a:moveTo>
                        <a:pt x="25256" y="1706"/>
                      </a:moveTo>
                      <a:lnTo>
                        <a:pt x="25256" y="1749"/>
                      </a:lnTo>
                      <a:lnTo>
                        <a:pt x="25128" y="1749"/>
                      </a:lnTo>
                      <a:lnTo>
                        <a:pt x="25128" y="1706"/>
                      </a:lnTo>
                      <a:close/>
                      <a:moveTo>
                        <a:pt x="11732" y="2005"/>
                      </a:moveTo>
                      <a:cubicBezTo>
                        <a:pt x="11732" y="2090"/>
                        <a:pt x="11775" y="2176"/>
                        <a:pt x="11775" y="2261"/>
                      </a:cubicBezTo>
                      <a:lnTo>
                        <a:pt x="11647" y="2261"/>
                      </a:lnTo>
                      <a:lnTo>
                        <a:pt x="11647" y="2005"/>
                      </a:lnTo>
                      <a:close/>
                      <a:moveTo>
                        <a:pt x="26365" y="2176"/>
                      </a:moveTo>
                      <a:cubicBezTo>
                        <a:pt x="26407" y="2261"/>
                        <a:pt x="26407" y="2346"/>
                        <a:pt x="26450" y="2432"/>
                      </a:cubicBezTo>
                      <a:lnTo>
                        <a:pt x="26279" y="2432"/>
                      </a:lnTo>
                      <a:lnTo>
                        <a:pt x="26279" y="2176"/>
                      </a:lnTo>
                      <a:close/>
                      <a:moveTo>
                        <a:pt x="27261" y="2517"/>
                      </a:moveTo>
                      <a:lnTo>
                        <a:pt x="27261" y="2560"/>
                      </a:lnTo>
                      <a:lnTo>
                        <a:pt x="27090" y="2560"/>
                      </a:lnTo>
                      <a:lnTo>
                        <a:pt x="27090" y="2517"/>
                      </a:lnTo>
                      <a:close/>
                      <a:moveTo>
                        <a:pt x="27901" y="2858"/>
                      </a:moveTo>
                      <a:lnTo>
                        <a:pt x="27901" y="2901"/>
                      </a:lnTo>
                      <a:lnTo>
                        <a:pt x="27730" y="2901"/>
                      </a:lnTo>
                      <a:lnTo>
                        <a:pt x="27730" y="2858"/>
                      </a:lnTo>
                      <a:close/>
                      <a:moveTo>
                        <a:pt x="10068" y="2816"/>
                      </a:moveTo>
                      <a:lnTo>
                        <a:pt x="10068" y="2944"/>
                      </a:lnTo>
                      <a:lnTo>
                        <a:pt x="10026" y="2944"/>
                      </a:lnTo>
                      <a:lnTo>
                        <a:pt x="10026" y="2816"/>
                      </a:lnTo>
                      <a:close/>
                      <a:moveTo>
                        <a:pt x="10580" y="3114"/>
                      </a:moveTo>
                      <a:lnTo>
                        <a:pt x="10580" y="3285"/>
                      </a:lnTo>
                      <a:lnTo>
                        <a:pt x="10495" y="3285"/>
                      </a:lnTo>
                      <a:lnTo>
                        <a:pt x="10495" y="3114"/>
                      </a:lnTo>
                      <a:close/>
                      <a:moveTo>
                        <a:pt x="29906" y="4181"/>
                      </a:moveTo>
                      <a:lnTo>
                        <a:pt x="29906" y="4223"/>
                      </a:lnTo>
                      <a:lnTo>
                        <a:pt x="29735" y="4223"/>
                      </a:lnTo>
                      <a:lnTo>
                        <a:pt x="29735" y="4181"/>
                      </a:lnTo>
                      <a:close/>
                      <a:moveTo>
                        <a:pt x="29351" y="4266"/>
                      </a:moveTo>
                      <a:lnTo>
                        <a:pt x="29351" y="4437"/>
                      </a:lnTo>
                      <a:lnTo>
                        <a:pt x="29266" y="4437"/>
                      </a:lnTo>
                      <a:lnTo>
                        <a:pt x="29266" y="4266"/>
                      </a:lnTo>
                      <a:close/>
                      <a:moveTo>
                        <a:pt x="31313" y="5759"/>
                      </a:moveTo>
                      <a:cubicBezTo>
                        <a:pt x="31313" y="5802"/>
                        <a:pt x="31356" y="5802"/>
                        <a:pt x="31356" y="5845"/>
                      </a:cubicBezTo>
                      <a:cubicBezTo>
                        <a:pt x="31313" y="5887"/>
                        <a:pt x="31271" y="5887"/>
                        <a:pt x="31228" y="5930"/>
                      </a:cubicBezTo>
                      <a:cubicBezTo>
                        <a:pt x="31228" y="5845"/>
                        <a:pt x="31271" y="5802"/>
                        <a:pt x="31313" y="5759"/>
                      </a:cubicBezTo>
                      <a:close/>
                      <a:moveTo>
                        <a:pt x="6186" y="6143"/>
                      </a:moveTo>
                      <a:lnTo>
                        <a:pt x="6186" y="6186"/>
                      </a:lnTo>
                      <a:lnTo>
                        <a:pt x="6016" y="6186"/>
                      </a:lnTo>
                      <a:lnTo>
                        <a:pt x="6016" y="6143"/>
                      </a:lnTo>
                      <a:close/>
                      <a:moveTo>
                        <a:pt x="30546" y="6143"/>
                      </a:moveTo>
                      <a:lnTo>
                        <a:pt x="30546" y="6186"/>
                      </a:lnTo>
                      <a:lnTo>
                        <a:pt x="30375" y="6186"/>
                      </a:lnTo>
                      <a:lnTo>
                        <a:pt x="30375" y="6143"/>
                      </a:lnTo>
                      <a:close/>
                      <a:moveTo>
                        <a:pt x="31185" y="5931"/>
                      </a:moveTo>
                      <a:cubicBezTo>
                        <a:pt x="31185" y="6016"/>
                        <a:pt x="31185" y="6101"/>
                        <a:pt x="31185" y="6229"/>
                      </a:cubicBezTo>
                      <a:cubicBezTo>
                        <a:pt x="31143" y="6229"/>
                        <a:pt x="31143" y="6271"/>
                        <a:pt x="31100" y="6271"/>
                      </a:cubicBezTo>
                      <a:cubicBezTo>
                        <a:pt x="31057" y="6186"/>
                        <a:pt x="31015" y="6058"/>
                        <a:pt x="30972" y="5973"/>
                      </a:cubicBezTo>
                      <a:cubicBezTo>
                        <a:pt x="30972" y="5973"/>
                        <a:pt x="31073" y="5939"/>
                        <a:pt x="31185" y="5931"/>
                      </a:cubicBezTo>
                      <a:close/>
                      <a:moveTo>
                        <a:pt x="32209" y="6484"/>
                      </a:moveTo>
                      <a:lnTo>
                        <a:pt x="32209" y="6527"/>
                      </a:lnTo>
                      <a:lnTo>
                        <a:pt x="32039" y="6527"/>
                      </a:lnTo>
                      <a:lnTo>
                        <a:pt x="32039" y="6484"/>
                      </a:lnTo>
                      <a:close/>
                      <a:moveTo>
                        <a:pt x="5205" y="7466"/>
                      </a:moveTo>
                      <a:lnTo>
                        <a:pt x="5205" y="7508"/>
                      </a:lnTo>
                      <a:lnTo>
                        <a:pt x="5034" y="7508"/>
                      </a:lnTo>
                      <a:lnTo>
                        <a:pt x="5034" y="7466"/>
                      </a:lnTo>
                      <a:close/>
                      <a:moveTo>
                        <a:pt x="4693" y="7807"/>
                      </a:moveTo>
                      <a:lnTo>
                        <a:pt x="4693" y="7850"/>
                      </a:lnTo>
                      <a:lnTo>
                        <a:pt x="4522" y="7850"/>
                      </a:lnTo>
                      <a:lnTo>
                        <a:pt x="4522" y="7807"/>
                      </a:lnTo>
                      <a:close/>
                      <a:moveTo>
                        <a:pt x="24061" y="8063"/>
                      </a:moveTo>
                      <a:lnTo>
                        <a:pt x="24061" y="8234"/>
                      </a:lnTo>
                      <a:lnTo>
                        <a:pt x="24018" y="8234"/>
                      </a:lnTo>
                      <a:lnTo>
                        <a:pt x="24018" y="8063"/>
                      </a:lnTo>
                      <a:close/>
                      <a:moveTo>
                        <a:pt x="32636" y="8575"/>
                      </a:moveTo>
                      <a:lnTo>
                        <a:pt x="32636" y="8745"/>
                      </a:lnTo>
                      <a:lnTo>
                        <a:pt x="32593" y="8745"/>
                      </a:lnTo>
                      <a:lnTo>
                        <a:pt x="32593" y="8575"/>
                      </a:lnTo>
                      <a:close/>
                      <a:moveTo>
                        <a:pt x="4096" y="8916"/>
                      </a:moveTo>
                      <a:cubicBezTo>
                        <a:pt x="4053" y="9001"/>
                        <a:pt x="3968" y="9087"/>
                        <a:pt x="3883" y="9129"/>
                      </a:cubicBezTo>
                      <a:cubicBezTo>
                        <a:pt x="3883" y="9129"/>
                        <a:pt x="3883" y="9044"/>
                        <a:pt x="3840" y="8916"/>
                      </a:cubicBezTo>
                      <a:close/>
                      <a:moveTo>
                        <a:pt x="34129" y="10068"/>
                      </a:moveTo>
                      <a:cubicBezTo>
                        <a:pt x="34129" y="10111"/>
                        <a:pt x="34129" y="10111"/>
                        <a:pt x="34129" y="10153"/>
                      </a:cubicBezTo>
                      <a:cubicBezTo>
                        <a:pt x="34044" y="10153"/>
                        <a:pt x="33958" y="10196"/>
                        <a:pt x="33873" y="10196"/>
                      </a:cubicBezTo>
                      <a:cubicBezTo>
                        <a:pt x="33873" y="10153"/>
                        <a:pt x="33873" y="10111"/>
                        <a:pt x="33873" y="10068"/>
                      </a:cubicBezTo>
                      <a:close/>
                      <a:moveTo>
                        <a:pt x="34428" y="10239"/>
                      </a:moveTo>
                      <a:cubicBezTo>
                        <a:pt x="34470" y="10324"/>
                        <a:pt x="34470" y="10409"/>
                        <a:pt x="34513" y="10495"/>
                      </a:cubicBezTo>
                      <a:lnTo>
                        <a:pt x="34342" y="10495"/>
                      </a:lnTo>
                      <a:lnTo>
                        <a:pt x="34342" y="10239"/>
                      </a:lnTo>
                      <a:close/>
                      <a:moveTo>
                        <a:pt x="35665" y="13054"/>
                      </a:moveTo>
                      <a:lnTo>
                        <a:pt x="35665" y="13140"/>
                      </a:lnTo>
                      <a:lnTo>
                        <a:pt x="35324" y="13140"/>
                      </a:lnTo>
                      <a:lnTo>
                        <a:pt x="35324" y="13054"/>
                      </a:lnTo>
                      <a:close/>
                      <a:moveTo>
                        <a:pt x="2048" y="13225"/>
                      </a:moveTo>
                      <a:lnTo>
                        <a:pt x="2048" y="13268"/>
                      </a:lnTo>
                      <a:lnTo>
                        <a:pt x="1877" y="13268"/>
                      </a:lnTo>
                      <a:lnTo>
                        <a:pt x="1877" y="13225"/>
                      </a:lnTo>
                      <a:close/>
                      <a:moveTo>
                        <a:pt x="36390" y="15486"/>
                      </a:moveTo>
                      <a:lnTo>
                        <a:pt x="36475" y="15529"/>
                      </a:lnTo>
                      <a:cubicBezTo>
                        <a:pt x="36390" y="15571"/>
                        <a:pt x="36347" y="15614"/>
                        <a:pt x="36305" y="15657"/>
                      </a:cubicBezTo>
                      <a:cubicBezTo>
                        <a:pt x="36347" y="15571"/>
                        <a:pt x="36347" y="15529"/>
                        <a:pt x="36390" y="15486"/>
                      </a:cubicBezTo>
                      <a:close/>
                      <a:moveTo>
                        <a:pt x="36305" y="15614"/>
                      </a:moveTo>
                      <a:cubicBezTo>
                        <a:pt x="36305" y="15699"/>
                        <a:pt x="36262" y="15742"/>
                        <a:pt x="36219" y="15785"/>
                      </a:cubicBezTo>
                      <a:cubicBezTo>
                        <a:pt x="36177" y="15785"/>
                        <a:pt x="36177" y="15742"/>
                        <a:pt x="36177" y="15742"/>
                      </a:cubicBezTo>
                      <a:cubicBezTo>
                        <a:pt x="36219" y="15699"/>
                        <a:pt x="36262" y="15657"/>
                        <a:pt x="36305" y="15614"/>
                      </a:cubicBezTo>
                      <a:close/>
                      <a:moveTo>
                        <a:pt x="1067" y="16510"/>
                      </a:moveTo>
                      <a:lnTo>
                        <a:pt x="1067" y="16552"/>
                      </a:lnTo>
                      <a:lnTo>
                        <a:pt x="896" y="16552"/>
                      </a:lnTo>
                      <a:lnTo>
                        <a:pt x="896" y="16510"/>
                      </a:lnTo>
                      <a:close/>
                      <a:moveTo>
                        <a:pt x="36646" y="17022"/>
                      </a:moveTo>
                      <a:lnTo>
                        <a:pt x="36646" y="17064"/>
                      </a:lnTo>
                      <a:lnTo>
                        <a:pt x="36475" y="17064"/>
                      </a:lnTo>
                      <a:lnTo>
                        <a:pt x="36475" y="17022"/>
                      </a:lnTo>
                      <a:close/>
                      <a:moveTo>
                        <a:pt x="36817" y="18302"/>
                      </a:moveTo>
                      <a:lnTo>
                        <a:pt x="36817" y="18387"/>
                      </a:lnTo>
                      <a:lnTo>
                        <a:pt x="36475" y="18387"/>
                      </a:lnTo>
                      <a:lnTo>
                        <a:pt x="36475" y="18302"/>
                      </a:lnTo>
                      <a:close/>
                      <a:moveTo>
                        <a:pt x="36817" y="18643"/>
                      </a:moveTo>
                      <a:lnTo>
                        <a:pt x="36817" y="18728"/>
                      </a:lnTo>
                      <a:lnTo>
                        <a:pt x="36646" y="18728"/>
                      </a:lnTo>
                      <a:lnTo>
                        <a:pt x="36646" y="18643"/>
                      </a:lnTo>
                      <a:close/>
                      <a:moveTo>
                        <a:pt x="36433" y="18771"/>
                      </a:moveTo>
                      <a:lnTo>
                        <a:pt x="36433" y="18941"/>
                      </a:lnTo>
                      <a:lnTo>
                        <a:pt x="36347" y="18941"/>
                      </a:lnTo>
                      <a:lnTo>
                        <a:pt x="36347" y="18771"/>
                      </a:lnTo>
                      <a:close/>
                      <a:moveTo>
                        <a:pt x="726" y="19795"/>
                      </a:moveTo>
                      <a:lnTo>
                        <a:pt x="726" y="19880"/>
                      </a:lnTo>
                      <a:lnTo>
                        <a:pt x="598" y="19880"/>
                      </a:lnTo>
                      <a:lnTo>
                        <a:pt x="598" y="19795"/>
                      </a:lnTo>
                      <a:close/>
                      <a:moveTo>
                        <a:pt x="36731" y="20904"/>
                      </a:moveTo>
                      <a:lnTo>
                        <a:pt x="36731" y="21074"/>
                      </a:lnTo>
                      <a:lnTo>
                        <a:pt x="36689" y="21074"/>
                      </a:lnTo>
                      <a:lnTo>
                        <a:pt x="36689" y="20904"/>
                      </a:lnTo>
                      <a:close/>
                      <a:moveTo>
                        <a:pt x="36603" y="21714"/>
                      </a:moveTo>
                      <a:lnTo>
                        <a:pt x="36603" y="22056"/>
                      </a:lnTo>
                      <a:lnTo>
                        <a:pt x="36518" y="22056"/>
                      </a:lnTo>
                      <a:lnTo>
                        <a:pt x="36518" y="21714"/>
                      </a:lnTo>
                      <a:close/>
                      <a:moveTo>
                        <a:pt x="683" y="23037"/>
                      </a:moveTo>
                      <a:lnTo>
                        <a:pt x="683" y="23208"/>
                      </a:lnTo>
                      <a:lnTo>
                        <a:pt x="640" y="23208"/>
                      </a:lnTo>
                      <a:lnTo>
                        <a:pt x="640" y="23037"/>
                      </a:lnTo>
                      <a:close/>
                      <a:moveTo>
                        <a:pt x="36262" y="25042"/>
                      </a:moveTo>
                      <a:lnTo>
                        <a:pt x="36262" y="25170"/>
                      </a:lnTo>
                      <a:lnTo>
                        <a:pt x="36177" y="25170"/>
                      </a:lnTo>
                      <a:lnTo>
                        <a:pt x="36177" y="25042"/>
                      </a:lnTo>
                      <a:close/>
                      <a:moveTo>
                        <a:pt x="35921" y="25810"/>
                      </a:moveTo>
                      <a:cubicBezTo>
                        <a:pt x="35963" y="25938"/>
                        <a:pt x="36006" y="26066"/>
                        <a:pt x="36006" y="26151"/>
                      </a:cubicBezTo>
                      <a:lnTo>
                        <a:pt x="35835" y="26151"/>
                      </a:lnTo>
                      <a:lnTo>
                        <a:pt x="35835" y="25895"/>
                      </a:lnTo>
                      <a:cubicBezTo>
                        <a:pt x="35878" y="25852"/>
                        <a:pt x="35878" y="25852"/>
                        <a:pt x="35921" y="25810"/>
                      </a:cubicBezTo>
                      <a:close/>
                      <a:moveTo>
                        <a:pt x="35494" y="26706"/>
                      </a:moveTo>
                      <a:lnTo>
                        <a:pt x="35494" y="26791"/>
                      </a:lnTo>
                      <a:lnTo>
                        <a:pt x="35324" y="26791"/>
                      </a:lnTo>
                      <a:lnTo>
                        <a:pt x="35324" y="26706"/>
                      </a:lnTo>
                      <a:close/>
                      <a:moveTo>
                        <a:pt x="35665" y="27218"/>
                      </a:moveTo>
                      <a:lnTo>
                        <a:pt x="35665" y="27260"/>
                      </a:lnTo>
                      <a:lnTo>
                        <a:pt x="35494" y="27260"/>
                      </a:lnTo>
                      <a:lnTo>
                        <a:pt x="35494" y="27218"/>
                      </a:lnTo>
                      <a:close/>
                      <a:moveTo>
                        <a:pt x="1579" y="27388"/>
                      </a:moveTo>
                      <a:lnTo>
                        <a:pt x="1579" y="27431"/>
                      </a:lnTo>
                      <a:lnTo>
                        <a:pt x="1408" y="27431"/>
                      </a:lnTo>
                      <a:lnTo>
                        <a:pt x="1408" y="27388"/>
                      </a:lnTo>
                      <a:close/>
                      <a:moveTo>
                        <a:pt x="1494" y="27815"/>
                      </a:moveTo>
                      <a:lnTo>
                        <a:pt x="1494" y="27986"/>
                      </a:lnTo>
                      <a:lnTo>
                        <a:pt x="1451" y="27986"/>
                      </a:lnTo>
                      <a:lnTo>
                        <a:pt x="1451" y="27815"/>
                      </a:lnTo>
                      <a:close/>
                      <a:moveTo>
                        <a:pt x="1579" y="28199"/>
                      </a:moveTo>
                      <a:lnTo>
                        <a:pt x="1579" y="28241"/>
                      </a:lnTo>
                      <a:lnTo>
                        <a:pt x="1408" y="28241"/>
                      </a:lnTo>
                      <a:lnTo>
                        <a:pt x="1408" y="28199"/>
                      </a:lnTo>
                      <a:close/>
                      <a:moveTo>
                        <a:pt x="34677" y="29762"/>
                      </a:moveTo>
                      <a:lnTo>
                        <a:pt x="34677" y="29762"/>
                      </a:lnTo>
                      <a:cubicBezTo>
                        <a:pt x="34663" y="29772"/>
                        <a:pt x="34650" y="29782"/>
                        <a:pt x="34636" y="29792"/>
                      </a:cubicBezTo>
                      <a:lnTo>
                        <a:pt x="34636" y="29792"/>
                      </a:lnTo>
                      <a:cubicBezTo>
                        <a:pt x="34650" y="29784"/>
                        <a:pt x="34667" y="29777"/>
                        <a:pt x="34684" y="29777"/>
                      </a:cubicBezTo>
                      <a:cubicBezTo>
                        <a:pt x="34681" y="29772"/>
                        <a:pt x="34679" y="29767"/>
                        <a:pt x="34677" y="29762"/>
                      </a:cubicBezTo>
                      <a:close/>
                      <a:moveTo>
                        <a:pt x="34636" y="29792"/>
                      </a:moveTo>
                      <a:cubicBezTo>
                        <a:pt x="34614" y="29804"/>
                        <a:pt x="34598" y="29820"/>
                        <a:pt x="34598" y="29820"/>
                      </a:cubicBezTo>
                      <a:cubicBezTo>
                        <a:pt x="34611" y="29810"/>
                        <a:pt x="34624" y="29801"/>
                        <a:pt x="34636" y="29792"/>
                      </a:cubicBezTo>
                      <a:close/>
                      <a:moveTo>
                        <a:pt x="22312" y="30673"/>
                      </a:moveTo>
                      <a:lnTo>
                        <a:pt x="22312" y="30716"/>
                      </a:lnTo>
                      <a:lnTo>
                        <a:pt x="22141" y="30716"/>
                      </a:lnTo>
                      <a:lnTo>
                        <a:pt x="22141" y="30673"/>
                      </a:lnTo>
                      <a:close/>
                      <a:moveTo>
                        <a:pt x="32465" y="31270"/>
                      </a:moveTo>
                      <a:lnTo>
                        <a:pt x="32465" y="31441"/>
                      </a:lnTo>
                      <a:lnTo>
                        <a:pt x="32423" y="31441"/>
                      </a:lnTo>
                      <a:lnTo>
                        <a:pt x="32423" y="31270"/>
                      </a:lnTo>
                      <a:close/>
                      <a:moveTo>
                        <a:pt x="33391" y="31287"/>
                      </a:moveTo>
                      <a:cubicBezTo>
                        <a:pt x="33514" y="31287"/>
                        <a:pt x="33553" y="31356"/>
                        <a:pt x="33404" y="31654"/>
                      </a:cubicBezTo>
                      <a:cubicBezTo>
                        <a:pt x="33318" y="31526"/>
                        <a:pt x="33276" y="31441"/>
                        <a:pt x="33190" y="31313"/>
                      </a:cubicBezTo>
                      <a:cubicBezTo>
                        <a:pt x="33268" y="31300"/>
                        <a:pt x="33337" y="31287"/>
                        <a:pt x="33391" y="31287"/>
                      </a:cubicBezTo>
                      <a:close/>
                      <a:moveTo>
                        <a:pt x="3200" y="31996"/>
                      </a:moveTo>
                      <a:lnTo>
                        <a:pt x="3200" y="32038"/>
                      </a:lnTo>
                      <a:lnTo>
                        <a:pt x="3029" y="32038"/>
                      </a:lnTo>
                      <a:lnTo>
                        <a:pt x="3029" y="31996"/>
                      </a:lnTo>
                      <a:close/>
                      <a:moveTo>
                        <a:pt x="24616" y="32977"/>
                      </a:moveTo>
                      <a:lnTo>
                        <a:pt x="24616" y="33020"/>
                      </a:lnTo>
                      <a:lnTo>
                        <a:pt x="24445" y="33020"/>
                      </a:lnTo>
                      <a:lnTo>
                        <a:pt x="24445" y="32977"/>
                      </a:lnTo>
                      <a:close/>
                      <a:moveTo>
                        <a:pt x="13695" y="33915"/>
                      </a:moveTo>
                      <a:lnTo>
                        <a:pt x="13695" y="34086"/>
                      </a:lnTo>
                      <a:lnTo>
                        <a:pt x="13652" y="34086"/>
                      </a:lnTo>
                      <a:lnTo>
                        <a:pt x="13652" y="33915"/>
                      </a:lnTo>
                      <a:close/>
                      <a:moveTo>
                        <a:pt x="30503" y="34555"/>
                      </a:moveTo>
                      <a:lnTo>
                        <a:pt x="30503" y="34726"/>
                      </a:lnTo>
                      <a:lnTo>
                        <a:pt x="30418" y="34726"/>
                      </a:lnTo>
                      <a:lnTo>
                        <a:pt x="30418" y="34555"/>
                      </a:lnTo>
                      <a:close/>
                      <a:moveTo>
                        <a:pt x="6997" y="35281"/>
                      </a:moveTo>
                      <a:lnTo>
                        <a:pt x="6997" y="35323"/>
                      </a:lnTo>
                      <a:lnTo>
                        <a:pt x="6826" y="35323"/>
                      </a:lnTo>
                      <a:lnTo>
                        <a:pt x="6826" y="35281"/>
                      </a:lnTo>
                      <a:close/>
                      <a:moveTo>
                        <a:pt x="29778" y="35238"/>
                      </a:moveTo>
                      <a:cubicBezTo>
                        <a:pt x="29820" y="35281"/>
                        <a:pt x="29863" y="35323"/>
                        <a:pt x="29906" y="35366"/>
                      </a:cubicBezTo>
                      <a:cubicBezTo>
                        <a:pt x="29820" y="35366"/>
                        <a:pt x="29778" y="35323"/>
                        <a:pt x="29735" y="35281"/>
                      </a:cubicBezTo>
                      <a:cubicBezTo>
                        <a:pt x="29735" y="35281"/>
                        <a:pt x="29778" y="35281"/>
                        <a:pt x="29778" y="35238"/>
                      </a:cubicBezTo>
                      <a:close/>
                      <a:moveTo>
                        <a:pt x="6186" y="35451"/>
                      </a:moveTo>
                      <a:lnTo>
                        <a:pt x="6186" y="35494"/>
                      </a:lnTo>
                      <a:lnTo>
                        <a:pt x="6016" y="35494"/>
                      </a:lnTo>
                      <a:lnTo>
                        <a:pt x="6016" y="35451"/>
                      </a:lnTo>
                      <a:close/>
                      <a:moveTo>
                        <a:pt x="29863" y="35409"/>
                      </a:moveTo>
                      <a:cubicBezTo>
                        <a:pt x="29948" y="35409"/>
                        <a:pt x="29991" y="35451"/>
                        <a:pt x="30034" y="35494"/>
                      </a:cubicBezTo>
                      <a:cubicBezTo>
                        <a:pt x="30034" y="35494"/>
                        <a:pt x="29991" y="35536"/>
                        <a:pt x="29991" y="35536"/>
                      </a:cubicBezTo>
                      <a:cubicBezTo>
                        <a:pt x="29948" y="35494"/>
                        <a:pt x="29906" y="35451"/>
                        <a:pt x="29863" y="35409"/>
                      </a:cubicBezTo>
                      <a:close/>
                      <a:moveTo>
                        <a:pt x="29709" y="35747"/>
                      </a:moveTo>
                      <a:lnTo>
                        <a:pt x="29709" y="35747"/>
                      </a:lnTo>
                      <a:cubicBezTo>
                        <a:pt x="29704" y="35748"/>
                        <a:pt x="29698" y="35749"/>
                        <a:pt x="29692" y="35750"/>
                      </a:cubicBezTo>
                      <a:cubicBezTo>
                        <a:pt x="29699" y="35750"/>
                        <a:pt x="29705" y="35749"/>
                        <a:pt x="29709" y="35747"/>
                      </a:cubicBezTo>
                      <a:close/>
                      <a:moveTo>
                        <a:pt x="28540" y="35579"/>
                      </a:moveTo>
                      <a:cubicBezTo>
                        <a:pt x="28540" y="35792"/>
                        <a:pt x="28540" y="35963"/>
                        <a:pt x="28583" y="36176"/>
                      </a:cubicBezTo>
                      <a:lnTo>
                        <a:pt x="28412" y="36176"/>
                      </a:lnTo>
                      <a:lnTo>
                        <a:pt x="28412" y="35579"/>
                      </a:lnTo>
                      <a:close/>
                      <a:moveTo>
                        <a:pt x="27858" y="36048"/>
                      </a:moveTo>
                      <a:lnTo>
                        <a:pt x="27858" y="36219"/>
                      </a:lnTo>
                      <a:lnTo>
                        <a:pt x="27815" y="36219"/>
                      </a:lnTo>
                      <a:lnTo>
                        <a:pt x="27815" y="36048"/>
                      </a:lnTo>
                      <a:close/>
                      <a:moveTo>
                        <a:pt x="8959" y="37243"/>
                      </a:moveTo>
                      <a:lnTo>
                        <a:pt x="8959" y="37328"/>
                      </a:lnTo>
                      <a:lnTo>
                        <a:pt x="8831" y="37328"/>
                      </a:lnTo>
                      <a:lnTo>
                        <a:pt x="8831" y="37243"/>
                      </a:lnTo>
                      <a:close/>
                      <a:moveTo>
                        <a:pt x="12585" y="37755"/>
                      </a:moveTo>
                      <a:lnTo>
                        <a:pt x="12585" y="37798"/>
                      </a:lnTo>
                      <a:lnTo>
                        <a:pt x="12415" y="37798"/>
                      </a:lnTo>
                      <a:lnTo>
                        <a:pt x="12415" y="37755"/>
                      </a:lnTo>
                      <a:close/>
                      <a:moveTo>
                        <a:pt x="12415" y="38395"/>
                      </a:moveTo>
                      <a:lnTo>
                        <a:pt x="12415" y="38480"/>
                      </a:lnTo>
                      <a:lnTo>
                        <a:pt x="12287" y="38480"/>
                      </a:lnTo>
                      <a:lnTo>
                        <a:pt x="12287" y="38395"/>
                      </a:lnTo>
                      <a:close/>
                      <a:moveTo>
                        <a:pt x="23421" y="38352"/>
                      </a:moveTo>
                      <a:lnTo>
                        <a:pt x="23421" y="38523"/>
                      </a:lnTo>
                      <a:lnTo>
                        <a:pt x="23336" y="38523"/>
                      </a:lnTo>
                      <a:lnTo>
                        <a:pt x="23336" y="38352"/>
                      </a:lnTo>
                      <a:close/>
                      <a:moveTo>
                        <a:pt x="21928" y="38523"/>
                      </a:moveTo>
                      <a:lnTo>
                        <a:pt x="21928" y="38693"/>
                      </a:lnTo>
                      <a:lnTo>
                        <a:pt x="21885" y="38693"/>
                      </a:lnTo>
                      <a:lnTo>
                        <a:pt x="21885" y="38523"/>
                      </a:lnTo>
                      <a:close/>
                      <a:moveTo>
                        <a:pt x="18131" y="0"/>
                      </a:moveTo>
                      <a:cubicBezTo>
                        <a:pt x="17875" y="43"/>
                        <a:pt x="17619" y="128"/>
                        <a:pt x="17363" y="171"/>
                      </a:cubicBezTo>
                      <a:cubicBezTo>
                        <a:pt x="17321" y="213"/>
                        <a:pt x="17278" y="256"/>
                        <a:pt x="17278" y="299"/>
                      </a:cubicBezTo>
                      <a:cubicBezTo>
                        <a:pt x="17235" y="256"/>
                        <a:pt x="17235" y="213"/>
                        <a:pt x="17193" y="171"/>
                      </a:cubicBezTo>
                      <a:cubicBezTo>
                        <a:pt x="17165" y="167"/>
                        <a:pt x="17138" y="165"/>
                        <a:pt x="17110" y="165"/>
                      </a:cubicBezTo>
                      <a:cubicBezTo>
                        <a:pt x="16860" y="165"/>
                        <a:pt x="16590" y="304"/>
                        <a:pt x="16369" y="304"/>
                      </a:cubicBezTo>
                      <a:cubicBezTo>
                        <a:pt x="16345" y="304"/>
                        <a:pt x="16320" y="303"/>
                        <a:pt x="16297" y="299"/>
                      </a:cubicBezTo>
                      <a:cubicBezTo>
                        <a:pt x="16238" y="284"/>
                        <a:pt x="16182" y="278"/>
                        <a:pt x="16127" y="278"/>
                      </a:cubicBezTo>
                      <a:cubicBezTo>
                        <a:pt x="15921" y="278"/>
                        <a:pt x="15746" y="362"/>
                        <a:pt x="15577" y="362"/>
                      </a:cubicBezTo>
                      <a:cubicBezTo>
                        <a:pt x="15532" y="362"/>
                        <a:pt x="15488" y="356"/>
                        <a:pt x="15444" y="341"/>
                      </a:cubicBezTo>
                      <a:cubicBezTo>
                        <a:pt x="15401" y="512"/>
                        <a:pt x="15358" y="555"/>
                        <a:pt x="15358" y="725"/>
                      </a:cubicBezTo>
                      <a:cubicBezTo>
                        <a:pt x="15230" y="555"/>
                        <a:pt x="15102" y="427"/>
                        <a:pt x="15060" y="341"/>
                      </a:cubicBezTo>
                      <a:cubicBezTo>
                        <a:pt x="14804" y="427"/>
                        <a:pt x="14633" y="512"/>
                        <a:pt x="14420" y="555"/>
                      </a:cubicBezTo>
                      <a:cubicBezTo>
                        <a:pt x="14420" y="725"/>
                        <a:pt x="14377" y="853"/>
                        <a:pt x="14334" y="1152"/>
                      </a:cubicBezTo>
                      <a:lnTo>
                        <a:pt x="14334" y="1323"/>
                      </a:lnTo>
                      <a:lnTo>
                        <a:pt x="14292" y="1323"/>
                      </a:lnTo>
                      <a:lnTo>
                        <a:pt x="14292" y="1152"/>
                      </a:lnTo>
                      <a:lnTo>
                        <a:pt x="14334" y="1152"/>
                      </a:lnTo>
                      <a:cubicBezTo>
                        <a:pt x="14164" y="896"/>
                        <a:pt x="14078" y="811"/>
                        <a:pt x="14036" y="725"/>
                      </a:cubicBezTo>
                      <a:cubicBezTo>
                        <a:pt x="13865" y="853"/>
                        <a:pt x="13737" y="1024"/>
                        <a:pt x="13567" y="1195"/>
                      </a:cubicBezTo>
                      <a:cubicBezTo>
                        <a:pt x="13439" y="1109"/>
                        <a:pt x="13396" y="1024"/>
                        <a:pt x="13311" y="939"/>
                      </a:cubicBezTo>
                      <a:cubicBezTo>
                        <a:pt x="12841" y="1195"/>
                        <a:pt x="12372" y="1536"/>
                        <a:pt x="11817" y="1536"/>
                      </a:cubicBezTo>
                      <a:cubicBezTo>
                        <a:pt x="10794" y="2048"/>
                        <a:pt x="9684" y="2517"/>
                        <a:pt x="8917" y="3456"/>
                      </a:cubicBezTo>
                      <a:cubicBezTo>
                        <a:pt x="8789" y="3456"/>
                        <a:pt x="8661" y="3456"/>
                        <a:pt x="8490" y="3498"/>
                      </a:cubicBezTo>
                      <a:cubicBezTo>
                        <a:pt x="8362" y="3712"/>
                        <a:pt x="8234" y="3967"/>
                        <a:pt x="8106" y="4181"/>
                      </a:cubicBezTo>
                      <a:cubicBezTo>
                        <a:pt x="7935" y="4309"/>
                        <a:pt x="7807" y="4437"/>
                        <a:pt x="7679" y="4522"/>
                      </a:cubicBezTo>
                      <a:cubicBezTo>
                        <a:pt x="7509" y="4607"/>
                        <a:pt x="7338" y="4607"/>
                        <a:pt x="7125" y="4693"/>
                      </a:cubicBezTo>
                      <a:lnTo>
                        <a:pt x="7125" y="5077"/>
                      </a:lnTo>
                      <a:cubicBezTo>
                        <a:pt x="6954" y="5119"/>
                        <a:pt x="6826" y="5119"/>
                        <a:pt x="6783" y="5119"/>
                      </a:cubicBezTo>
                      <a:cubicBezTo>
                        <a:pt x="6357" y="5418"/>
                        <a:pt x="6144" y="5845"/>
                        <a:pt x="5674" y="6015"/>
                      </a:cubicBezTo>
                      <a:lnTo>
                        <a:pt x="5674" y="6356"/>
                      </a:lnTo>
                      <a:cubicBezTo>
                        <a:pt x="5205" y="6655"/>
                        <a:pt x="4778" y="7039"/>
                        <a:pt x="4650" y="7551"/>
                      </a:cubicBezTo>
                      <a:cubicBezTo>
                        <a:pt x="4522" y="7594"/>
                        <a:pt x="4437" y="7594"/>
                        <a:pt x="4352" y="7636"/>
                      </a:cubicBezTo>
                      <a:lnTo>
                        <a:pt x="4352" y="8020"/>
                      </a:lnTo>
                      <a:cubicBezTo>
                        <a:pt x="4224" y="8063"/>
                        <a:pt x="4181" y="8063"/>
                        <a:pt x="4053" y="8106"/>
                      </a:cubicBezTo>
                      <a:lnTo>
                        <a:pt x="4053" y="8660"/>
                      </a:lnTo>
                      <a:cubicBezTo>
                        <a:pt x="3413" y="8831"/>
                        <a:pt x="3413" y="9343"/>
                        <a:pt x="3328" y="9897"/>
                      </a:cubicBezTo>
                      <a:cubicBezTo>
                        <a:pt x="3200" y="9983"/>
                        <a:pt x="3029" y="10153"/>
                        <a:pt x="2944" y="10239"/>
                      </a:cubicBezTo>
                      <a:cubicBezTo>
                        <a:pt x="2987" y="10409"/>
                        <a:pt x="2987" y="10537"/>
                        <a:pt x="3072" y="10793"/>
                      </a:cubicBezTo>
                      <a:cubicBezTo>
                        <a:pt x="2901" y="10623"/>
                        <a:pt x="2859" y="10580"/>
                        <a:pt x="2816" y="10537"/>
                      </a:cubicBezTo>
                      <a:cubicBezTo>
                        <a:pt x="2517" y="11049"/>
                        <a:pt x="2347" y="11561"/>
                        <a:pt x="2389" y="12158"/>
                      </a:cubicBezTo>
                      <a:cubicBezTo>
                        <a:pt x="2261" y="12158"/>
                        <a:pt x="2176" y="12201"/>
                        <a:pt x="2133" y="12201"/>
                      </a:cubicBezTo>
                      <a:cubicBezTo>
                        <a:pt x="2048" y="12500"/>
                        <a:pt x="1920" y="12756"/>
                        <a:pt x="1835" y="13012"/>
                      </a:cubicBezTo>
                      <a:cubicBezTo>
                        <a:pt x="1749" y="13140"/>
                        <a:pt x="1622" y="13310"/>
                        <a:pt x="1622" y="13438"/>
                      </a:cubicBezTo>
                      <a:cubicBezTo>
                        <a:pt x="1494" y="14121"/>
                        <a:pt x="1494" y="14121"/>
                        <a:pt x="1280" y="14419"/>
                      </a:cubicBezTo>
                      <a:cubicBezTo>
                        <a:pt x="1323" y="14462"/>
                        <a:pt x="1366" y="14547"/>
                        <a:pt x="1408" y="14590"/>
                      </a:cubicBezTo>
                      <a:cubicBezTo>
                        <a:pt x="1280" y="14675"/>
                        <a:pt x="1195" y="14803"/>
                        <a:pt x="1024" y="14931"/>
                      </a:cubicBezTo>
                      <a:cubicBezTo>
                        <a:pt x="1110" y="15187"/>
                        <a:pt x="1152" y="15443"/>
                        <a:pt x="1238" y="15742"/>
                      </a:cubicBezTo>
                      <a:cubicBezTo>
                        <a:pt x="854" y="16083"/>
                        <a:pt x="555" y="16510"/>
                        <a:pt x="854" y="17064"/>
                      </a:cubicBezTo>
                      <a:cubicBezTo>
                        <a:pt x="640" y="17491"/>
                        <a:pt x="640" y="17576"/>
                        <a:pt x="555" y="18472"/>
                      </a:cubicBezTo>
                      <a:cubicBezTo>
                        <a:pt x="555" y="18728"/>
                        <a:pt x="470" y="18984"/>
                        <a:pt x="427" y="19240"/>
                      </a:cubicBezTo>
                      <a:cubicBezTo>
                        <a:pt x="342" y="19539"/>
                        <a:pt x="555" y="19923"/>
                        <a:pt x="256" y="20179"/>
                      </a:cubicBezTo>
                      <a:cubicBezTo>
                        <a:pt x="555" y="20349"/>
                        <a:pt x="128" y="20563"/>
                        <a:pt x="256" y="20776"/>
                      </a:cubicBezTo>
                      <a:cubicBezTo>
                        <a:pt x="342" y="20989"/>
                        <a:pt x="128" y="21245"/>
                        <a:pt x="384" y="21458"/>
                      </a:cubicBezTo>
                      <a:cubicBezTo>
                        <a:pt x="214" y="21757"/>
                        <a:pt x="640" y="22184"/>
                        <a:pt x="256" y="22482"/>
                      </a:cubicBezTo>
                      <a:cubicBezTo>
                        <a:pt x="512" y="22738"/>
                        <a:pt x="0" y="23165"/>
                        <a:pt x="384" y="23421"/>
                      </a:cubicBezTo>
                      <a:cubicBezTo>
                        <a:pt x="214" y="23719"/>
                        <a:pt x="470" y="23975"/>
                        <a:pt x="427" y="24274"/>
                      </a:cubicBezTo>
                      <a:cubicBezTo>
                        <a:pt x="384" y="24573"/>
                        <a:pt x="512" y="24871"/>
                        <a:pt x="598" y="25170"/>
                      </a:cubicBezTo>
                      <a:cubicBezTo>
                        <a:pt x="640" y="25213"/>
                        <a:pt x="683" y="25255"/>
                        <a:pt x="768" y="25298"/>
                      </a:cubicBezTo>
                      <a:cubicBezTo>
                        <a:pt x="683" y="25469"/>
                        <a:pt x="640" y="25639"/>
                        <a:pt x="555" y="25767"/>
                      </a:cubicBezTo>
                      <a:cubicBezTo>
                        <a:pt x="726" y="25852"/>
                        <a:pt x="811" y="25852"/>
                        <a:pt x="811" y="25895"/>
                      </a:cubicBezTo>
                      <a:cubicBezTo>
                        <a:pt x="768" y="26151"/>
                        <a:pt x="768" y="26407"/>
                        <a:pt x="726" y="26620"/>
                      </a:cubicBezTo>
                      <a:cubicBezTo>
                        <a:pt x="896" y="26663"/>
                        <a:pt x="982" y="26706"/>
                        <a:pt x="1067" y="26748"/>
                      </a:cubicBezTo>
                      <a:cubicBezTo>
                        <a:pt x="1024" y="27047"/>
                        <a:pt x="1195" y="27346"/>
                        <a:pt x="939" y="27559"/>
                      </a:cubicBezTo>
                      <a:cubicBezTo>
                        <a:pt x="1024" y="27900"/>
                        <a:pt x="1366" y="28199"/>
                        <a:pt x="1110" y="28583"/>
                      </a:cubicBezTo>
                      <a:cubicBezTo>
                        <a:pt x="1238" y="28796"/>
                        <a:pt x="1408" y="28967"/>
                        <a:pt x="1494" y="29180"/>
                      </a:cubicBezTo>
                      <a:cubicBezTo>
                        <a:pt x="1622" y="29351"/>
                        <a:pt x="1664" y="29564"/>
                        <a:pt x="1749" y="29777"/>
                      </a:cubicBezTo>
                      <a:cubicBezTo>
                        <a:pt x="2091" y="29905"/>
                        <a:pt x="2048" y="30289"/>
                        <a:pt x="2261" y="30503"/>
                      </a:cubicBezTo>
                      <a:cubicBezTo>
                        <a:pt x="2176" y="30588"/>
                        <a:pt x="2133" y="30630"/>
                        <a:pt x="2048" y="30716"/>
                      </a:cubicBezTo>
                      <a:cubicBezTo>
                        <a:pt x="2176" y="30844"/>
                        <a:pt x="2304" y="30929"/>
                        <a:pt x="2389" y="31014"/>
                      </a:cubicBezTo>
                      <a:cubicBezTo>
                        <a:pt x="2304" y="31526"/>
                        <a:pt x="2645" y="31868"/>
                        <a:pt x="2816" y="32252"/>
                      </a:cubicBezTo>
                      <a:cubicBezTo>
                        <a:pt x="2901" y="32294"/>
                        <a:pt x="2987" y="32294"/>
                        <a:pt x="3029" y="32294"/>
                      </a:cubicBezTo>
                      <a:cubicBezTo>
                        <a:pt x="3029" y="32508"/>
                        <a:pt x="3072" y="32721"/>
                        <a:pt x="3072" y="32892"/>
                      </a:cubicBezTo>
                      <a:cubicBezTo>
                        <a:pt x="3200" y="32934"/>
                        <a:pt x="3285" y="32934"/>
                        <a:pt x="3371" y="32977"/>
                      </a:cubicBezTo>
                      <a:cubicBezTo>
                        <a:pt x="3328" y="33275"/>
                        <a:pt x="3413" y="33446"/>
                        <a:pt x="3669" y="33574"/>
                      </a:cubicBezTo>
                      <a:cubicBezTo>
                        <a:pt x="3883" y="33702"/>
                        <a:pt x="4181" y="33873"/>
                        <a:pt x="4181" y="34001"/>
                      </a:cubicBezTo>
                      <a:cubicBezTo>
                        <a:pt x="4138" y="34427"/>
                        <a:pt x="4437" y="34513"/>
                        <a:pt x="4736" y="34683"/>
                      </a:cubicBezTo>
                      <a:cubicBezTo>
                        <a:pt x="4650" y="34811"/>
                        <a:pt x="4608" y="34897"/>
                        <a:pt x="4565" y="35025"/>
                      </a:cubicBezTo>
                      <a:cubicBezTo>
                        <a:pt x="4608" y="34982"/>
                        <a:pt x="4650" y="34939"/>
                        <a:pt x="4693" y="34939"/>
                      </a:cubicBezTo>
                      <a:cubicBezTo>
                        <a:pt x="4693" y="35025"/>
                        <a:pt x="4736" y="35153"/>
                        <a:pt x="4778" y="35323"/>
                      </a:cubicBezTo>
                      <a:cubicBezTo>
                        <a:pt x="4864" y="35110"/>
                        <a:pt x="4864" y="35025"/>
                        <a:pt x="4906" y="34897"/>
                      </a:cubicBezTo>
                      <a:cubicBezTo>
                        <a:pt x="4992" y="35025"/>
                        <a:pt x="5077" y="35153"/>
                        <a:pt x="5120" y="35281"/>
                      </a:cubicBezTo>
                      <a:cubicBezTo>
                        <a:pt x="5290" y="35195"/>
                        <a:pt x="5376" y="35153"/>
                        <a:pt x="5546" y="35067"/>
                      </a:cubicBezTo>
                      <a:lnTo>
                        <a:pt x="5546" y="35067"/>
                      </a:lnTo>
                      <a:cubicBezTo>
                        <a:pt x="5504" y="35281"/>
                        <a:pt x="5418" y="35409"/>
                        <a:pt x="5418" y="35409"/>
                      </a:cubicBezTo>
                      <a:cubicBezTo>
                        <a:pt x="5504" y="35536"/>
                        <a:pt x="5546" y="35664"/>
                        <a:pt x="5589" y="35750"/>
                      </a:cubicBezTo>
                      <a:cubicBezTo>
                        <a:pt x="5674" y="35664"/>
                        <a:pt x="5717" y="35622"/>
                        <a:pt x="5802" y="35536"/>
                      </a:cubicBezTo>
                      <a:cubicBezTo>
                        <a:pt x="5845" y="35750"/>
                        <a:pt x="5845" y="35878"/>
                        <a:pt x="5888" y="36048"/>
                      </a:cubicBezTo>
                      <a:cubicBezTo>
                        <a:pt x="6058" y="36048"/>
                        <a:pt x="6272" y="36048"/>
                        <a:pt x="6272" y="36091"/>
                      </a:cubicBezTo>
                      <a:cubicBezTo>
                        <a:pt x="6357" y="36432"/>
                        <a:pt x="6655" y="36390"/>
                        <a:pt x="6826" y="36560"/>
                      </a:cubicBezTo>
                      <a:cubicBezTo>
                        <a:pt x="6826" y="36432"/>
                        <a:pt x="6826" y="36347"/>
                        <a:pt x="6869" y="36262"/>
                      </a:cubicBezTo>
                      <a:cubicBezTo>
                        <a:pt x="6869" y="36219"/>
                        <a:pt x="6911" y="36219"/>
                        <a:pt x="6954" y="36176"/>
                      </a:cubicBezTo>
                      <a:cubicBezTo>
                        <a:pt x="6997" y="36304"/>
                        <a:pt x="7039" y="36432"/>
                        <a:pt x="7082" y="36518"/>
                      </a:cubicBezTo>
                      <a:cubicBezTo>
                        <a:pt x="7039" y="36518"/>
                        <a:pt x="6954" y="36560"/>
                        <a:pt x="6826" y="36560"/>
                      </a:cubicBezTo>
                      <a:cubicBezTo>
                        <a:pt x="6883" y="36712"/>
                        <a:pt x="6974" y="36737"/>
                        <a:pt x="7079" y="36737"/>
                      </a:cubicBezTo>
                      <a:cubicBezTo>
                        <a:pt x="7132" y="36737"/>
                        <a:pt x="7188" y="36731"/>
                        <a:pt x="7246" y="36731"/>
                      </a:cubicBezTo>
                      <a:cubicBezTo>
                        <a:pt x="7333" y="36731"/>
                        <a:pt x="7423" y="36745"/>
                        <a:pt x="7509" y="36816"/>
                      </a:cubicBezTo>
                      <a:cubicBezTo>
                        <a:pt x="7637" y="36944"/>
                        <a:pt x="7765" y="37158"/>
                        <a:pt x="7935" y="37371"/>
                      </a:cubicBezTo>
                      <a:cubicBezTo>
                        <a:pt x="7970" y="37367"/>
                        <a:pt x="8004" y="37364"/>
                        <a:pt x="8037" y="37364"/>
                      </a:cubicBezTo>
                      <a:cubicBezTo>
                        <a:pt x="8336" y="37364"/>
                        <a:pt x="8592" y="37533"/>
                        <a:pt x="8746" y="37840"/>
                      </a:cubicBezTo>
                      <a:cubicBezTo>
                        <a:pt x="8789" y="37755"/>
                        <a:pt x="8831" y="37670"/>
                        <a:pt x="8917" y="37456"/>
                      </a:cubicBezTo>
                      <a:cubicBezTo>
                        <a:pt x="9044" y="37755"/>
                        <a:pt x="9130" y="38011"/>
                        <a:pt x="9258" y="38224"/>
                      </a:cubicBezTo>
                      <a:cubicBezTo>
                        <a:pt x="9556" y="38053"/>
                        <a:pt x="9812" y="37883"/>
                        <a:pt x="10068" y="37712"/>
                      </a:cubicBezTo>
                      <a:cubicBezTo>
                        <a:pt x="10111" y="37755"/>
                        <a:pt x="10154" y="37755"/>
                        <a:pt x="10154" y="37798"/>
                      </a:cubicBezTo>
                      <a:cubicBezTo>
                        <a:pt x="10068" y="37968"/>
                        <a:pt x="9940" y="38139"/>
                        <a:pt x="9770" y="38395"/>
                      </a:cubicBezTo>
                      <a:cubicBezTo>
                        <a:pt x="9876" y="38363"/>
                        <a:pt x="9980" y="38355"/>
                        <a:pt x="10082" y="38355"/>
                      </a:cubicBezTo>
                      <a:cubicBezTo>
                        <a:pt x="10183" y="38355"/>
                        <a:pt x="10282" y="38363"/>
                        <a:pt x="10378" y="38363"/>
                      </a:cubicBezTo>
                      <a:cubicBezTo>
                        <a:pt x="10570" y="38363"/>
                        <a:pt x="10751" y="38331"/>
                        <a:pt x="10922" y="38139"/>
                      </a:cubicBezTo>
                      <a:cubicBezTo>
                        <a:pt x="11092" y="38352"/>
                        <a:pt x="11220" y="38523"/>
                        <a:pt x="11306" y="38651"/>
                      </a:cubicBezTo>
                      <a:cubicBezTo>
                        <a:pt x="11561" y="38693"/>
                        <a:pt x="11732" y="38779"/>
                        <a:pt x="11903" y="38821"/>
                      </a:cubicBezTo>
                      <a:cubicBezTo>
                        <a:pt x="11945" y="38779"/>
                        <a:pt x="12031" y="38736"/>
                        <a:pt x="12116" y="38651"/>
                      </a:cubicBezTo>
                      <a:cubicBezTo>
                        <a:pt x="12244" y="38779"/>
                        <a:pt x="12415" y="38907"/>
                        <a:pt x="12500" y="38992"/>
                      </a:cubicBezTo>
                      <a:lnTo>
                        <a:pt x="13055" y="38992"/>
                      </a:lnTo>
                      <a:cubicBezTo>
                        <a:pt x="13097" y="38864"/>
                        <a:pt x="13097" y="38779"/>
                        <a:pt x="13140" y="38693"/>
                      </a:cubicBezTo>
                      <a:cubicBezTo>
                        <a:pt x="13225" y="38693"/>
                        <a:pt x="13311" y="38693"/>
                        <a:pt x="13439" y="38736"/>
                      </a:cubicBezTo>
                      <a:cubicBezTo>
                        <a:pt x="13353" y="38821"/>
                        <a:pt x="13311" y="38864"/>
                        <a:pt x="13268" y="38949"/>
                      </a:cubicBezTo>
                      <a:cubicBezTo>
                        <a:pt x="13464" y="38982"/>
                        <a:pt x="13635" y="39190"/>
                        <a:pt x="13838" y="39190"/>
                      </a:cubicBezTo>
                      <a:cubicBezTo>
                        <a:pt x="13900" y="39190"/>
                        <a:pt x="13966" y="39170"/>
                        <a:pt x="14036" y="39120"/>
                      </a:cubicBezTo>
                      <a:cubicBezTo>
                        <a:pt x="14078" y="38992"/>
                        <a:pt x="14121" y="38821"/>
                        <a:pt x="14121" y="38651"/>
                      </a:cubicBezTo>
                      <a:cubicBezTo>
                        <a:pt x="14249" y="38864"/>
                        <a:pt x="14377" y="39035"/>
                        <a:pt x="14462" y="39205"/>
                      </a:cubicBezTo>
                      <a:cubicBezTo>
                        <a:pt x="14590" y="39120"/>
                        <a:pt x="14633" y="39077"/>
                        <a:pt x="14676" y="38992"/>
                      </a:cubicBezTo>
                      <a:cubicBezTo>
                        <a:pt x="14846" y="39077"/>
                        <a:pt x="15017" y="39120"/>
                        <a:pt x="15188" y="39205"/>
                      </a:cubicBezTo>
                      <a:cubicBezTo>
                        <a:pt x="15230" y="39035"/>
                        <a:pt x="15273" y="38949"/>
                        <a:pt x="15316" y="38821"/>
                      </a:cubicBezTo>
                      <a:cubicBezTo>
                        <a:pt x="15358" y="38949"/>
                        <a:pt x="15401" y="39077"/>
                        <a:pt x="15486" y="39205"/>
                      </a:cubicBezTo>
                      <a:cubicBezTo>
                        <a:pt x="15614" y="39163"/>
                        <a:pt x="15700" y="39077"/>
                        <a:pt x="15828" y="39035"/>
                      </a:cubicBezTo>
                      <a:cubicBezTo>
                        <a:pt x="16126" y="39163"/>
                        <a:pt x="16425" y="39333"/>
                        <a:pt x="16723" y="39504"/>
                      </a:cubicBezTo>
                      <a:cubicBezTo>
                        <a:pt x="16809" y="39461"/>
                        <a:pt x="16937" y="39419"/>
                        <a:pt x="17022" y="39333"/>
                      </a:cubicBezTo>
                      <a:cubicBezTo>
                        <a:pt x="17150" y="39376"/>
                        <a:pt x="17278" y="39461"/>
                        <a:pt x="17363" y="39504"/>
                      </a:cubicBezTo>
                      <a:cubicBezTo>
                        <a:pt x="17406" y="39461"/>
                        <a:pt x="17449" y="39419"/>
                        <a:pt x="17491" y="39376"/>
                      </a:cubicBezTo>
                      <a:cubicBezTo>
                        <a:pt x="17491" y="39419"/>
                        <a:pt x="17534" y="39461"/>
                        <a:pt x="17534" y="39504"/>
                      </a:cubicBezTo>
                      <a:cubicBezTo>
                        <a:pt x="17662" y="39419"/>
                        <a:pt x="17833" y="39291"/>
                        <a:pt x="18046" y="39163"/>
                      </a:cubicBezTo>
                      <a:cubicBezTo>
                        <a:pt x="18174" y="39291"/>
                        <a:pt x="18345" y="39461"/>
                        <a:pt x="18473" y="39589"/>
                      </a:cubicBezTo>
                      <a:cubicBezTo>
                        <a:pt x="18515" y="39547"/>
                        <a:pt x="18558" y="39461"/>
                        <a:pt x="18601" y="39291"/>
                      </a:cubicBezTo>
                      <a:cubicBezTo>
                        <a:pt x="18814" y="39376"/>
                        <a:pt x="19027" y="39419"/>
                        <a:pt x="19240" y="39504"/>
                      </a:cubicBezTo>
                      <a:cubicBezTo>
                        <a:pt x="19326" y="39461"/>
                        <a:pt x="19454" y="39376"/>
                        <a:pt x="19539" y="39333"/>
                      </a:cubicBezTo>
                      <a:cubicBezTo>
                        <a:pt x="19624" y="39376"/>
                        <a:pt x="19710" y="39461"/>
                        <a:pt x="19795" y="39504"/>
                      </a:cubicBezTo>
                      <a:cubicBezTo>
                        <a:pt x="19838" y="39376"/>
                        <a:pt x="19880" y="39291"/>
                        <a:pt x="19880" y="39205"/>
                      </a:cubicBezTo>
                      <a:cubicBezTo>
                        <a:pt x="20008" y="39248"/>
                        <a:pt x="20094" y="39291"/>
                        <a:pt x="20179" y="39333"/>
                      </a:cubicBezTo>
                      <a:cubicBezTo>
                        <a:pt x="20307" y="39248"/>
                        <a:pt x="20435" y="39120"/>
                        <a:pt x="20563" y="39035"/>
                      </a:cubicBezTo>
                      <a:cubicBezTo>
                        <a:pt x="20674" y="39146"/>
                        <a:pt x="20785" y="39193"/>
                        <a:pt x="20896" y="39193"/>
                      </a:cubicBezTo>
                      <a:cubicBezTo>
                        <a:pt x="21041" y="39193"/>
                        <a:pt x="21186" y="39113"/>
                        <a:pt x="21331" y="38992"/>
                      </a:cubicBezTo>
                      <a:cubicBezTo>
                        <a:pt x="21480" y="39081"/>
                        <a:pt x="21608" y="39192"/>
                        <a:pt x="21759" y="39192"/>
                      </a:cubicBezTo>
                      <a:cubicBezTo>
                        <a:pt x="21824" y="39192"/>
                        <a:pt x="21894" y="39171"/>
                        <a:pt x="21971" y="39120"/>
                      </a:cubicBezTo>
                      <a:cubicBezTo>
                        <a:pt x="21928" y="39035"/>
                        <a:pt x="21885" y="38992"/>
                        <a:pt x="21800" y="38949"/>
                      </a:cubicBezTo>
                      <a:cubicBezTo>
                        <a:pt x="21880" y="38858"/>
                        <a:pt x="21960" y="38828"/>
                        <a:pt x="22041" y="38828"/>
                      </a:cubicBezTo>
                      <a:cubicBezTo>
                        <a:pt x="22197" y="38828"/>
                        <a:pt x="22356" y="38939"/>
                        <a:pt x="22523" y="38939"/>
                      </a:cubicBezTo>
                      <a:cubicBezTo>
                        <a:pt x="22593" y="38939"/>
                        <a:pt x="22665" y="38919"/>
                        <a:pt x="22739" y="38864"/>
                      </a:cubicBezTo>
                      <a:cubicBezTo>
                        <a:pt x="22952" y="38693"/>
                        <a:pt x="23336" y="38779"/>
                        <a:pt x="23592" y="38608"/>
                      </a:cubicBezTo>
                      <a:cubicBezTo>
                        <a:pt x="23890" y="38437"/>
                        <a:pt x="24402" y="38736"/>
                        <a:pt x="24445" y="38139"/>
                      </a:cubicBezTo>
                      <a:cubicBezTo>
                        <a:pt x="24402" y="38096"/>
                        <a:pt x="24360" y="38011"/>
                        <a:pt x="24317" y="37925"/>
                      </a:cubicBezTo>
                      <a:lnTo>
                        <a:pt x="24573" y="37670"/>
                      </a:lnTo>
                      <a:cubicBezTo>
                        <a:pt x="24616" y="37883"/>
                        <a:pt x="24616" y="38053"/>
                        <a:pt x="24701" y="38309"/>
                      </a:cubicBezTo>
                      <a:cubicBezTo>
                        <a:pt x="24872" y="38096"/>
                        <a:pt x="24957" y="37968"/>
                        <a:pt x="25085" y="37840"/>
                      </a:cubicBezTo>
                      <a:cubicBezTo>
                        <a:pt x="25170" y="37883"/>
                        <a:pt x="25256" y="37925"/>
                        <a:pt x="25341" y="38011"/>
                      </a:cubicBezTo>
                      <a:cubicBezTo>
                        <a:pt x="25725" y="37883"/>
                        <a:pt x="26151" y="37755"/>
                        <a:pt x="26578" y="37584"/>
                      </a:cubicBezTo>
                      <a:cubicBezTo>
                        <a:pt x="26578" y="37584"/>
                        <a:pt x="26621" y="37627"/>
                        <a:pt x="26706" y="37712"/>
                      </a:cubicBezTo>
                      <a:cubicBezTo>
                        <a:pt x="26877" y="37499"/>
                        <a:pt x="27005" y="37286"/>
                        <a:pt x="27175" y="37072"/>
                      </a:cubicBezTo>
                      <a:cubicBezTo>
                        <a:pt x="27303" y="37158"/>
                        <a:pt x="27431" y="37286"/>
                        <a:pt x="27645" y="37456"/>
                      </a:cubicBezTo>
                      <a:cubicBezTo>
                        <a:pt x="27815" y="37030"/>
                        <a:pt x="28199" y="36859"/>
                        <a:pt x="28455" y="36560"/>
                      </a:cubicBezTo>
                      <a:cubicBezTo>
                        <a:pt x="28668" y="36560"/>
                        <a:pt x="28839" y="36560"/>
                        <a:pt x="29052" y="36518"/>
                      </a:cubicBezTo>
                      <a:cubicBezTo>
                        <a:pt x="29052" y="36390"/>
                        <a:pt x="29052" y="36262"/>
                        <a:pt x="29095" y="36134"/>
                      </a:cubicBezTo>
                      <a:cubicBezTo>
                        <a:pt x="29223" y="36048"/>
                        <a:pt x="29351" y="35963"/>
                        <a:pt x="29479" y="35920"/>
                      </a:cubicBezTo>
                      <a:cubicBezTo>
                        <a:pt x="29607" y="35963"/>
                        <a:pt x="29735" y="36006"/>
                        <a:pt x="29906" y="36091"/>
                      </a:cubicBezTo>
                      <a:cubicBezTo>
                        <a:pt x="29820" y="35878"/>
                        <a:pt x="29778" y="35792"/>
                        <a:pt x="29692" y="35750"/>
                      </a:cubicBezTo>
                      <a:cubicBezTo>
                        <a:pt x="29650" y="35707"/>
                        <a:pt x="29607" y="35664"/>
                        <a:pt x="29564" y="35622"/>
                      </a:cubicBezTo>
                      <a:cubicBezTo>
                        <a:pt x="29607" y="35622"/>
                        <a:pt x="29607" y="35579"/>
                        <a:pt x="29607" y="35579"/>
                      </a:cubicBezTo>
                      <a:cubicBezTo>
                        <a:pt x="29650" y="35622"/>
                        <a:pt x="29692" y="35664"/>
                        <a:pt x="29735" y="35707"/>
                      </a:cubicBezTo>
                      <a:cubicBezTo>
                        <a:pt x="29735" y="35707"/>
                        <a:pt x="29735" y="35738"/>
                        <a:pt x="29709" y="35747"/>
                      </a:cubicBezTo>
                      <a:lnTo>
                        <a:pt x="29709" y="35747"/>
                      </a:lnTo>
                      <a:cubicBezTo>
                        <a:pt x="29956" y="35707"/>
                        <a:pt x="30125" y="35707"/>
                        <a:pt x="30375" y="35707"/>
                      </a:cubicBezTo>
                      <a:cubicBezTo>
                        <a:pt x="30460" y="35494"/>
                        <a:pt x="30546" y="35281"/>
                        <a:pt x="30631" y="35025"/>
                      </a:cubicBezTo>
                      <a:lnTo>
                        <a:pt x="31015" y="35025"/>
                      </a:lnTo>
                      <a:cubicBezTo>
                        <a:pt x="30972" y="34939"/>
                        <a:pt x="30929" y="34854"/>
                        <a:pt x="30887" y="34769"/>
                      </a:cubicBezTo>
                      <a:cubicBezTo>
                        <a:pt x="31399" y="34641"/>
                        <a:pt x="31783" y="34342"/>
                        <a:pt x="32039" y="33915"/>
                      </a:cubicBezTo>
                      <a:cubicBezTo>
                        <a:pt x="31953" y="33873"/>
                        <a:pt x="31911" y="33873"/>
                        <a:pt x="31868" y="33830"/>
                      </a:cubicBezTo>
                      <a:cubicBezTo>
                        <a:pt x="31911" y="33787"/>
                        <a:pt x="31911" y="33787"/>
                        <a:pt x="31911" y="33745"/>
                      </a:cubicBezTo>
                      <a:cubicBezTo>
                        <a:pt x="31953" y="33787"/>
                        <a:pt x="31996" y="33873"/>
                        <a:pt x="32039" y="33915"/>
                      </a:cubicBezTo>
                      <a:lnTo>
                        <a:pt x="32295" y="33915"/>
                      </a:lnTo>
                      <a:cubicBezTo>
                        <a:pt x="32380" y="33745"/>
                        <a:pt x="32423" y="33617"/>
                        <a:pt x="32508" y="33489"/>
                      </a:cubicBezTo>
                      <a:cubicBezTo>
                        <a:pt x="32465" y="33403"/>
                        <a:pt x="32423" y="33318"/>
                        <a:pt x="32337" y="33275"/>
                      </a:cubicBezTo>
                      <a:lnTo>
                        <a:pt x="32209" y="33147"/>
                      </a:lnTo>
                      <a:lnTo>
                        <a:pt x="32337" y="33105"/>
                      </a:lnTo>
                      <a:cubicBezTo>
                        <a:pt x="32380" y="33062"/>
                        <a:pt x="32423" y="33020"/>
                        <a:pt x="32465" y="32934"/>
                      </a:cubicBezTo>
                      <a:cubicBezTo>
                        <a:pt x="32465" y="33020"/>
                        <a:pt x="32508" y="33062"/>
                        <a:pt x="32508" y="33105"/>
                      </a:cubicBezTo>
                      <a:lnTo>
                        <a:pt x="32807" y="33105"/>
                      </a:lnTo>
                      <a:cubicBezTo>
                        <a:pt x="32849" y="32892"/>
                        <a:pt x="32849" y="32764"/>
                        <a:pt x="32849" y="32721"/>
                      </a:cubicBezTo>
                      <a:cubicBezTo>
                        <a:pt x="33105" y="32508"/>
                        <a:pt x="33276" y="32337"/>
                        <a:pt x="33489" y="32166"/>
                      </a:cubicBezTo>
                      <a:cubicBezTo>
                        <a:pt x="33489" y="32081"/>
                        <a:pt x="33532" y="31953"/>
                        <a:pt x="33532" y="31825"/>
                      </a:cubicBezTo>
                      <a:cubicBezTo>
                        <a:pt x="33745" y="31654"/>
                        <a:pt x="33958" y="31526"/>
                        <a:pt x="34172" y="31398"/>
                      </a:cubicBezTo>
                      <a:cubicBezTo>
                        <a:pt x="34172" y="31228"/>
                        <a:pt x="34172" y="31100"/>
                        <a:pt x="34172" y="30972"/>
                      </a:cubicBezTo>
                      <a:cubicBezTo>
                        <a:pt x="34086" y="30929"/>
                        <a:pt x="34044" y="30886"/>
                        <a:pt x="34001" y="30844"/>
                      </a:cubicBezTo>
                      <a:lnTo>
                        <a:pt x="34086" y="30801"/>
                      </a:lnTo>
                      <a:cubicBezTo>
                        <a:pt x="34086" y="30844"/>
                        <a:pt x="34129" y="30886"/>
                        <a:pt x="34172" y="30929"/>
                      </a:cubicBezTo>
                      <a:cubicBezTo>
                        <a:pt x="34172" y="30929"/>
                        <a:pt x="34172" y="30972"/>
                        <a:pt x="34172" y="30972"/>
                      </a:cubicBezTo>
                      <a:cubicBezTo>
                        <a:pt x="34257" y="30929"/>
                        <a:pt x="34342" y="30929"/>
                        <a:pt x="34513" y="30929"/>
                      </a:cubicBezTo>
                      <a:cubicBezTo>
                        <a:pt x="34428" y="30503"/>
                        <a:pt x="34812" y="30204"/>
                        <a:pt x="34598" y="29820"/>
                      </a:cubicBezTo>
                      <a:cubicBezTo>
                        <a:pt x="34513" y="29692"/>
                        <a:pt x="34513" y="29607"/>
                        <a:pt x="34513" y="29479"/>
                      </a:cubicBezTo>
                      <a:lnTo>
                        <a:pt x="34598" y="29479"/>
                      </a:lnTo>
                      <a:cubicBezTo>
                        <a:pt x="34638" y="29559"/>
                        <a:pt x="34641" y="29677"/>
                        <a:pt x="34677" y="29762"/>
                      </a:cubicBezTo>
                      <a:lnTo>
                        <a:pt x="34677" y="29762"/>
                      </a:lnTo>
                      <a:cubicBezTo>
                        <a:pt x="34810" y="29665"/>
                        <a:pt x="34917" y="29593"/>
                        <a:pt x="35025" y="29521"/>
                      </a:cubicBezTo>
                      <a:cubicBezTo>
                        <a:pt x="34940" y="29393"/>
                        <a:pt x="34897" y="29308"/>
                        <a:pt x="34812" y="29180"/>
                      </a:cubicBezTo>
                      <a:cubicBezTo>
                        <a:pt x="35068" y="29137"/>
                        <a:pt x="35281" y="29137"/>
                        <a:pt x="35537" y="29095"/>
                      </a:cubicBezTo>
                      <a:cubicBezTo>
                        <a:pt x="35452" y="28881"/>
                        <a:pt x="35409" y="28711"/>
                        <a:pt x="35366" y="28540"/>
                      </a:cubicBezTo>
                      <a:cubicBezTo>
                        <a:pt x="35409" y="28455"/>
                        <a:pt x="35452" y="28369"/>
                        <a:pt x="35494" y="28327"/>
                      </a:cubicBezTo>
                      <a:lnTo>
                        <a:pt x="35366" y="28199"/>
                      </a:lnTo>
                      <a:lnTo>
                        <a:pt x="35494" y="28156"/>
                      </a:lnTo>
                      <a:cubicBezTo>
                        <a:pt x="35580" y="28028"/>
                        <a:pt x="35622" y="27943"/>
                        <a:pt x="35707" y="27815"/>
                      </a:cubicBezTo>
                      <a:cubicBezTo>
                        <a:pt x="35835" y="27900"/>
                        <a:pt x="35878" y="27943"/>
                        <a:pt x="35963" y="28028"/>
                      </a:cubicBezTo>
                      <a:lnTo>
                        <a:pt x="35963" y="27260"/>
                      </a:lnTo>
                      <a:lnTo>
                        <a:pt x="36305" y="26919"/>
                      </a:lnTo>
                      <a:cubicBezTo>
                        <a:pt x="36177" y="26791"/>
                        <a:pt x="36049" y="26620"/>
                        <a:pt x="35921" y="26450"/>
                      </a:cubicBezTo>
                      <a:cubicBezTo>
                        <a:pt x="36177" y="26279"/>
                        <a:pt x="36561" y="26407"/>
                        <a:pt x="36646" y="25980"/>
                      </a:cubicBezTo>
                      <a:cubicBezTo>
                        <a:pt x="36646" y="25682"/>
                        <a:pt x="36305" y="25383"/>
                        <a:pt x="36603" y="25085"/>
                      </a:cubicBezTo>
                      <a:cubicBezTo>
                        <a:pt x="36731" y="24914"/>
                        <a:pt x="36859" y="24701"/>
                        <a:pt x="36987" y="24530"/>
                      </a:cubicBezTo>
                      <a:cubicBezTo>
                        <a:pt x="36902" y="24402"/>
                        <a:pt x="36817" y="24274"/>
                        <a:pt x="36774" y="24189"/>
                      </a:cubicBezTo>
                      <a:cubicBezTo>
                        <a:pt x="36902" y="23975"/>
                        <a:pt x="36987" y="23805"/>
                        <a:pt x="37115" y="23591"/>
                      </a:cubicBezTo>
                      <a:cubicBezTo>
                        <a:pt x="37073" y="23591"/>
                        <a:pt x="37030" y="23506"/>
                        <a:pt x="36987" y="23463"/>
                      </a:cubicBezTo>
                      <a:cubicBezTo>
                        <a:pt x="37243" y="23122"/>
                        <a:pt x="37073" y="22738"/>
                        <a:pt x="37115" y="22397"/>
                      </a:cubicBezTo>
                      <a:cubicBezTo>
                        <a:pt x="37073" y="22354"/>
                        <a:pt x="37030" y="22312"/>
                        <a:pt x="36987" y="22312"/>
                      </a:cubicBezTo>
                      <a:lnTo>
                        <a:pt x="37030" y="22226"/>
                      </a:lnTo>
                      <a:cubicBezTo>
                        <a:pt x="37073" y="22269"/>
                        <a:pt x="37115" y="22312"/>
                        <a:pt x="37158" y="22354"/>
                      </a:cubicBezTo>
                      <a:cubicBezTo>
                        <a:pt x="37115" y="22397"/>
                        <a:pt x="37115" y="22397"/>
                        <a:pt x="37115" y="22397"/>
                      </a:cubicBezTo>
                      <a:cubicBezTo>
                        <a:pt x="37158" y="22354"/>
                        <a:pt x="37243" y="22354"/>
                        <a:pt x="37243" y="22312"/>
                      </a:cubicBezTo>
                      <a:cubicBezTo>
                        <a:pt x="37329" y="21800"/>
                        <a:pt x="37286" y="21288"/>
                        <a:pt x="37286" y="20819"/>
                      </a:cubicBezTo>
                      <a:cubicBezTo>
                        <a:pt x="37115" y="20733"/>
                        <a:pt x="37073" y="20691"/>
                        <a:pt x="36902" y="20648"/>
                      </a:cubicBezTo>
                      <a:cubicBezTo>
                        <a:pt x="37073" y="20605"/>
                        <a:pt x="37158" y="20563"/>
                        <a:pt x="37329" y="20520"/>
                      </a:cubicBezTo>
                      <a:cubicBezTo>
                        <a:pt x="37115" y="20392"/>
                        <a:pt x="36987" y="20264"/>
                        <a:pt x="36774" y="20136"/>
                      </a:cubicBezTo>
                      <a:cubicBezTo>
                        <a:pt x="36987" y="20093"/>
                        <a:pt x="37158" y="20051"/>
                        <a:pt x="37329" y="20051"/>
                      </a:cubicBezTo>
                      <a:cubicBezTo>
                        <a:pt x="36987" y="19752"/>
                        <a:pt x="37158" y="19496"/>
                        <a:pt x="37329" y="19240"/>
                      </a:cubicBezTo>
                      <a:cubicBezTo>
                        <a:pt x="37243" y="19155"/>
                        <a:pt x="37158" y="19027"/>
                        <a:pt x="37115" y="18941"/>
                      </a:cubicBezTo>
                      <a:cubicBezTo>
                        <a:pt x="37201" y="18813"/>
                        <a:pt x="37243" y="18685"/>
                        <a:pt x="37286" y="18600"/>
                      </a:cubicBezTo>
                      <a:cubicBezTo>
                        <a:pt x="37243" y="18472"/>
                        <a:pt x="37201" y="18430"/>
                        <a:pt x="37158" y="18344"/>
                      </a:cubicBezTo>
                      <a:cubicBezTo>
                        <a:pt x="37201" y="18259"/>
                        <a:pt x="37243" y="18216"/>
                        <a:pt x="37286" y="18174"/>
                      </a:cubicBezTo>
                      <a:cubicBezTo>
                        <a:pt x="37115" y="18046"/>
                        <a:pt x="36945" y="17918"/>
                        <a:pt x="36774" y="17832"/>
                      </a:cubicBezTo>
                      <a:cubicBezTo>
                        <a:pt x="36849" y="17683"/>
                        <a:pt x="36891" y="17598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787" y="17444"/>
                        <a:pt x="36759" y="17448"/>
                        <a:pt x="36731" y="17448"/>
                      </a:cubicBezTo>
                      <a:cubicBezTo>
                        <a:pt x="36731" y="17448"/>
                        <a:pt x="36689" y="17406"/>
                        <a:pt x="36774" y="17363"/>
                      </a:cubicBezTo>
                      <a:cubicBezTo>
                        <a:pt x="36774" y="17349"/>
                        <a:pt x="36783" y="17344"/>
                        <a:pt x="36799" y="17344"/>
                      </a:cubicBezTo>
                      <a:cubicBezTo>
                        <a:pt x="36831" y="17344"/>
                        <a:pt x="36888" y="17363"/>
                        <a:pt x="36945" y="17363"/>
                      </a:cubicBezTo>
                      <a:cubicBezTo>
                        <a:pt x="36932" y="17375"/>
                        <a:pt x="36916" y="17388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863" y="17391"/>
                        <a:pt x="36823" y="17379"/>
                        <a:pt x="36774" y="17363"/>
                      </a:cubicBezTo>
                      <a:lnTo>
                        <a:pt x="36774" y="17363"/>
                      </a:lnTo>
                      <a:cubicBezTo>
                        <a:pt x="36790" y="17389"/>
                        <a:pt x="36803" y="17413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845" y="17427"/>
                        <a:pt x="36874" y="17414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955" y="17412"/>
                        <a:pt x="36995" y="17416"/>
                        <a:pt x="37025" y="17416"/>
                      </a:cubicBezTo>
                      <a:cubicBezTo>
                        <a:pt x="37073" y="17416"/>
                        <a:pt x="37094" y="17406"/>
                        <a:pt x="37115" y="17406"/>
                      </a:cubicBezTo>
                      <a:cubicBezTo>
                        <a:pt x="36945" y="17064"/>
                        <a:pt x="37201" y="16723"/>
                        <a:pt x="37115" y="16382"/>
                      </a:cubicBezTo>
                      <a:cubicBezTo>
                        <a:pt x="37115" y="16382"/>
                        <a:pt x="37073" y="16339"/>
                        <a:pt x="37030" y="16296"/>
                      </a:cubicBezTo>
                      <a:cubicBezTo>
                        <a:pt x="36987" y="16424"/>
                        <a:pt x="36945" y="16510"/>
                        <a:pt x="36902" y="16638"/>
                      </a:cubicBezTo>
                      <a:cubicBezTo>
                        <a:pt x="36817" y="16595"/>
                        <a:pt x="36731" y="16595"/>
                        <a:pt x="36646" y="16595"/>
                      </a:cubicBezTo>
                      <a:cubicBezTo>
                        <a:pt x="36774" y="16339"/>
                        <a:pt x="36859" y="16168"/>
                        <a:pt x="36945" y="15998"/>
                      </a:cubicBezTo>
                      <a:cubicBezTo>
                        <a:pt x="36859" y="15657"/>
                        <a:pt x="36731" y="15401"/>
                        <a:pt x="36646" y="15145"/>
                      </a:cubicBezTo>
                      <a:cubicBezTo>
                        <a:pt x="36689" y="14974"/>
                        <a:pt x="36774" y="14846"/>
                        <a:pt x="36817" y="14675"/>
                      </a:cubicBezTo>
                      <a:cubicBezTo>
                        <a:pt x="36603" y="14675"/>
                        <a:pt x="36475" y="14633"/>
                        <a:pt x="36305" y="14633"/>
                      </a:cubicBezTo>
                      <a:cubicBezTo>
                        <a:pt x="36433" y="14419"/>
                        <a:pt x="36561" y="14249"/>
                        <a:pt x="36774" y="13950"/>
                      </a:cubicBezTo>
                      <a:lnTo>
                        <a:pt x="36774" y="13950"/>
                      </a:lnTo>
                      <a:cubicBezTo>
                        <a:pt x="36475" y="14035"/>
                        <a:pt x="36305" y="14078"/>
                        <a:pt x="36177" y="14121"/>
                      </a:cubicBezTo>
                      <a:cubicBezTo>
                        <a:pt x="36006" y="13865"/>
                        <a:pt x="36390" y="13609"/>
                        <a:pt x="36177" y="13353"/>
                      </a:cubicBezTo>
                      <a:cubicBezTo>
                        <a:pt x="36177" y="13353"/>
                        <a:pt x="36305" y="13225"/>
                        <a:pt x="36347" y="13097"/>
                      </a:cubicBezTo>
                      <a:cubicBezTo>
                        <a:pt x="36134" y="12969"/>
                        <a:pt x="35963" y="12798"/>
                        <a:pt x="35793" y="12670"/>
                      </a:cubicBezTo>
                      <a:lnTo>
                        <a:pt x="35665" y="12585"/>
                      </a:lnTo>
                      <a:lnTo>
                        <a:pt x="35793" y="12500"/>
                      </a:lnTo>
                      <a:cubicBezTo>
                        <a:pt x="35878" y="12414"/>
                        <a:pt x="35921" y="12329"/>
                        <a:pt x="36006" y="12158"/>
                      </a:cubicBezTo>
                      <a:cubicBezTo>
                        <a:pt x="35878" y="12030"/>
                        <a:pt x="35707" y="11860"/>
                        <a:pt x="35537" y="11689"/>
                      </a:cubicBezTo>
                      <a:cubicBezTo>
                        <a:pt x="35537" y="11689"/>
                        <a:pt x="35580" y="11646"/>
                        <a:pt x="35622" y="11604"/>
                      </a:cubicBezTo>
                      <a:cubicBezTo>
                        <a:pt x="35537" y="11476"/>
                        <a:pt x="35409" y="11348"/>
                        <a:pt x="35324" y="11177"/>
                      </a:cubicBezTo>
                      <a:cubicBezTo>
                        <a:pt x="35238" y="11049"/>
                        <a:pt x="35238" y="10836"/>
                        <a:pt x="35153" y="10708"/>
                      </a:cubicBezTo>
                      <a:cubicBezTo>
                        <a:pt x="34982" y="10409"/>
                        <a:pt x="34940" y="10068"/>
                        <a:pt x="34641" y="9897"/>
                      </a:cubicBezTo>
                      <a:cubicBezTo>
                        <a:pt x="34641" y="9940"/>
                        <a:pt x="34598" y="9983"/>
                        <a:pt x="34556" y="10025"/>
                      </a:cubicBezTo>
                      <a:cubicBezTo>
                        <a:pt x="34513" y="9983"/>
                        <a:pt x="34513" y="9940"/>
                        <a:pt x="34470" y="9897"/>
                      </a:cubicBezTo>
                      <a:cubicBezTo>
                        <a:pt x="34428" y="9855"/>
                        <a:pt x="34385" y="9812"/>
                        <a:pt x="34342" y="9769"/>
                      </a:cubicBezTo>
                      <a:lnTo>
                        <a:pt x="34385" y="9727"/>
                      </a:lnTo>
                      <a:cubicBezTo>
                        <a:pt x="34428" y="9769"/>
                        <a:pt x="34470" y="9812"/>
                        <a:pt x="34513" y="9855"/>
                      </a:cubicBezTo>
                      <a:cubicBezTo>
                        <a:pt x="34513" y="9855"/>
                        <a:pt x="34470" y="9897"/>
                        <a:pt x="34470" y="9897"/>
                      </a:cubicBezTo>
                      <a:lnTo>
                        <a:pt x="34641" y="9897"/>
                      </a:lnTo>
                      <a:lnTo>
                        <a:pt x="34641" y="9471"/>
                      </a:lnTo>
                      <a:cubicBezTo>
                        <a:pt x="34470" y="9385"/>
                        <a:pt x="34342" y="9257"/>
                        <a:pt x="34172" y="9172"/>
                      </a:cubicBezTo>
                      <a:cubicBezTo>
                        <a:pt x="34214" y="9087"/>
                        <a:pt x="34257" y="9001"/>
                        <a:pt x="34342" y="8959"/>
                      </a:cubicBezTo>
                      <a:cubicBezTo>
                        <a:pt x="34300" y="8959"/>
                        <a:pt x="34257" y="8916"/>
                        <a:pt x="34257" y="8916"/>
                      </a:cubicBezTo>
                      <a:cubicBezTo>
                        <a:pt x="34214" y="8788"/>
                        <a:pt x="34129" y="8660"/>
                        <a:pt x="34086" y="8575"/>
                      </a:cubicBezTo>
                      <a:cubicBezTo>
                        <a:pt x="34001" y="8618"/>
                        <a:pt x="33916" y="8660"/>
                        <a:pt x="33830" y="8788"/>
                      </a:cubicBezTo>
                      <a:cubicBezTo>
                        <a:pt x="33745" y="8873"/>
                        <a:pt x="33617" y="8873"/>
                        <a:pt x="33532" y="8873"/>
                      </a:cubicBezTo>
                      <a:cubicBezTo>
                        <a:pt x="33532" y="8831"/>
                        <a:pt x="33532" y="8788"/>
                        <a:pt x="33532" y="8788"/>
                      </a:cubicBezTo>
                      <a:cubicBezTo>
                        <a:pt x="33617" y="8745"/>
                        <a:pt x="33745" y="8745"/>
                        <a:pt x="33830" y="8703"/>
                      </a:cubicBezTo>
                      <a:cubicBezTo>
                        <a:pt x="33830" y="8529"/>
                        <a:pt x="33830" y="8387"/>
                        <a:pt x="33830" y="8276"/>
                      </a:cubicBezTo>
                      <a:cubicBezTo>
                        <a:pt x="33617" y="8234"/>
                        <a:pt x="33489" y="8191"/>
                        <a:pt x="33318" y="8191"/>
                      </a:cubicBezTo>
                      <a:cubicBezTo>
                        <a:pt x="33404" y="8106"/>
                        <a:pt x="33446" y="8020"/>
                        <a:pt x="33489" y="7978"/>
                      </a:cubicBezTo>
                      <a:cubicBezTo>
                        <a:pt x="33190" y="7679"/>
                        <a:pt x="33233" y="7082"/>
                        <a:pt x="32764" y="7039"/>
                      </a:cubicBezTo>
                      <a:cubicBezTo>
                        <a:pt x="32636" y="6740"/>
                        <a:pt x="32551" y="6527"/>
                        <a:pt x="32465" y="6314"/>
                      </a:cubicBezTo>
                      <a:cubicBezTo>
                        <a:pt x="32295" y="6229"/>
                        <a:pt x="32124" y="6143"/>
                        <a:pt x="31996" y="6058"/>
                      </a:cubicBezTo>
                      <a:cubicBezTo>
                        <a:pt x="31911" y="6143"/>
                        <a:pt x="31825" y="6186"/>
                        <a:pt x="31783" y="6271"/>
                      </a:cubicBezTo>
                      <a:cubicBezTo>
                        <a:pt x="31740" y="6186"/>
                        <a:pt x="31697" y="6101"/>
                        <a:pt x="31697" y="6058"/>
                      </a:cubicBezTo>
                      <a:cubicBezTo>
                        <a:pt x="31783" y="5930"/>
                        <a:pt x="31911" y="5802"/>
                        <a:pt x="31996" y="5674"/>
                      </a:cubicBezTo>
                      <a:cubicBezTo>
                        <a:pt x="31953" y="5617"/>
                        <a:pt x="31892" y="5608"/>
                        <a:pt x="31827" y="5608"/>
                      </a:cubicBezTo>
                      <a:cubicBezTo>
                        <a:pt x="31795" y="5608"/>
                        <a:pt x="31761" y="5610"/>
                        <a:pt x="31729" y="5610"/>
                      </a:cubicBezTo>
                      <a:cubicBezTo>
                        <a:pt x="31633" y="5610"/>
                        <a:pt x="31548" y="5589"/>
                        <a:pt x="31527" y="5418"/>
                      </a:cubicBezTo>
                      <a:cubicBezTo>
                        <a:pt x="31484" y="5375"/>
                        <a:pt x="31441" y="5375"/>
                        <a:pt x="31399" y="5333"/>
                      </a:cubicBezTo>
                      <a:cubicBezTo>
                        <a:pt x="31441" y="5290"/>
                        <a:pt x="31484" y="5290"/>
                        <a:pt x="31527" y="5247"/>
                      </a:cubicBezTo>
                      <a:cubicBezTo>
                        <a:pt x="31441" y="5162"/>
                        <a:pt x="31271" y="5077"/>
                        <a:pt x="31228" y="4906"/>
                      </a:cubicBezTo>
                      <a:cubicBezTo>
                        <a:pt x="31100" y="4693"/>
                        <a:pt x="30929" y="4650"/>
                        <a:pt x="30759" y="4565"/>
                      </a:cubicBezTo>
                      <a:cubicBezTo>
                        <a:pt x="30631" y="4437"/>
                        <a:pt x="30546" y="4266"/>
                        <a:pt x="30460" y="4095"/>
                      </a:cubicBezTo>
                      <a:lnTo>
                        <a:pt x="30119" y="4095"/>
                      </a:lnTo>
                      <a:cubicBezTo>
                        <a:pt x="30076" y="4010"/>
                        <a:pt x="30034" y="3925"/>
                        <a:pt x="29991" y="3839"/>
                      </a:cubicBezTo>
                      <a:cubicBezTo>
                        <a:pt x="29308" y="3797"/>
                        <a:pt x="29010" y="3072"/>
                        <a:pt x="28455" y="2858"/>
                      </a:cubicBezTo>
                      <a:cubicBezTo>
                        <a:pt x="28370" y="2901"/>
                        <a:pt x="28370" y="2901"/>
                        <a:pt x="28327" y="2944"/>
                      </a:cubicBezTo>
                      <a:cubicBezTo>
                        <a:pt x="28157" y="2816"/>
                        <a:pt x="28071" y="2645"/>
                        <a:pt x="27901" y="2560"/>
                      </a:cubicBezTo>
                      <a:cubicBezTo>
                        <a:pt x="27602" y="2346"/>
                        <a:pt x="27218" y="2304"/>
                        <a:pt x="27005" y="1962"/>
                      </a:cubicBezTo>
                      <a:cubicBezTo>
                        <a:pt x="26973" y="1968"/>
                        <a:pt x="26943" y="1971"/>
                        <a:pt x="26913" y="1971"/>
                      </a:cubicBezTo>
                      <a:cubicBezTo>
                        <a:pt x="26561" y="1971"/>
                        <a:pt x="26350" y="1590"/>
                        <a:pt x="25991" y="1590"/>
                      </a:cubicBezTo>
                      <a:cubicBezTo>
                        <a:pt x="25935" y="1590"/>
                        <a:pt x="25875" y="1600"/>
                        <a:pt x="25810" y="1621"/>
                      </a:cubicBezTo>
                      <a:cubicBezTo>
                        <a:pt x="25768" y="1621"/>
                        <a:pt x="25725" y="1536"/>
                        <a:pt x="25640" y="1493"/>
                      </a:cubicBezTo>
                      <a:cubicBezTo>
                        <a:pt x="25298" y="1237"/>
                        <a:pt x="24957" y="1067"/>
                        <a:pt x="24530" y="981"/>
                      </a:cubicBezTo>
                      <a:cubicBezTo>
                        <a:pt x="24445" y="1109"/>
                        <a:pt x="24317" y="1195"/>
                        <a:pt x="24146" y="1323"/>
                      </a:cubicBezTo>
                      <a:cubicBezTo>
                        <a:pt x="24146" y="1152"/>
                        <a:pt x="24104" y="1024"/>
                        <a:pt x="24104" y="811"/>
                      </a:cubicBezTo>
                      <a:cubicBezTo>
                        <a:pt x="23848" y="853"/>
                        <a:pt x="23677" y="896"/>
                        <a:pt x="23464" y="939"/>
                      </a:cubicBezTo>
                      <a:cubicBezTo>
                        <a:pt x="23464" y="811"/>
                        <a:pt x="23421" y="768"/>
                        <a:pt x="23421" y="640"/>
                      </a:cubicBezTo>
                      <a:cubicBezTo>
                        <a:pt x="23326" y="640"/>
                        <a:pt x="23234" y="642"/>
                        <a:pt x="23143" y="642"/>
                      </a:cubicBezTo>
                      <a:cubicBezTo>
                        <a:pt x="22826" y="642"/>
                        <a:pt x="22535" y="616"/>
                        <a:pt x="22269" y="384"/>
                      </a:cubicBezTo>
                      <a:cubicBezTo>
                        <a:pt x="22190" y="325"/>
                        <a:pt x="22093" y="293"/>
                        <a:pt x="21989" y="293"/>
                      </a:cubicBezTo>
                      <a:cubicBezTo>
                        <a:pt x="21870" y="293"/>
                        <a:pt x="21744" y="335"/>
                        <a:pt x="21629" y="427"/>
                      </a:cubicBezTo>
                      <a:cubicBezTo>
                        <a:pt x="21544" y="469"/>
                        <a:pt x="21416" y="469"/>
                        <a:pt x="21331" y="512"/>
                      </a:cubicBezTo>
                      <a:cubicBezTo>
                        <a:pt x="21288" y="555"/>
                        <a:pt x="21245" y="597"/>
                        <a:pt x="21245" y="640"/>
                      </a:cubicBezTo>
                      <a:cubicBezTo>
                        <a:pt x="21203" y="640"/>
                        <a:pt x="21203" y="597"/>
                        <a:pt x="21160" y="597"/>
                      </a:cubicBezTo>
                      <a:cubicBezTo>
                        <a:pt x="21203" y="555"/>
                        <a:pt x="21245" y="512"/>
                        <a:pt x="21288" y="469"/>
                      </a:cubicBezTo>
                      <a:lnTo>
                        <a:pt x="21331" y="512"/>
                      </a:lnTo>
                      <a:cubicBezTo>
                        <a:pt x="21135" y="267"/>
                        <a:pt x="21009" y="149"/>
                        <a:pt x="20841" y="149"/>
                      </a:cubicBezTo>
                      <a:cubicBezTo>
                        <a:pt x="20716" y="149"/>
                        <a:pt x="20568" y="214"/>
                        <a:pt x="20350" y="341"/>
                      </a:cubicBezTo>
                      <a:cubicBezTo>
                        <a:pt x="20307" y="384"/>
                        <a:pt x="20264" y="427"/>
                        <a:pt x="20222" y="469"/>
                      </a:cubicBezTo>
                      <a:lnTo>
                        <a:pt x="20179" y="427"/>
                      </a:lnTo>
                      <a:cubicBezTo>
                        <a:pt x="20222" y="384"/>
                        <a:pt x="20264" y="341"/>
                        <a:pt x="20307" y="299"/>
                      </a:cubicBezTo>
                      <a:cubicBezTo>
                        <a:pt x="20350" y="341"/>
                        <a:pt x="20350" y="341"/>
                        <a:pt x="20350" y="341"/>
                      </a:cubicBezTo>
                      <a:cubicBezTo>
                        <a:pt x="20307" y="256"/>
                        <a:pt x="20264" y="213"/>
                        <a:pt x="20222" y="171"/>
                      </a:cubicBezTo>
                      <a:cubicBezTo>
                        <a:pt x="20153" y="102"/>
                        <a:pt x="20078" y="89"/>
                        <a:pt x="20002" y="89"/>
                      </a:cubicBezTo>
                      <a:cubicBezTo>
                        <a:pt x="19951" y="89"/>
                        <a:pt x="19899" y="95"/>
                        <a:pt x="19849" y="95"/>
                      </a:cubicBezTo>
                      <a:cubicBezTo>
                        <a:pt x="19786" y="95"/>
                        <a:pt x="19724" y="85"/>
                        <a:pt x="19667" y="43"/>
                      </a:cubicBezTo>
                      <a:cubicBezTo>
                        <a:pt x="19623" y="16"/>
                        <a:pt x="19577" y="6"/>
                        <a:pt x="19530" y="6"/>
                      </a:cubicBezTo>
                      <a:cubicBezTo>
                        <a:pt x="19386" y="6"/>
                        <a:pt x="19239" y="103"/>
                        <a:pt x="19135" y="103"/>
                      </a:cubicBezTo>
                      <a:cubicBezTo>
                        <a:pt x="19111" y="103"/>
                        <a:pt x="19089" y="98"/>
                        <a:pt x="19070" y="85"/>
                      </a:cubicBezTo>
                      <a:cubicBezTo>
                        <a:pt x="18942" y="21"/>
                        <a:pt x="18824" y="0"/>
                        <a:pt x="18712" y="0"/>
                      </a:cubicBezTo>
                      <a:cubicBezTo>
                        <a:pt x="18601" y="0"/>
                        <a:pt x="18494" y="21"/>
                        <a:pt x="18387" y="43"/>
                      </a:cubicBezTo>
                      <a:cubicBezTo>
                        <a:pt x="18345" y="43"/>
                        <a:pt x="18302" y="128"/>
                        <a:pt x="18302" y="171"/>
                      </a:cubicBezTo>
                      <a:cubicBezTo>
                        <a:pt x="18217" y="85"/>
                        <a:pt x="18174" y="43"/>
                        <a:pt x="18131" y="0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33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" name="Google Shape;955;p48">
                <a:extLst>
                  <a:ext uri="{FF2B5EF4-FFF2-40B4-BE49-F238E27FC236}">
                    <a16:creationId xmlns:a16="http://schemas.microsoft.com/office/drawing/2014/main" id="{181432CF-12BA-49BA-B1A7-4A400032D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166" y="2501041"/>
                <a:ext cx="8227021" cy="169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Sanchez"/>
                  <a:buNone/>
                  <a:defRPr sz="8000" b="1" i="0" u="none" strike="noStrike" cap="none">
                    <a:solidFill>
                      <a:schemeClr val="dk1"/>
                    </a:solidFill>
                    <a:latin typeface="Sanchez"/>
                    <a:ea typeface="Sanchez"/>
                    <a:cs typeface="Sanchez"/>
                    <a:sym typeface="Sanchez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Phong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trào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gìn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ngõ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sạch</a:t>
                </a:r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đẹp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71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1767459" y="15589"/>
            <a:ext cx="996762" cy="3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007F8E-BDD2-4299-8F4B-95FF7E63AC21}"/>
              </a:ext>
            </a:extLst>
          </p:cNvPr>
          <p:cNvSpPr/>
          <p:nvPr/>
        </p:nvSpPr>
        <p:spPr>
          <a:xfrm>
            <a:off x="1744579" y="-15040"/>
            <a:ext cx="7372350" cy="4915387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300" b="1" i="1" dirty="0" err="1">
                <a:solidFill>
                  <a:srgbClr val="C00000"/>
                </a:solidFill>
              </a:rPr>
              <a:t>Trình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bày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đặc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điểm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phong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trào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giữ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gìn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ngõ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phố</a:t>
            </a:r>
            <a:r>
              <a:rPr lang="en-US" sz="3300" b="1" i="1" dirty="0">
                <a:solidFill>
                  <a:srgbClr val="C00000"/>
                </a:solidFill>
              </a:rPr>
              <a:t> </a:t>
            </a:r>
            <a:r>
              <a:rPr lang="en-US" sz="3300" b="1" i="1" dirty="0" err="1">
                <a:solidFill>
                  <a:srgbClr val="C00000"/>
                </a:solidFill>
              </a:rPr>
              <a:t>xanh</a:t>
            </a:r>
            <a:r>
              <a:rPr lang="en-US" sz="3300" b="1" i="1" dirty="0">
                <a:solidFill>
                  <a:srgbClr val="C00000"/>
                </a:solidFill>
              </a:rPr>
              <a:t>, </a:t>
            </a:r>
            <a:r>
              <a:rPr lang="en-US" sz="3300" b="1" i="1" dirty="0" err="1">
                <a:solidFill>
                  <a:srgbClr val="C00000"/>
                </a:solidFill>
              </a:rPr>
              <a:t>sạch</a:t>
            </a:r>
            <a:r>
              <a:rPr lang="en-US" sz="3300" b="1" i="1" dirty="0">
                <a:solidFill>
                  <a:srgbClr val="C00000"/>
                </a:solidFill>
              </a:rPr>
              <a:t>, </a:t>
            </a:r>
            <a:r>
              <a:rPr lang="en-US" sz="3300" b="1" i="1" dirty="0" err="1">
                <a:solidFill>
                  <a:srgbClr val="C00000"/>
                </a:solidFill>
              </a:rPr>
              <a:t>đẹp</a:t>
            </a:r>
            <a:endParaRPr lang="vi-VN" sz="33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A0CE5D1-46B0-4624-8695-AFE040C1E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86000"/>
            <a:ext cx="201583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43613" y="1001960"/>
            <a:ext cx="4428387" cy="3946929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4" y="1026227"/>
              <a:ext cx="2397211" cy="33517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C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uộc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gìn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sạch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 do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văn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Hà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Nội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phát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động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được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trì,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rộng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tạo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nét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văn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góp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toả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trào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môi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người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Thủ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̂.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4715612" y="1023939"/>
            <a:ext cx="4428387" cy="3924950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1883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Ví dụ: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Quận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Đình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có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nhiều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động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góp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gìn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sạch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tuyến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phô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văn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văn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̂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̣. 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5833" y="51470"/>
            <a:ext cx="8932335" cy="6095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66734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Phong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ngõ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4242452" y="4279138"/>
            <a:ext cx="881851" cy="88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E50AB-3C50-B5F4-D899-224776D5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E4FC421-F8F8-C025-38E4-B83B10D28ECC}"/>
              </a:ext>
            </a:extLst>
          </p:cNvPr>
          <p:cNvGrpSpPr/>
          <p:nvPr/>
        </p:nvGrpSpPr>
        <p:grpSpPr>
          <a:xfrm>
            <a:off x="143613" y="1001960"/>
            <a:ext cx="4428387" cy="3946929"/>
            <a:chOff x="400332" y="1001959"/>
            <a:chExt cx="2717614" cy="3581946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181BCF44-5692-BF0B-AA50-825A07636478}"/>
                </a:ext>
              </a:extLst>
            </p:cNvPr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FB5F6AB0-8350-3A64-A21A-30E9865334A8}"/>
                  </a:ext>
                </a:extLst>
              </p:cNvPr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8FDC208-D69C-3471-81B7-E6BE66AFE996}"/>
                  </a:ext>
                </a:extLst>
              </p:cNvPr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E4FDD988-F382-6992-6D8B-4EE5A880E868}"/>
                  </a:ext>
                </a:extLst>
              </p:cNvPr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81D43CD1-8605-699E-1B9B-3137BEA0DD91}"/>
                </a:ext>
              </a:extLst>
            </p:cNvPr>
            <p:cNvSpPr txBox="1"/>
            <p:nvPr/>
          </p:nvSpPr>
          <p:spPr>
            <a:xfrm>
              <a:off x="496463" y="1026227"/>
              <a:ext cx="2457215" cy="30166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Đối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với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các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huyện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cảnh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môi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được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đầu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̛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chỉnh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diện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mạo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cư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có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̣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đổi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rệt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Cảnh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xóm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hơn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không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mát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xóm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rào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được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sơn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sửa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bích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ọa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rực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rơ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F4CE66-B901-C154-0A7A-1433EED45D02}"/>
              </a:ext>
            </a:extLst>
          </p:cNvPr>
          <p:cNvGrpSpPr/>
          <p:nvPr/>
        </p:nvGrpSpPr>
        <p:grpSpPr>
          <a:xfrm>
            <a:off x="4715612" y="1023939"/>
            <a:ext cx="4428387" cy="3924950"/>
            <a:chOff x="5102747" y="1849219"/>
            <a:chExt cx="2717614" cy="2734687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47159B4D-C689-BEF7-B57B-A24CD27B22CA}"/>
                </a:ext>
              </a:extLst>
            </p:cNvPr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62A3924E-05CA-C813-BBF8-A91B73A664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F90C8EF-610F-0471-6DA4-6717E81F5BAF}"/>
                  </a:ext>
                </a:extLst>
              </p:cNvPr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ECBFE4BA-0D9D-BF7C-2BEC-B490B5FDD932}"/>
                  </a:ext>
                </a:extLst>
              </p:cNvPr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1BEB78AD-040D-43C2-D651-AF1C186355AD}"/>
                </a:ext>
              </a:extLst>
            </p:cNvPr>
            <p:cNvSpPr txBox="1"/>
            <p:nvPr/>
          </p:nvSpPr>
          <p:spPr>
            <a:xfrm>
              <a:off x="5153087" y="1852536"/>
              <a:ext cx="2500566" cy="2573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H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uyện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Ứng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Hòa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có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nhiều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̂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hình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̀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cách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làm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sáng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tạo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Các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xã,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̣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trấn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tiến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hành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phát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̀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cây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bụi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tạo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cảnh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môi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sạch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Hiện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trên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địa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bàn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huyện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̃ có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nhiều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đoạn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̣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quản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đoạn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sạch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đẹp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̀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các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tuyến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đường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̉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90FB32A1-88BC-FF22-E117-611BB05E51F9}"/>
              </a:ext>
            </a:extLst>
          </p:cNvPr>
          <p:cNvSpPr txBox="1"/>
          <p:nvPr/>
        </p:nvSpPr>
        <p:spPr>
          <a:xfrm>
            <a:off x="105833" y="51470"/>
            <a:ext cx="8932335" cy="6095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66734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a) Phong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ngõ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AC94EA99-811B-082F-1E65-8D36A2D98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4190698" y="4223339"/>
            <a:ext cx="881851" cy="88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385" y="1002440"/>
            <a:ext cx="8640960" cy="3954559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149" y="0"/>
            <a:ext cx="7863736" cy="757343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666734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a) Phong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ngõ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395536" y="1509162"/>
            <a:ext cx="828092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Kết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quả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trào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trên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tuyến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́,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dân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cư,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đường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làng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xóm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được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hoàng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sạch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đẹp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ý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thức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người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dân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việc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gìn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̂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được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nâng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rệt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thói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tốt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mỗi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người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314" y="-198241"/>
            <a:ext cx="959835" cy="115382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56376" y="4371484"/>
            <a:ext cx="1324162" cy="8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2CF05C-357C-B762-3C5E-C0CA2AC0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F5862-2F48-58C4-518D-6DD6BB0C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5" y="0"/>
            <a:ext cx="7259850" cy="257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1DA29-2BC1-0817-065D-CB445B588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8" y="2571750"/>
            <a:ext cx="407866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EDC80-2DE4-F17A-52D9-0349BE9D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6E3CC-8BFD-4ABE-E3EC-84A2A715B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4" y="879562"/>
            <a:ext cx="879867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064343" y="1125527"/>
            <a:ext cx="2971800" cy="29718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366"/>
              <a:ext cx="3352800" cy="55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700">
                  <a:solidFill>
                    <a:prstClr val="white"/>
                  </a:solidFill>
                  <a:latin typeface="#9Slide03 IcielPanton Black" panose="00000A00000000000000" pitchFamily="2" charset="0"/>
                  <a:cs typeface="Arial"/>
                  <a:sym typeface="Arial"/>
                </a:rPr>
                <a:t>CÓ GÌ Ở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3200401" y="1143000"/>
            <a:ext cx="2857502" cy="28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C6E51"/>
              </a:solidFill>
              <a:latin typeface="#9Slide02 Noi dung dai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91470" y="1534070"/>
            <a:ext cx="2075361" cy="2075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25638" y="1868238"/>
            <a:ext cx="1407024" cy="14070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312573" y="2255173"/>
            <a:ext cx="633161" cy="6331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2388718" y="472701"/>
            <a:ext cx="4480868" cy="4198096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426615" y="-584174"/>
            <a:ext cx="6295158" cy="6329943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549742" y="-1510800"/>
            <a:ext cx="8271074" cy="8183195"/>
          </a:xfrm>
          <a:prstGeom prst="arc">
            <a:avLst>
              <a:gd name="adj1" fmla="val 16628503"/>
              <a:gd name="adj2" fmla="val 16036918"/>
            </a:avLst>
          </a:prstGeom>
          <a:solidFill>
            <a:srgbClr val="EE3692"/>
          </a:solidFill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2579297" y="744023"/>
            <a:ext cx="4042597" cy="3734811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118700" y="473752"/>
            <a:ext cx="4804010" cy="4453640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3593185" y="1711355"/>
            <a:ext cx="1843088" cy="17145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3309271" y="1481021"/>
            <a:ext cx="2396249" cy="2240511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3078709" y="1273132"/>
            <a:ext cx="2872973" cy="2790938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2828801" y="1012692"/>
            <a:ext cx="3383813" cy="3222058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2280271" y="492606"/>
            <a:ext cx="4480868" cy="4198096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2" name="Arc 51"/>
          <p:cNvSpPr/>
          <p:nvPr/>
        </p:nvSpPr>
        <p:spPr>
          <a:xfrm>
            <a:off x="3878936" y="1948000"/>
            <a:ext cx="1343025" cy="1249256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4151903" y="2155972"/>
            <a:ext cx="870033" cy="812684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4381411" y="2350182"/>
            <a:ext cx="495482" cy="443141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3376122" y="1714501"/>
            <a:ext cx="1028700" cy="10287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657725" y="2457450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4543425" y="3171825"/>
            <a:ext cx="628650" cy="62865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600700" y="2457450"/>
            <a:ext cx="457200" cy="4572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790398" y="630691"/>
            <a:ext cx="763361" cy="62865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4947560" y="133077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2961709" y="281463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166102" y="1749137"/>
            <a:ext cx="1039746" cy="990702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1989" y="2028951"/>
            <a:ext cx="447977" cy="4285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6498664" y="206832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042896" y="625217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19444" y="3188637"/>
            <a:ext cx="1295209" cy="1295209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710068" y="945016"/>
            <a:ext cx="1028700" cy="10287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6113750" y="3550487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7047340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7047340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9190" y="2509319"/>
            <a:ext cx="9488940" cy="262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526" y="-113331"/>
            <a:ext cx="9506277" cy="26668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3730" y="-107225"/>
            <a:ext cx="9523480" cy="2514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6356" y="2407378"/>
            <a:ext cx="9523480" cy="27561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7368" y="-107225"/>
            <a:ext cx="9523480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6859" y="2407378"/>
            <a:ext cx="9558041" cy="2756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2768" y="-119059"/>
            <a:ext cx="9639891" cy="2565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2768" y="2433333"/>
            <a:ext cx="9639891" cy="2718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196189" y="-128938"/>
            <a:ext cx="5134282" cy="5441185"/>
          </a:xfrm>
          <a:prstGeom prst="rect">
            <a:avLst/>
          </a:prstGeom>
          <a:solidFill>
            <a:srgbClr val="00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50552" y="-158837"/>
            <a:ext cx="4965560" cy="54554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2857500" y="800100"/>
            <a:ext cx="3543300" cy="35433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314700" y="1257300"/>
            <a:ext cx="2628900" cy="2628900"/>
          </a:xfrm>
          <a:prstGeom prst="ellipse">
            <a:avLst/>
          </a:prstGeom>
          <a:solidFill>
            <a:srgbClr val="EE3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428750" y="177165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7800" y="342900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58407" y="2239295"/>
            <a:ext cx="3903708" cy="69249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500" b="1" dirty="0">
                <a:solidFill>
                  <a:prstClr val="white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27" name="TOP 10 FREE 2D  3D  Intro Templates  - Blender Sony Vegas Adobe After Effects  Cinema 4D 3">
            <a:hlinkClick r:id="" action="ppaction://media"/>
            <a:extLst>
              <a:ext uri="{FF2B5EF4-FFF2-40B4-BE49-F238E27FC236}">
                <a16:creationId xmlns:a16="http://schemas.microsoft.com/office/drawing/2014/main" id="{F6A2B367-F67E-48A3-B25F-928BA3E725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9" end="66937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6147" y="564586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1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xit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xit" presetSubtype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xit" presetSubtype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7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1" presetClass="exit" presetSubtype="1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4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61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1" presetClass="exit" presetSubtype="1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6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3.33333E-6 3.7037E-6 L 0.75 3.7037E-6 " pathEditMode="relative" rAng="0" ptsTypes="AA">
                                      <p:cBhvr>
                                        <p:cTn id="3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24426" y="-20538"/>
            <a:ext cx="9123833" cy="140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95" y="3620187"/>
            <a:ext cx="1992185" cy="1120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1DE66C-B990-C334-B515-D54A5C65D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76"/>
            <a:ext cx="5220072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25158-95FE-B7A2-5E9A-F56E5AB1E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75" y="3176276"/>
            <a:ext cx="5566825" cy="1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1" y="-12481"/>
            <a:ext cx="9243685" cy="515598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19C-8910-49FA-9EAA-3620E7BE8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705C3-0C5B-4E86-91ED-7A296C59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379"/>
            <a:ext cx="4628726" cy="2824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752CD4-0832-4DB1-94E9-B49C4BCB2D80}"/>
              </a:ext>
            </a:extLst>
          </p:cNvPr>
          <p:cNvSpPr/>
          <p:nvPr/>
        </p:nvSpPr>
        <p:spPr>
          <a:xfrm flipV="1">
            <a:off x="6364706" y="4186989"/>
            <a:ext cx="1143000" cy="922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28726" y="3029533"/>
            <a:ext cx="4614960" cy="1584176"/>
          </a:xfrm>
          <a:solidFill>
            <a:srgbClr val="FF6699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THỦ ĐÔ HÀ NỘI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BD11DB-C867-4BF8-BD59-6E6D6D68C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1815666"/>
            <a:ext cx="9144000" cy="1512168"/>
          </a:xfrm>
          <a:prstGeom prst="rect">
            <a:avLst/>
          </a:prstGeom>
          <a:solidFill>
            <a:srgbClr val="CCECFF">
              <a:alpha val="74118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7: BẢO VỆ CẢNH QUAN, MÔI TRƯỜNG 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79805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25918" y="1861496"/>
            <a:ext cx="1915255" cy="2150414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55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463" y="1147651"/>
            <a:ext cx="506016" cy="36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3723" y="1159586"/>
            <a:ext cx="246118" cy="36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2511075" y="1701320"/>
            <a:ext cx="5930764" cy="798422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61744" y="55449"/>
              <a:ext cx="4407735" cy="54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phong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trào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bảo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vệ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môi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trường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phố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b="1" dirty="0">
                <a:solidFill>
                  <a:srgbClr val="C00000"/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2498469" y="2998820"/>
            <a:ext cx="5925950" cy="797066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96616" y="50482"/>
              <a:ext cx="4354343" cy="54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tham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bảo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vệ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môi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trường</a:t>
              </a:r>
              <a:endParaRPr lang="zh-CN" altLang="en-US" b="1" dirty="0">
                <a:solidFill>
                  <a:srgbClr val="C00000"/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71787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7: BẢO VỆ CẢNH QUAN, MÔI TRƯỜNG TP HÀ NỘI</a:t>
            </a:r>
          </a:p>
        </p:txBody>
      </p: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2">
            <a:extLst>
              <a:ext uri="{FF2B5EF4-FFF2-40B4-BE49-F238E27FC236}">
                <a16:creationId xmlns:a16="http://schemas.microsoft.com/office/drawing/2014/main" id="{0842A432-7D20-8BFF-D47A-280000EAE2A0}"/>
              </a:ext>
            </a:extLst>
          </p:cNvPr>
          <p:cNvGrpSpPr>
            <a:grpSpLocks/>
          </p:cNvGrpSpPr>
          <p:nvPr/>
        </p:nvGrpSpPr>
        <p:grpSpPr bwMode="auto">
          <a:xfrm>
            <a:off x="25918" y="1861496"/>
            <a:ext cx="1915255" cy="2150414"/>
            <a:chOff x="0" y="0"/>
            <a:chExt cx="1897838" cy="21075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3D72980-AB41-54CC-4754-74D590A26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44">
              <a:extLst>
                <a:ext uri="{FF2B5EF4-FFF2-40B4-BE49-F238E27FC236}">
                  <a16:creationId xmlns:a16="http://schemas.microsoft.com/office/drawing/2014/main" id="{3C24E071-BDEE-6242-23A7-36741094DB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2B605DCC-3069-FE16-3FB5-53D41F5FB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D994E27-D4DC-F7D0-6BFF-AB9F3FB10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03FC8247-02CE-0C9D-ABC3-0BE6A9847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949C8933-7C03-83C5-53CD-56C270BC1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A6B2A7F7-A80B-6B26-E42A-94C77B468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9B560FC8-BF1B-972B-17C5-9561A1AE5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5C59210-B270-D218-AE6A-42614F7C8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0E408B77-0869-B3D0-BFB8-97AD2471A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576CBE8F-18E5-97DE-07D0-1901F2AFE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B547D439-030C-D23E-9312-E85429970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E07EFEC0-44D2-54F2-7144-1DFBD7739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2BF5DE99-998C-940F-E755-B97C10839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E00E05A5-59E7-FA55-01DF-027B20BA9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4FB3C1C6-D0FA-6187-56CB-BBB91CEB0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1B1091B2-A2AD-3B4B-6181-505B067D6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E93BBEFE-50FD-4720-ADED-AE3234673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C8C6D3F8-FCD1-318C-FCFA-4D0C1AE71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23">
                <a:extLst>
                  <a:ext uri="{FF2B5EF4-FFF2-40B4-BE49-F238E27FC236}">
                    <a16:creationId xmlns:a16="http://schemas.microsoft.com/office/drawing/2014/main" id="{DD4C2456-0754-6836-1F0B-0F6015013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24">
                <a:extLst>
                  <a:ext uri="{FF2B5EF4-FFF2-40B4-BE49-F238E27FC236}">
                    <a16:creationId xmlns:a16="http://schemas.microsoft.com/office/drawing/2014/main" id="{B0D6D6A7-B4DC-F64E-3518-3D3DEB1B6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B896EB6F-60F9-A156-86E8-061F615D5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26">
                <a:extLst>
                  <a:ext uri="{FF2B5EF4-FFF2-40B4-BE49-F238E27FC236}">
                    <a16:creationId xmlns:a16="http://schemas.microsoft.com/office/drawing/2014/main" id="{5816B5D4-0F15-3F3E-1BDE-4A2C2473B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组合 45">
              <a:extLst>
                <a:ext uri="{FF2B5EF4-FFF2-40B4-BE49-F238E27FC236}">
                  <a16:creationId xmlns:a16="http://schemas.microsoft.com/office/drawing/2014/main" id="{485BEC46-25C6-78BA-4A88-21846EA11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7" name="Freeform 27">
                <a:extLst>
                  <a:ext uri="{FF2B5EF4-FFF2-40B4-BE49-F238E27FC236}">
                    <a16:creationId xmlns:a16="http://schemas.microsoft.com/office/drawing/2014/main" id="{A2946E70-F695-09C6-C813-6A30FBA97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28">
                <a:extLst>
                  <a:ext uri="{FF2B5EF4-FFF2-40B4-BE49-F238E27FC236}">
                    <a16:creationId xmlns:a16="http://schemas.microsoft.com/office/drawing/2014/main" id="{D23AABC0-243D-B41E-1F56-CF035F2C0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29">
                <a:extLst>
                  <a:ext uri="{FF2B5EF4-FFF2-40B4-BE49-F238E27FC236}">
                    <a16:creationId xmlns:a16="http://schemas.microsoft.com/office/drawing/2014/main" id="{11FD8796-6478-AB24-2D6B-20EA2D01D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30">
                <a:extLst>
                  <a:ext uri="{FF2B5EF4-FFF2-40B4-BE49-F238E27FC236}">
                    <a16:creationId xmlns:a16="http://schemas.microsoft.com/office/drawing/2014/main" id="{B4CF4DBE-AEA1-EB22-663D-5B15C6661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31">
                <a:extLst>
                  <a:ext uri="{FF2B5EF4-FFF2-40B4-BE49-F238E27FC236}">
                    <a16:creationId xmlns:a16="http://schemas.microsoft.com/office/drawing/2014/main" id="{3546BD86-3967-57FA-0D5A-45590ACDA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id="{459F68F9-2481-664B-5409-8943CDDC7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id="{755824A5-4964-8A7F-01CF-3A59D9CF2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BCE5C2D0-4767-EE3D-CB9A-3E5A9C6C3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B6D18874-3654-1FA5-7FFE-9530A9CAC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6A0DC19A-9DB2-D3F7-CF25-83C130FAA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id="{E7949825-364C-43ED-C417-B4FEDFB49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595DEC64-F2AA-C146-E2B6-530764151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文本框 46">
              <a:extLst>
                <a:ext uri="{FF2B5EF4-FFF2-40B4-BE49-F238E27FC236}">
                  <a16:creationId xmlns:a16="http://schemas.microsoft.com/office/drawing/2014/main" id="{8A961ED2-555F-1D12-58B5-F7EECE6CB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55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5" name="Picture 71">
            <a:extLst>
              <a:ext uri="{FF2B5EF4-FFF2-40B4-BE49-F238E27FC236}">
                <a16:creationId xmlns:a16="http://schemas.microsoft.com/office/drawing/2014/main" id="{DC37582E-B492-7BD1-C727-F0BC9D32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463" y="1147651"/>
            <a:ext cx="506016" cy="36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3">
            <a:extLst>
              <a:ext uri="{FF2B5EF4-FFF2-40B4-BE49-F238E27FC236}">
                <a16:creationId xmlns:a16="http://schemas.microsoft.com/office/drawing/2014/main" id="{0F6192E8-D396-AD2C-B607-6A436F80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3723" y="1159586"/>
            <a:ext cx="246118" cy="36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" name="组合 85">
            <a:extLst>
              <a:ext uri="{FF2B5EF4-FFF2-40B4-BE49-F238E27FC236}">
                <a16:creationId xmlns:a16="http://schemas.microsoft.com/office/drawing/2014/main" id="{B6059EA6-2C8C-57C9-A5FE-26ECE8193B66}"/>
              </a:ext>
            </a:extLst>
          </p:cNvPr>
          <p:cNvGrpSpPr>
            <a:grpSpLocks/>
          </p:cNvGrpSpPr>
          <p:nvPr/>
        </p:nvGrpSpPr>
        <p:grpSpPr bwMode="auto">
          <a:xfrm>
            <a:off x="2511075" y="1701320"/>
            <a:ext cx="5930764" cy="798422"/>
            <a:chOff x="-23359" y="16419"/>
            <a:chExt cx="5494964" cy="671349"/>
          </a:xfrm>
        </p:grpSpPr>
        <p:grpSp>
          <p:nvGrpSpPr>
            <p:cNvPr id="88" name="组合 30">
              <a:extLst>
                <a:ext uri="{FF2B5EF4-FFF2-40B4-BE49-F238E27FC236}">
                  <a16:creationId xmlns:a16="http://schemas.microsoft.com/office/drawing/2014/main" id="{81A6BD67-ABFF-7B3E-49C5-9414F9A8D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3489458E-43EF-C435-10BB-02D01B903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92EE5122-569B-5DDD-6383-3AE5ABEDD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A23144FC-648B-1CA6-87CA-D5579199327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文本框 81">
              <a:extLst>
                <a:ext uri="{FF2B5EF4-FFF2-40B4-BE49-F238E27FC236}">
                  <a16:creationId xmlns:a16="http://schemas.microsoft.com/office/drawing/2014/main" id="{7EB8182D-B40B-CBF8-8DE0-0160D0655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744" y="55449"/>
              <a:ext cx="4407735" cy="54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phong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trào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bảo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vệ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môi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trường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phố</a:t>
              </a:r>
              <a:r>
                <a:rPr lang="en-US" altLang="zh-CN" b="1" dirty="0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b="1" dirty="0" err="1">
                  <a:solidFill>
                    <a:srgbClr val="C00000"/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b="1" dirty="0">
                <a:solidFill>
                  <a:srgbClr val="C00000"/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组合 86">
            <a:extLst>
              <a:ext uri="{FF2B5EF4-FFF2-40B4-BE49-F238E27FC236}">
                <a16:creationId xmlns:a16="http://schemas.microsoft.com/office/drawing/2014/main" id="{FC373CFF-FC17-C9FE-12B7-100D0E17028C}"/>
              </a:ext>
            </a:extLst>
          </p:cNvPr>
          <p:cNvGrpSpPr>
            <a:grpSpLocks/>
          </p:cNvGrpSpPr>
          <p:nvPr/>
        </p:nvGrpSpPr>
        <p:grpSpPr bwMode="auto">
          <a:xfrm>
            <a:off x="2498469" y="2998820"/>
            <a:ext cx="5925950" cy="797066"/>
            <a:chOff x="0" y="0"/>
            <a:chExt cx="5467144" cy="668621"/>
          </a:xfrm>
        </p:grpSpPr>
        <p:grpSp>
          <p:nvGrpSpPr>
            <p:cNvPr id="94" name="组合 34">
              <a:extLst>
                <a:ext uri="{FF2B5EF4-FFF2-40B4-BE49-F238E27FC236}">
                  <a16:creationId xmlns:a16="http://schemas.microsoft.com/office/drawing/2014/main" id="{5B38A015-7553-8771-FFC6-721B72260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6144" name="Freeform 30">
                <a:extLst>
                  <a:ext uri="{FF2B5EF4-FFF2-40B4-BE49-F238E27FC236}">
                    <a16:creationId xmlns:a16="http://schemas.microsoft.com/office/drawing/2014/main" id="{224C41BA-CD80-0B6E-C511-5AE12C89B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3" name="Freeform 31">
                <a:extLst>
                  <a:ext uri="{FF2B5EF4-FFF2-40B4-BE49-F238E27FC236}">
                    <a16:creationId xmlns:a16="http://schemas.microsoft.com/office/drawing/2014/main" id="{F36EAADB-3AFD-865C-93C7-F78DDA9AD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4" name="Freeform 32">
                <a:extLst>
                  <a:ext uri="{FF2B5EF4-FFF2-40B4-BE49-F238E27FC236}">
                    <a16:creationId xmlns:a16="http://schemas.microsoft.com/office/drawing/2014/main" id="{62982B65-88C6-10C7-05EC-5ACF404C7A9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solidFill>
                    <a:srgbClr val="C0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5" name="文本框 82">
              <a:extLst>
                <a:ext uri="{FF2B5EF4-FFF2-40B4-BE49-F238E27FC236}">
                  <a16:creationId xmlns:a16="http://schemas.microsoft.com/office/drawing/2014/main" id="{EE8A9CB7-2F1F-F637-AA31-2D38A6518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6" y="50482"/>
              <a:ext cx="4354343" cy="54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tham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bảo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vệ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môi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Cambria" panose="02040503050406030204" pitchFamily="18" charset="0"/>
                  <a:ea typeface="微软雅黑" pitchFamily="34" charset="-122"/>
                  <a:cs typeface="Times New Roman" panose="02020603050405020304" pitchFamily="18" charset="0"/>
                </a:rPr>
                <a:t>trường</a:t>
              </a:r>
              <a:endParaRPr lang="zh-CN" altLang="en-US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85" name="Google Shape;6631;p47">
            <a:extLst>
              <a:ext uri="{FF2B5EF4-FFF2-40B4-BE49-F238E27FC236}">
                <a16:creationId xmlns:a16="http://schemas.microsoft.com/office/drawing/2014/main" id="{953653EC-EEC7-6A51-A0F7-693ABAE5C06C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71787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7: BẢO VỆ CẢNH QUAN, MÔI TRƯỜNG TP HÀ NỘI</a:t>
            </a:r>
          </a:p>
        </p:txBody>
      </p:sp>
    </p:spTree>
    <p:extLst>
      <p:ext uri="{BB962C8B-B14F-4D97-AF65-F5344CB8AC3E}">
        <p14:creationId xmlns:p14="http://schemas.microsoft.com/office/powerpoint/2010/main" val="111022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360485"/>
              </p:ext>
            </p:extLst>
          </p:nvPr>
        </p:nvGraphicFramePr>
        <p:xfrm>
          <a:off x="0" y="589854"/>
          <a:ext cx="9144000" cy="39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310" y="3723878"/>
            <a:ext cx="7597379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TP Hà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2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275606"/>
            <a:ext cx="3866392" cy="368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1" y="699542"/>
            <a:ext cx="4392488" cy="85725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30265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5476</TotalTime>
  <Words>676</Words>
  <Application>Microsoft Office PowerPoint</Application>
  <PresentationFormat>On-screen Show (16:9)</PresentationFormat>
  <Paragraphs>36</Paragraphs>
  <Slides>16</Slides>
  <Notes>8</Notes>
  <HiddenSlides>3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#9Slide02 Noi dung dai</vt:lpstr>
      <vt:lpstr>#9Slide03 IcielPanton Black</vt:lpstr>
      <vt:lpstr>Arial</vt:lpstr>
      <vt:lpstr>Calibri</vt:lpstr>
      <vt:lpstr>Cambria</vt:lpstr>
      <vt:lpstr>方正静蕾简体</vt:lpstr>
      <vt:lpstr>Office Theme</vt:lpstr>
      <vt:lpstr>Office 主题​​</vt:lpstr>
      <vt:lpstr>PowerPoint Presentation</vt:lpstr>
      <vt:lpstr>PowerPoint Presentation</vt:lpstr>
      <vt:lpstr>PowerPoint Presentation</vt:lpstr>
      <vt:lpstr>THỦ ĐÔ HÀ NỘI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a) Phong trào giữ gìn ngõ phố xanh, sạch, đẹp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Lê Vân</cp:lastModifiedBy>
  <cp:revision>273</cp:revision>
  <dcterms:created xsi:type="dcterms:W3CDTF">2021-08-13T10:21:03Z</dcterms:created>
  <dcterms:modified xsi:type="dcterms:W3CDTF">2024-05-21T07:28:11Z</dcterms:modified>
</cp:coreProperties>
</file>